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9" r:id="rId5"/>
    <p:sldId id="262" r:id="rId6"/>
    <p:sldId id="261" r:id="rId7"/>
    <p:sldId id="260" r:id="rId8"/>
    <p:sldId id="263" r:id="rId9"/>
    <p:sldId id="25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6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9369B-08D7-4A00-9335-626949608F74}" type="datetimeFigureOut">
              <a:rPr lang="ru-RU" smtClean="0"/>
              <a:t>24.06.2015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B19E2-6B00-46BB-8DD8-1B438A829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14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B19E2-6B00-46BB-8DD8-1B438A82917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36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313-0445-49B8-A980-67D6D1D3AB2B}" type="datetimeFigureOut">
              <a:rPr lang="ru-RU" smtClean="0"/>
              <a:t>24.06.2015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7308-3C9C-432C-8F84-062485EF23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33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313-0445-49B8-A980-67D6D1D3AB2B}" type="datetimeFigureOut">
              <a:rPr lang="ru-RU" smtClean="0"/>
              <a:t>24.06.2015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7308-3C9C-432C-8F84-062485EF23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12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313-0445-49B8-A980-67D6D1D3AB2B}" type="datetimeFigureOut">
              <a:rPr lang="ru-RU" smtClean="0"/>
              <a:t>24.06.2015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7308-3C9C-432C-8F84-062485EF23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06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313-0445-49B8-A980-67D6D1D3AB2B}" type="datetimeFigureOut">
              <a:rPr lang="ru-RU" smtClean="0"/>
              <a:t>24.06.2015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7308-3C9C-432C-8F84-062485EF23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07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313-0445-49B8-A980-67D6D1D3AB2B}" type="datetimeFigureOut">
              <a:rPr lang="ru-RU" smtClean="0"/>
              <a:t>24.06.2015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7308-3C9C-432C-8F84-062485EF23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25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313-0445-49B8-A980-67D6D1D3AB2B}" type="datetimeFigureOut">
              <a:rPr lang="ru-RU" smtClean="0"/>
              <a:t>24.06.2015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7308-3C9C-432C-8F84-062485EF23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75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313-0445-49B8-A980-67D6D1D3AB2B}" type="datetimeFigureOut">
              <a:rPr lang="ru-RU" smtClean="0"/>
              <a:t>24.06.2015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7308-3C9C-432C-8F84-062485EF23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6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313-0445-49B8-A980-67D6D1D3AB2B}" type="datetimeFigureOut">
              <a:rPr lang="ru-RU" smtClean="0"/>
              <a:t>24.06.2015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7308-3C9C-432C-8F84-062485EF23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39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313-0445-49B8-A980-67D6D1D3AB2B}" type="datetimeFigureOut">
              <a:rPr lang="ru-RU" smtClean="0"/>
              <a:t>24.06.2015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7308-3C9C-432C-8F84-062485EF23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88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313-0445-49B8-A980-67D6D1D3AB2B}" type="datetimeFigureOut">
              <a:rPr lang="ru-RU" smtClean="0"/>
              <a:t>24.06.2015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7308-3C9C-432C-8F84-062485EF23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46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A313-0445-49B8-A980-67D6D1D3AB2B}" type="datetimeFigureOut">
              <a:rPr lang="ru-RU" smtClean="0"/>
              <a:t>24.06.2015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7308-3C9C-432C-8F84-062485EF23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43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9A313-0445-49B8-A980-67D6D1D3AB2B}" type="datetimeFigureOut">
              <a:rPr lang="ru-RU" smtClean="0"/>
              <a:t>24.06.2015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87308-3C9C-432C-8F84-062485EF23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1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ru-RU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Графы поворотов второго уровня</a:t>
            </a:r>
            <a:endParaRPr lang="ru-RU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3387" y="2928938"/>
            <a:ext cx="11510963" cy="3102733"/>
          </a:xfrm>
        </p:spPr>
        <p:txBody>
          <a:bodyPr>
            <a:noAutofit/>
          </a:bodyPr>
          <a:lstStyle/>
          <a:p>
            <a:pPr algn="l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Разработал: </a:t>
            </a:r>
          </a:p>
          <a:p>
            <a:pPr algn="l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студент гр. ПМИ-41 Стерлягов Андрей Александрович</a:t>
            </a: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Руководитель:</a:t>
            </a:r>
          </a:p>
          <a:p>
            <a:pPr algn="l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ф.-м. н, доцент кафедры ПМиИ Пушкарев Игорь Александрович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6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Определить понятие графа поворотов второго уровня.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Изучить свойства графа поворотов второго уровня.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Разработать программу для расчета характеристик графа поворотов второго уровня.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18962" y="0"/>
            <a:ext cx="373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8D2C7C-1BC6-4535-9F2F-7A280518CA7A}" type="slidenum"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5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Основные определения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Композицией числа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называется его разложение в сумму упорядоченных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слагаемых.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Композицией композиции числа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называется совокупность композиций каждого элемента его композиции.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Граф поворотов второго уровня – ориентированный граф, вершинами которого являются композиции композиций числа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а ребрам соответствуют всевозможные ПКДВК.</a:t>
                </a:r>
              </a:p>
              <a:p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818962" y="0"/>
            <a:ext cx="373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38819AA-EBCE-49F7-9F25-31FEB9A229F3}" type="slidenum"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5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графа поворотов второго уровня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1500" y="11726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775878"/>
              </p:ext>
            </p:extLst>
          </p:nvPr>
        </p:nvGraphicFramePr>
        <p:xfrm>
          <a:off x="838200" y="1116373"/>
          <a:ext cx="5391150" cy="4308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Visio" r:id="rId3" imgW="6154577" imgH="4392137" progId="Visio.Drawing.11">
                  <p:embed/>
                </p:oleObj>
              </mc:Choice>
              <mc:Fallback>
                <p:oleObj name="Visio" r:id="rId3" imgW="6154577" imgH="439213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16373"/>
                        <a:ext cx="5391150" cy="43081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358087" y="5424488"/>
            <a:ext cx="5961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Граф поворотов второго уровня для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n=5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100" y="1128712"/>
            <a:ext cx="4838700" cy="42957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818962" y="0"/>
            <a:ext cx="373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81231C0-CEDD-4829-BAC7-794E5AD1FF00}" type="slidenum"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25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графа поворотов второго уровня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Каждая компонента связности является эйлеровым графом.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Любой поворот второго уровня является поворотом первого уровня.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Через вершины, которые являются композициями числа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(n-1)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проходят все простые циклы.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18962" y="0"/>
            <a:ext cx="373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CB57941-5327-481D-9E97-70C9F82A01C0}" type="slidenum"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1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программного обеспечения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18962" y="0"/>
            <a:ext cx="373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0A689D1-4AEA-43E8-BE4B-55EEFBB88081}" type="slidenum"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57263"/>
            <a:ext cx="10515600" cy="561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полученных результатов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119794"/>
              </p:ext>
            </p:extLst>
          </p:nvPr>
        </p:nvGraphicFramePr>
        <p:xfrm>
          <a:off x="838200" y="1332472"/>
          <a:ext cx="10515601" cy="2011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89348"/>
                <a:gridCol w="1190366"/>
                <a:gridCol w="1190366"/>
                <a:gridCol w="1190366"/>
                <a:gridCol w="1188263"/>
                <a:gridCol w="1190366"/>
                <a:gridCol w="1190366"/>
                <a:gridCol w="1186160"/>
              </a:tblGrid>
              <a:tr h="64008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Количество листьев в ПКДВК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Количество вершин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233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477632"/>
              </p:ext>
            </p:extLst>
          </p:nvPr>
        </p:nvGraphicFramePr>
        <p:xfrm>
          <a:off x="838200" y="3281720"/>
          <a:ext cx="10515601" cy="2011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89348"/>
                <a:gridCol w="1190366"/>
                <a:gridCol w="1190366"/>
                <a:gridCol w="1190366"/>
                <a:gridCol w="1188263"/>
                <a:gridCol w="1190366"/>
                <a:gridCol w="1190366"/>
                <a:gridCol w="1186160"/>
              </a:tblGrid>
              <a:tr h="640080">
                <a:tc>
                  <a:txBody>
                    <a:bodyPr/>
                    <a:lstStyle/>
                    <a:p>
                      <a:pPr indent="184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Количество листьев в ПКДВК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</a:tr>
              <a:tr h="64008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Количество вершин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610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1597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4181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10946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28657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75025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196418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818962" y="0"/>
            <a:ext cx="373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B455FFE-9366-4F0A-9531-15900BAF8296}" type="slidenum"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полученных результатов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1283097"/>
              </p:ext>
            </p:extLst>
          </p:nvPr>
        </p:nvGraphicFramePr>
        <p:xfrm>
          <a:off x="990599" y="1656322"/>
          <a:ext cx="10515600" cy="29260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67423"/>
                <a:gridCol w="1069703"/>
                <a:gridCol w="1069703"/>
                <a:gridCol w="1069703"/>
                <a:gridCol w="1067814"/>
                <a:gridCol w="1069703"/>
                <a:gridCol w="1069703"/>
                <a:gridCol w="1065924"/>
                <a:gridCol w="1065924"/>
              </a:tblGrid>
              <a:tr h="64008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Количество листьев в ПКДВК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Количество </a:t>
                      </a:r>
                      <a:r>
                        <a:rPr lang="ru-RU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компонент связности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818962" y="0"/>
            <a:ext cx="373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6D1BCBC-DEF8-4484-9F3B-B237C0C746DA}" type="slidenum"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32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Рассмотрена и проанализирована научная литература связанная с изучением преобразования Донахью и поворота первого уровня.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Определены и исследованы графы поворотов второго уровня, сформулировано и доказано несколько теорем, описывающих их свойства.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Определены количественные характеристики графа поворотов второго уровня, на основе этого выдвинуты гипотезы о количестве вершин и связности графа поворотов второго уровня.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18962" y="0"/>
            <a:ext cx="373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78D1D67-CFB3-453D-B266-50BB2B3018FC}" type="slidenum"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289</Words>
  <Application>Microsoft Office PowerPoint</Application>
  <PresentationFormat>Широкоэкранный</PresentationFormat>
  <Paragraphs>86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Тема Office</vt:lpstr>
      <vt:lpstr>Visio</vt:lpstr>
      <vt:lpstr>Графы поворотов второго уровня</vt:lpstr>
      <vt:lpstr>Постановка задачи</vt:lpstr>
      <vt:lpstr>Основные определения</vt:lpstr>
      <vt:lpstr>Пример графа поворотов второго уровня</vt:lpstr>
      <vt:lpstr>Свойства графа поворотов второго уровня</vt:lpstr>
      <vt:lpstr>Реализация программного обеспечения</vt:lpstr>
      <vt:lpstr>Анализ полученных результатов</vt:lpstr>
      <vt:lpstr>Анализ полученных результатов</vt:lpstr>
      <vt:lpstr>Выводы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Графы поворотов второго уровня</dc:title>
  <dc:creator>Andrei Sterlyagov</dc:creator>
  <cp:lastModifiedBy>Andrei Sterlyagov</cp:lastModifiedBy>
  <cp:revision>18</cp:revision>
  <dcterms:created xsi:type="dcterms:W3CDTF">2015-06-15T19:44:18Z</dcterms:created>
  <dcterms:modified xsi:type="dcterms:W3CDTF">2015-06-24T20:51:37Z</dcterms:modified>
</cp:coreProperties>
</file>