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4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7434-9FB0-4837-B322-B8BF73120F16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5120-B167-44A9-83BE-29F93F4A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                                                           </a:t>
            </a:r>
            <a:r>
              <a:rPr lang="en-IN" sz="2000" b="1" dirty="0" smtClean="0"/>
              <a:t>Teachers portal for uploading student’s Marks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12489"/>
            <a:ext cx="10921181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University portal where students can submit their </a:t>
            </a:r>
            <a:r>
              <a:rPr lang="en-IN" sz="2400" b="1" dirty="0" err="1" smtClean="0"/>
              <a:t>Rollno</a:t>
            </a:r>
            <a:r>
              <a:rPr lang="en-IN" sz="2400" b="1" dirty="0" smtClean="0"/>
              <a:t> and receive their marks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8" y="1825625"/>
            <a:ext cx="8752123" cy="4351338"/>
          </a:xfrm>
        </p:spPr>
      </p:pic>
    </p:spTree>
    <p:extLst>
      <p:ext uri="{BB962C8B-B14F-4D97-AF65-F5344CB8AC3E}">
        <p14:creationId xmlns:p14="http://schemas.microsoft.com/office/powerpoint/2010/main" val="1469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             </a:t>
            </a:r>
            <a:r>
              <a:rPr lang="en-IN" sz="2400" b="1" dirty="0" smtClean="0"/>
              <a:t>Students receiving their respective result after submitting </a:t>
            </a:r>
            <a:r>
              <a:rPr lang="en-IN" sz="2400" b="1" dirty="0" err="1" smtClean="0"/>
              <a:t>Rollno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59" y="1825625"/>
            <a:ext cx="8857882" cy="4351338"/>
          </a:xfrm>
        </p:spPr>
      </p:pic>
    </p:spTree>
    <p:extLst>
      <p:ext uri="{BB962C8B-B14F-4D97-AF65-F5344CB8AC3E}">
        <p14:creationId xmlns:p14="http://schemas.microsoft.com/office/powerpoint/2010/main" val="157330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                                                  Teachers portal for uploading student’s Marks</vt:lpstr>
      <vt:lpstr>University portal where students can submit their Rollno and receive their marks</vt:lpstr>
      <vt:lpstr>             Students receiving their respective result after submitting Rollno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Teachers portal for uploading student’s Marks</dc:title>
  <dc:creator>Sahil</dc:creator>
  <cp:lastModifiedBy>Sahil</cp:lastModifiedBy>
  <cp:revision>1</cp:revision>
  <dcterms:created xsi:type="dcterms:W3CDTF">2021-11-16T12:10:44Z</dcterms:created>
  <dcterms:modified xsi:type="dcterms:W3CDTF">2021-11-16T12:11:01Z</dcterms:modified>
</cp:coreProperties>
</file>