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4" r:id="rId6"/>
    <p:sldId id="266" r:id="rId7"/>
    <p:sldId id="265" r:id="rId8"/>
    <p:sldId id="262" r:id="rId9"/>
    <p:sldId id="259" r:id="rId10"/>
    <p:sldId id="260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2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18D1-352E-4C31-8B2B-E223772B5716}" type="datetimeFigureOut">
              <a:rPr lang="en-US" smtClean="0"/>
              <a:t>1/28/2013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E040-B325-47FD-ABCA-0AA6CAB7159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18D1-352E-4C31-8B2B-E223772B5716}" type="datetimeFigureOut">
              <a:rPr lang="en-US" smtClean="0"/>
              <a:t>1/28/2013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E040-B325-47FD-ABCA-0AA6CAB7159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18D1-352E-4C31-8B2B-E223772B5716}" type="datetimeFigureOut">
              <a:rPr lang="en-US" smtClean="0"/>
              <a:t>1/28/2013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E040-B325-47FD-ABCA-0AA6CAB7159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18D1-352E-4C31-8B2B-E223772B5716}" type="datetimeFigureOut">
              <a:rPr lang="en-US" smtClean="0"/>
              <a:t>1/28/2013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E040-B325-47FD-ABCA-0AA6CAB7159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18D1-352E-4C31-8B2B-E223772B5716}" type="datetimeFigureOut">
              <a:rPr lang="en-US" smtClean="0"/>
              <a:t>1/28/2013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4C1E040-B325-47FD-ABCA-0AA6CAB71590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18D1-352E-4C31-8B2B-E223772B5716}" type="datetimeFigureOut">
              <a:rPr lang="en-US" smtClean="0"/>
              <a:t>1/28/2013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E040-B325-47FD-ABCA-0AA6CAB7159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18D1-352E-4C31-8B2B-E223772B5716}" type="datetimeFigureOut">
              <a:rPr lang="en-US" smtClean="0"/>
              <a:t>1/28/2013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E040-B325-47FD-ABCA-0AA6CAB7159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18D1-352E-4C31-8B2B-E223772B5716}" type="datetimeFigureOut">
              <a:rPr lang="en-US" smtClean="0"/>
              <a:t>1/28/2013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E040-B325-47FD-ABCA-0AA6CAB7159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18D1-352E-4C31-8B2B-E223772B5716}" type="datetimeFigureOut">
              <a:rPr lang="en-US" smtClean="0"/>
              <a:t>1/28/2013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E040-B325-47FD-ABCA-0AA6CAB7159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18D1-352E-4C31-8B2B-E223772B5716}" type="datetimeFigureOut">
              <a:rPr lang="en-US" smtClean="0"/>
              <a:t>1/28/2013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E040-B325-47FD-ABCA-0AA6CAB7159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18D1-352E-4C31-8B2B-E223772B5716}" type="datetimeFigureOut">
              <a:rPr lang="en-US" smtClean="0"/>
              <a:t>1/28/2013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E040-B325-47FD-ABCA-0AA6CAB7159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A7918D1-352E-4C31-8B2B-E223772B5716}" type="datetimeFigureOut">
              <a:rPr lang="en-US" smtClean="0"/>
              <a:t>1/28/2013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4C1E040-B325-47FD-ABCA-0AA6CAB71590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Crispy Crawl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video game by  Steven, George, Wesley, and Jeremy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58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Combat triangle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Disallows dominant strategy </a:t>
            </a:r>
          </a:p>
          <a:p>
            <a:r>
              <a:rPr lang="en-US" dirty="0" smtClean="0"/>
              <a:t>Magic is weak to ranged</a:t>
            </a:r>
          </a:p>
          <a:p>
            <a:r>
              <a:rPr lang="en-US" dirty="0" smtClean="0"/>
              <a:t>Melee is weak to magic</a:t>
            </a:r>
          </a:p>
          <a:p>
            <a:r>
              <a:rPr lang="en-US" dirty="0" smtClean="0"/>
              <a:t>Ranged is weak to melee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12" y="3962400"/>
            <a:ext cx="25050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74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watching!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PowerPoint designed and created by George Lininger</a:t>
            </a:r>
          </a:p>
          <a:p>
            <a:r>
              <a:rPr lang="en-US" dirty="0" smtClean="0"/>
              <a:t>Additional editing of power point by : Steven, Wesley, and Jeremy.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George – Design, additional programing,  minor help with music and sound effects.</a:t>
            </a:r>
          </a:p>
          <a:p>
            <a:r>
              <a:rPr lang="en-US" dirty="0" smtClean="0"/>
              <a:t>Steven – Design, primary programing, engine design and programing.</a:t>
            </a:r>
          </a:p>
          <a:p>
            <a:r>
              <a:rPr lang="en-US" dirty="0" smtClean="0"/>
              <a:t>Wesley – Design, Music design, sound effects.</a:t>
            </a:r>
          </a:p>
          <a:p>
            <a:r>
              <a:rPr lang="en-US" dirty="0" smtClean="0"/>
              <a:t>Jeremy – Design, artwork and sprite work, additional programing.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2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871958"/>
            <a:ext cx="3810000" cy="304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19400" y="4953000"/>
            <a:ext cx="256993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Allegro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world map</a:t>
            </a:r>
          </a:p>
          <a:p>
            <a:r>
              <a:rPr lang="en-US" dirty="0" smtClean="0"/>
              <a:t>Weapon class system</a:t>
            </a:r>
          </a:p>
          <a:p>
            <a:r>
              <a:rPr lang="en-US" dirty="0" smtClean="0"/>
              <a:t>Legend of </a:t>
            </a:r>
            <a:r>
              <a:rPr lang="en-US" dirty="0"/>
              <a:t>Z</a:t>
            </a:r>
            <a:r>
              <a:rPr lang="en-US" dirty="0" smtClean="0"/>
              <a:t>elda style dungeon system</a:t>
            </a:r>
          </a:p>
          <a:p>
            <a:r>
              <a:rPr lang="en-US" dirty="0" smtClean="0"/>
              <a:t>10 dungeons to explore with increasing difficulty. (More to be added if time and scope allows.)</a:t>
            </a:r>
          </a:p>
          <a:p>
            <a:r>
              <a:rPr lang="en-US" dirty="0" smtClean="0"/>
              <a:t>Shop system to buy new weapons and items</a:t>
            </a:r>
          </a:p>
          <a:p>
            <a:r>
              <a:rPr lang="en-US" dirty="0" smtClean="0"/>
              <a:t>Combat triangle to disallow dominant strategy</a:t>
            </a:r>
          </a:p>
          <a:p>
            <a:r>
              <a:rPr lang="en-US" dirty="0" smtClean="0"/>
              <a:t>Humor based 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11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Target Platforms and audience.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 </a:t>
            </a:r>
          </a:p>
          <a:p>
            <a:r>
              <a:rPr lang="en-US" dirty="0" smtClean="0"/>
              <a:t>People who enjoy older Ledged of Zelda styled games and/or enjoyed binding of Isaac.</a:t>
            </a:r>
          </a:p>
          <a:p>
            <a:r>
              <a:rPr lang="en-US" dirty="0" smtClean="0"/>
              <a:t>People who enjoy a basic easy to understand class system.</a:t>
            </a:r>
          </a:p>
          <a:p>
            <a:r>
              <a:rPr lang="en-US" dirty="0" smtClean="0"/>
              <a:t>People who enjoy light hearted humor.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61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Jan </a:t>
            </a:r>
            <a:r>
              <a:rPr lang="en-US" dirty="0"/>
              <a:t>12 – Form groups</a:t>
            </a:r>
          </a:p>
          <a:p>
            <a:r>
              <a:rPr lang="en-US" dirty="0"/>
              <a:t>Jan 15 – Organize source control</a:t>
            </a:r>
          </a:p>
          <a:p>
            <a:r>
              <a:rPr lang="en-US" dirty="0"/>
              <a:t>Jan 29 – High concept document</a:t>
            </a:r>
          </a:p>
          <a:p>
            <a:r>
              <a:rPr lang="en-US" dirty="0"/>
              <a:t>Jan 31 – Software mapping minus menu and over-world map</a:t>
            </a:r>
          </a:p>
          <a:p>
            <a:r>
              <a:rPr lang="en-US" dirty="0"/>
              <a:t>Feb 5 – Monster movement and lighting</a:t>
            </a:r>
          </a:p>
          <a:p>
            <a:r>
              <a:rPr lang="en-US" dirty="0"/>
              <a:t>Feb 7 – Menu and sound</a:t>
            </a:r>
          </a:p>
          <a:p>
            <a:r>
              <a:rPr lang="en-US" dirty="0"/>
              <a:t>Feb 17 – Prototype game engine</a:t>
            </a:r>
          </a:p>
          <a:p>
            <a:r>
              <a:rPr lang="en-US" dirty="0"/>
              <a:t>Feb 21 – player-assigned controls</a:t>
            </a:r>
          </a:p>
          <a:p>
            <a:r>
              <a:rPr lang="en-US" dirty="0"/>
              <a:t>Feb 28 – non-boss monsters in game</a:t>
            </a:r>
          </a:p>
          <a:p>
            <a:r>
              <a:rPr lang="en-US" dirty="0"/>
              <a:t>Mar 7 – </a:t>
            </a:r>
            <a:r>
              <a:rPr lang="en-US" dirty="0" smtClean="0"/>
              <a:t>over world </a:t>
            </a:r>
            <a:r>
              <a:rPr lang="en-US" dirty="0"/>
              <a:t>start</a:t>
            </a:r>
          </a:p>
          <a:p>
            <a:r>
              <a:rPr lang="en-US" dirty="0"/>
              <a:t>Mar 14 – alpha killable monsters, </a:t>
            </a:r>
            <a:r>
              <a:rPr lang="en-US" dirty="0"/>
              <a:t>sfx</a:t>
            </a:r>
            <a:r>
              <a:rPr lang="en-US" dirty="0"/>
              <a:t>, items, inventory, </a:t>
            </a:r>
            <a:r>
              <a:rPr lang="en-US" dirty="0" smtClean="0"/>
              <a:t>etc.</a:t>
            </a:r>
            <a:endParaRPr lang="en-US" dirty="0"/>
          </a:p>
          <a:p>
            <a:r>
              <a:rPr lang="en-US" dirty="0"/>
              <a:t>Mar 21 – dialogue and basic </a:t>
            </a:r>
            <a:r>
              <a:rPr lang="en-US" dirty="0" smtClean="0"/>
              <a:t>cut scene </a:t>
            </a:r>
            <a:r>
              <a:rPr lang="en-US" dirty="0"/>
              <a:t>scripting</a:t>
            </a:r>
          </a:p>
          <a:p>
            <a:r>
              <a:rPr lang="en-US" dirty="0"/>
              <a:t>Mar 28 story integration, </a:t>
            </a:r>
            <a:r>
              <a:rPr lang="en-US" dirty="0"/>
              <a:t>gui</a:t>
            </a:r>
            <a:r>
              <a:rPr lang="en-US" dirty="0"/>
              <a:t> finished, </a:t>
            </a:r>
            <a:r>
              <a:rPr lang="en-US" dirty="0" smtClean="0"/>
              <a:t>over world </a:t>
            </a:r>
            <a:r>
              <a:rPr lang="en-US" dirty="0"/>
              <a:t>complete</a:t>
            </a:r>
          </a:p>
          <a:p>
            <a:r>
              <a:rPr lang="en-US" dirty="0"/>
              <a:t>Apr 5 balancing finished</a:t>
            </a:r>
          </a:p>
          <a:p>
            <a:r>
              <a:rPr lang="en-US" dirty="0"/>
              <a:t>Apr 10 </a:t>
            </a:r>
            <a:r>
              <a:rPr lang="en-US" dirty="0" smtClean="0"/>
              <a:t>cut scenes </a:t>
            </a:r>
            <a:r>
              <a:rPr lang="en-US" dirty="0"/>
              <a:t>finished</a:t>
            </a:r>
          </a:p>
          <a:p>
            <a:r>
              <a:rPr lang="en-US" dirty="0"/>
              <a:t>Apr 12 story in-game finished</a:t>
            </a:r>
          </a:p>
          <a:p>
            <a:r>
              <a:rPr lang="en-US" dirty="0"/>
              <a:t>Apr 19 Beta</a:t>
            </a:r>
          </a:p>
          <a:p>
            <a:r>
              <a:rPr lang="en-US" dirty="0"/>
              <a:t>May 9 release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5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family vacation goes wrong when our hero awakes to find his entire (and very large) family missing. His only clue to what has happened is a trail of and conveniently placed crispy bacon. Adventure through a humor filled abstract world where even common sense does not apply.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35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World map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progression from one stage to the next</a:t>
            </a:r>
          </a:p>
          <a:p>
            <a:r>
              <a:rPr lang="en-US" dirty="0" smtClean="0"/>
              <a:t>Similar to Mario 3 – and Super Mario World map system.</a:t>
            </a:r>
          </a:p>
          <a:p>
            <a:r>
              <a:rPr lang="en-US" dirty="0" smtClean="0"/>
              <a:t>Shop and dungeons selected from this map.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681955" y="4267200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876800" y="425723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63155" y="56388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 flipV="1">
            <a:off x="3367755" y="4485830"/>
            <a:ext cx="1509045" cy="48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4"/>
          </p:cNvCxnSpPr>
          <p:nvPr/>
        </p:nvCxnSpPr>
        <p:spPr>
          <a:xfrm>
            <a:off x="5257800" y="4714430"/>
            <a:ext cx="0" cy="924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194847" y="4210050"/>
            <a:ext cx="8382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/>
          <p:cNvCxnSpPr>
            <a:stCxn id="5" idx="6"/>
            <a:endCxn id="12" idx="2"/>
          </p:cNvCxnSpPr>
          <p:nvPr/>
        </p:nvCxnSpPr>
        <p:spPr>
          <a:xfrm>
            <a:off x="5638800" y="4485830"/>
            <a:ext cx="1556047" cy="48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3"/>
          </p:cNvCxnSpPr>
          <p:nvPr/>
        </p:nvCxnSpPr>
        <p:spPr>
          <a:xfrm flipV="1">
            <a:off x="6034755" y="4857750"/>
            <a:ext cx="1356645" cy="11239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74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Battle syste</a:t>
            </a:r>
            <a:r>
              <a:rPr lang="en-US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down view </a:t>
            </a:r>
          </a:p>
          <a:p>
            <a:r>
              <a:rPr lang="en-US" dirty="0" smtClean="0"/>
              <a:t>Easy to understand while still giving the player a challenge.</a:t>
            </a:r>
          </a:p>
          <a:p>
            <a:r>
              <a:rPr lang="en-US" dirty="0" smtClean="0"/>
              <a:t>Magic, melee and ranged attacks to suit your play style.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145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46</TotalTime>
  <Words>441</Words>
  <Application>Microsoft Office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Project Crispy Crawl</vt:lpstr>
      <vt:lpstr>Development and design</vt:lpstr>
      <vt:lpstr>Technology used</vt:lpstr>
      <vt:lpstr>Game features</vt:lpstr>
      <vt:lpstr>Target Platforms and audience.</vt:lpstr>
      <vt:lpstr>Planned Timeline</vt:lpstr>
      <vt:lpstr>Story outline</vt:lpstr>
      <vt:lpstr>Over World map system</vt:lpstr>
      <vt:lpstr>Battle system</vt:lpstr>
      <vt:lpstr>Combat triangle</vt:lpstr>
      <vt:lpstr>Thank you for watching!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Crispy Crawl</dc:title>
  <dc:creator>Lg</dc:creator>
  <cp:lastModifiedBy>Lg</cp:lastModifiedBy>
  <cp:revision>13</cp:revision>
  <dcterms:created xsi:type="dcterms:W3CDTF">2013-01-23T17:34:16Z</dcterms:created>
  <dcterms:modified xsi:type="dcterms:W3CDTF">2013-01-29T01:44:35Z</dcterms:modified>
</cp:coreProperties>
</file>