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D6C0B01-2F16-40F5-9551-79E2ABC59698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D805D3A-474E-463D-A8F0-36C50065444C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geonames.org/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Opening Restaurants in Chicago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Seeing Neighborhood venues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Opening a new restaurant would require knowing who our competitors would be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Know what we could probably fuse into our food and create unique twists that have not been seen before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 acquisition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Geo data for Chicago from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www.geonames.org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Venue data from Foursquare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Top Venues (Main Competitors)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46692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Bars are top among the neighbors we can choose from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 Mexican and Pizza next top competitor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029200" y="1732680"/>
            <a:ext cx="4937760" cy="48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Conclusion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5760" y="192024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1800" spc="-1" strike="noStrike">
                <a:solidFill>
                  <a:srgbClr val="1c1c1c"/>
                </a:solidFill>
                <a:latin typeface="Source Sans Pro Semibold"/>
              </a:rPr>
              <a:t>Through the analysis done, we have seen a multitude of venues in Chicago that we will be competing against. Our top competitors will be bars, Mexican, and Italian restaurants. Our target opening areas should have a moderate amount of venues, while at the same time, few of our own competitors.</a:t>
            </a: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2019-03-03T19:15:14Z</dcterms:created>
  <dc:creator/>
  <dc:description/>
  <dc:language>en-US</dc:language>
  <cp:lastModifiedBy/>
  <dcterms:modified xsi:type="dcterms:W3CDTF">2019-03-03T19:21:25Z</dcterms:modified>
  <cp:revision>2</cp:revision>
  <dc:subject/>
  <dc:title>Alizarin</dc:title>
</cp:coreProperties>
</file>