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8C1E-A24F-48CE-83D4-0DE7B84FEDDF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9828-0AA5-405B-A965-4B011B2566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CONSTITUTION</a:t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OF</a:t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Constitution of India provides for a Federal System of Government through the term “FEDERATION”.</a:t>
            </a:r>
          </a:p>
          <a:p>
            <a:pPr>
              <a:buFont typeface="Wingdings" pitchFamily="2" charset="2"/>
              <a:buChar char="v"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The basic structure of the Constitution –</a:t>
            </a:r>
          </a:p>
          <a:p>
            <a:pPr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(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  Sovereign Democratic Republic</a:t>
            </a:r>
          </a:p>
          <a:p>
            <a:pPr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(ii)  Limited amending power of the   	 	parliament</a:t>
            </a:r>
          </a:p>
          <a:p>
            <a:pPr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(iii) The balance and harmony between 		fundamental rights and directive principles, 	etc. </a:t>
            </a:r>
          </a:p>
          <a:p>
            <a:pPr>
              <a:buFont typeface="Wingdings" pitchFamily="2" charset="2"/>
              <a:buChar char="v"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ACCEPTANCE OF CONSTITUTION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 The Constituent Assemble appointed a Drafting Committee on August 29, 1947.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 Chairman of Drafting Committee : Dr. B.R. </a:t>
            </a:r>
            <a:r>
              <a:rPr lang="en-US" b="1" dirty="0" err="1"/>
              <a:t>Ambedkar</a:t>
            </a: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 Other members of the Committee were :</a:t>
            </a:r>
          </a:p>
          <a:p>
            <a:pPr>
              <a:buNone/>
            </a:pPr>
            <a:r>
              <a:rPr lang="en-US" b="1" dirty="0"/>
              <a:t>	(</a:t>
            </a:r>
            <a:r>
              <a:rPr lang="en-US" b="1" dirty="0" err="1"/>
              <a:t>i</a:t>
            </a:r>
            <a:r>
              <a:rPr lang="en-US" b="1" dirty="0"/>
              <a:t>) N </a:t>
            </a:r>
            <a:r>
              <a:rPr lang="en-US" b="1" dirty="0" err="1"/>
              <a:t>Gopalaswami</a:t>
            </a:r>
            <a:r>
              <a:rPr lang="en-US" b="1" dirty="0"/>
              <a:t> </a:t>
            </a:r>
            <a:r>
              <a:rPr lang="en-US" b="1" dirty="0" err="1"/>
              <a:t>Ayyangar</a:t>
            </a:r>
            <a:endParaRPr lang="en-US" b="1" dirty="0"/>
          </a:p>
          <a:p>
            <a:pPr>
              <a:buNone/>
            </a:pPr>
            <a:r>
              <a:rPr lang="en-US" b="1" dirty="0"/>
              <a:t>	(ii) </a:t>
            </a:r>
            <a:r>
              <a:rPr lang="en-US" b="1" dirty="0" err="1"/>
              <a:t>Alldi</a:t>
            </a:r>
            <a:r>
              <a:rPr lang="en-US" b="1" dirty="0"/>
              <a:t> </a:t>
            </a:r>
            <a:r>
              <a:rPr lang="en-US" b="1" dirty="0" err="1"/>
              <a:t>Krishnaswami</a:t>
            </a:r>
            <a:r>
              <a:rPr lang="en-US" b="1" dirty="0"/>
              <a:t> </a:t>
            </a:r>
            <a:r>
              <a:rPr lang="en-US" b="1" dirty="0" err="1"/>
              <a:t>Ayyer</a:t>
            </a:r>
            <a:endParaRPr lang="en-US" b="1" dirty="0"/>
          </a:p>
          <a:p>
            <a:pPr>
              <a:buNone/>
            </a:pPr>
            <a:r>
              <a:rPr lang="en-US" b="1" dirty="0"/>
              <a:t>	(iii) K.M. </a:t>
            </a:r>
            <a:r>
              <a:rPr lang="en-US" b="1" dirty="0" err="1"/>
              <a:t>Munshi</a:t>
            </a:r>
            <a:endParaRPr lang="en-US" b="1" dirty="0"/>
          </a:p>
          <a:p>
            <a:pPr>
              <a:buNone/>
            </a:pPr>
            <a:r>
              <a:rPr lang="en-US" b="1" dirty="0"/>
              <a:t>	(iv) </a:t>
            </a:r>
            <a:r>
              <a:rPr lang="en-US" b="1" dirty="0" err="1"/>
              <a:t>Mohd</a:t>
            </a:r>
            <a:r>
              <a:rPr lang="en-US" b="1" dirty="0"/>
              <a:t>. </a:t>
            </a:r>
            <a:r>
              <a:rPr lang="en-US" b="1" dirty="0" err="1"/>
              <a:t>Sa’adullah</a:t>
            </a:r>
            <a:endParaRPr lang="en-US" b="1" dirty="0"/>
          </a:p>
          <a:p>
            <a:pPr>
              <a:buNone/>
            </a:pPr>
            <a:r>
              <a:rPr lang="en-US" b="1" dirty="0"/>
              <a:t>	(v) B.L. </a:t>
            </a:r>
            <a:r>
              <a:rPr lang="en-US" b="1" dirty="0" err="1"/>
              <a:t>Mittal</a:t>
            </a:r>
            <a:endParaRPr lang="en-US" b="1" dirty="0"/>
          </a:p>
          <a:p>
            <a:pPr>
              <a:buNone/>
            </a:pPr>
            <a:r>
              <a:rPr lang="en-US" b="1" dirty="0"/>
              <a:t>	(vi)Dr. D.P. </a:t>
            </a:r>
            <a:r>
              <a:rPr lang="en-US" b="1" dirty="0" err="1"/>
              <a:t>Khaitan</a:t>
            </a:r>
            <a:endParaRPr lang="en-US" b="1" dirty="0"/>
          </a:p>
          <a:p>
            <a:pPr>
              <a:buNone/>
            </a:pPr>
            <a:r>
              <a:rPr lang="en-US" b="1" dirty="0"/>
              <a:t>	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ACCEPTANCE OF CONSTITUTION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The Committee gave a draft constitution of India in February 1948.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The Constitution received the signature of the President of the Assemble after the conclusion of the 3</a:t>
            </a:r>
            <a:r>
              <a:rPr lang="en-US" b="1" baseline="30000" dirty="0"/>
              <a:t>rd</a:t>
            </a:r>
            <a:r>
              <a:rPr lang="en-US" b="1" dirty="0"/>
              <a:t> reading of the Draft on 26.11.1949.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The Constitution came into force on January 27, 1950.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PROVISIONS TAKEN FROM OTHER CONSTITUTIONS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The US : </a:t>
            </a:r>
            <a:r>
              <a:rPr lang="en-US" sz="2800"/>
              <a:t>Fundamental Rights</a:t>
            </a:r>
            <a:r>
              <a:rPr lang="en-US" sz="2800" dirty="0"/>
              <a:t>, Vice- President, Establishment of the Supreme Court and Judicial Review.</a:t>
            </a:r>
          </a:p>
          <a:p>
            <a:r>
              <a:rPr lang="en-US" sz="2800" dirty="0"/>
              <a:t> </a:t>
            </a:r>
            <a:r>
              <a:rPr lang="en-US" sz="2800" b="1" dirty="0"/>
              <a:t>Britain : </a:t>
            </a:r>
            <a:r>
              <a:rPr lang="en-US" sz="2800" dirty="0"/>
              <a:t> Single Citizenship, Parliamentary form of Government, Collective Responsibility of the Cabinet</a:t>
            </a:r>
          </a:p>
          <a:p>
            <a:r>
              <a:rPr lang="en-US" sz="2800" dirty="0"/>
              <a:t> </a:t>
            </a:r>
            <a:r>
              <a:rPr lang="en-US" sz="2800" b="1" dirty="0"/>
              <a:t>Canada : </a:t>
            </a:r>
            <a:r>
              <a:rPr lang="en-US" sz="2800" dirty="0"/>
              <a:t>Federal setup with strong centre</a:t>
            </a:r>
          </a:p>
          <a:p>
            <a:r>
              <a:rPr lang="en-US" sz="2800" dirty="0"/>
              <a:t> </a:t>
            </a:r>
            <a:r>
              <a:rPr lang="en-US" sz="2800" b="1" dirty="0"/>
              <a:t>South Africa : </a:t>
            </a:r>
            <a:r>
              <a:rPr lang="en-US" sz="2800" dirty="0"/>
              <a:t>Procedure of the Constitution Amendment</a:t>
            </a:r>
          </a:p>
          <a:p>
            <a:r>
              <a:rPr lang="en-US" sz="2800" dirty="0"/>
              <a:t> </a:t>
            </a:r>
            <a:r>
              <a:rPr lang="en-US" sz="2800" b="1" dirty="0"/>
              <a:t>Ireland : </a:t>
            </a:r>
            <a:r>
              <a:rPr lang="en-US" sz="2800" dirty="0"/>
              <a:t>Directive Principles of the State Policy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PROVISIONS TAKEN FROM OTHER CONSTITUTIONS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USSR : </a:t>
            </a:r>
            <a:r>
              <a:rPr lang="en-US" dirty="0"/>
              <a:t>Fundamental Duties and Five Year Plan</a:t>
            </a:r>
          </a:p>
          <a:p>
            <a:r>
              <a:rPr lang="en-US" dirty="0"/>
              <a:t> </a:t>
            </a:r>
            <a:r>
              <a:rPr lang="en-US" b="1" dirty="0"/>
              <a:t>Australia : </a:t>
            </a:r>
            <a:r>
              <a:rPr lang="en-US" dirty="0"/>
              <a:t> Concurrent List, Language of the Preamble, Centre-State Relationship</a:t>
            </a:r>
          </a:p>
          <a:p>
            <a:r>
              <a:rPr lang="en-US" dirty="0"/>
              <a:t> </a:t>
            </a:r>
            <a:r>
              <a:rPr lang="en-US" b="1" dirty="0"/>
              <a:t>Japan : </a:t>
            </a:r>
            <a:r>
              <a:rPr lang="en-US" dirty="0"/>
              <a:t>Law on which the Supreme Court function</a:t>
            </a:r>
          </a:p>
          <a:p>
            <a:r>
              <a:rPr lang="en-US" b="1" dirty="0"/>
              <a:t> Germany : </a:t>
            </a:r>
            <a:r>
              <a:rPr lang="en-US" dirty="0"/>
              <a:t>Powers and limitation of The President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FEATURES OF THE CONSTITUTION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Sources of the Constitution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Nature of the Polity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Rigid cum Flexible Constitution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>
                <a:latin typeface="Bradley Hand ITC" pitchFamily="66" charset="0"/>
              </a:rPr>
              <a:t>to be continued……..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CONSTITUTION OF INDIA</vt:lpstr>
      <vt:lpstr>PowerPoint Presentation</vt:lpstr>
      <vt:lpstr>ACCEPTANCE OF CONSTITUTION</vt:lpstr>
      <vt:lpstr>ACCEPTANCE OF CONSTITUTION</vt:lpstr>
      <vt:lpstr>PROVISIONS TAKEN FROM OTHER CONSTITUTIONS</vt:lpstr>
      <vt:lpstr>PROVISIONS TAKEN FROM OTHER CONSTITUTIONS</vt:lpstr>
      <vt:lpstr>FEATURES OF THE CONSTITUTION</vt:lpstr>
      <vt:lpstr>to be continued……..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 OF INDIA</dc:title>
  <dc:creator>user</dc:creator>
  <cp:lastModifiedBy>917578896739</cp:lastModifiedBy>
  <cp:revision>6</cp:revision>
  <dcterms:created xsi:type="dcterms:W3CDTF">2020-09-04T03:33:29Z</dcterms:created>
  <dcterms:modified xsi:type="dcterms:W3CDTF">2020-09-09T03:57:31Z</dcterms:modified>
</cp:coreProperties>
</file>