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3D05-70D5-4DDE-814A-611DF481214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6E2-7563-4FFD-9F76-064224A1A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27269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br>
              <a:rPr lang="en-IN" b="1" dirty="0" smtClean="0"/>
            </a:br>
            <a:r>
              <a:rPr lang="en-IN" b="1" dirty="0" smtClean="0"/>
              <a:t>in </a:t>
            </a:r>
            <a:br>
              <a:rPr lang="en-IN" b="1" dirty="0" smtClean="0"/>
            </a:br>
            <a:r>
              <a:rPr lang="en-IN" b="1" dirty="0" smtClean="0"/>
              <a:t>C++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215470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</a:pPr>
            <a:r>
              <a:rPr lang="en-GB" sz="2400" b="1" dirty="0" smtClean="0"/>
              <a:t>Can there be more than one arguments to templates?</a:t>
            </a:r>
            <a:r>
              <a:rPr lang="en-GB" sz="2400" dirty="0" smtClean="0"/>
              <a:t> </a:t>
            </a:r>
            <a:endParaRPr lang="en-GB" sz="2400" dirty="0" smtClean="0"/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Yes</a:t>
            </a:r>
            <a:r>
              <a:rPr lang="en-GB" sz="2400" dirty="0" smtClean="0"/>
              <a:t>, like normal parameters, we can pass more than one data types as arguments to </a:t>
            </a:r>
            <a:r>
              <a:rPr lang="en-GB" sz="2400" dirty="0" smtClean="0"/>
              <a:t>templates</a:t>
            </a:r>
            <a:endParaRPr lang="en-GB" sz="2400" dirty="0" smtClean="0"/>
          </a:p>
          <a:p>
            <a:pPr indent="-252413">
              <a:lnSpc>
                <a:spcPct val="150000"/>
              </a:lnSpc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714356"/>
            <a:ext cx="6357982" cy="60007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-252413">
              <a:buNone/>
            </a:pPr>
            <a:r>
              <a:rPr lang="en-GB" sz="1600" b="1" dirty="0" smtClean="0"/>
              <a:t>#include&lt;</a:t>
            </a:r>
            <a:r>
              <a:rPr lang="en-GB" sz="1600" b="1" dirty="0" err="1" smtClean="0"/>
              <a:t>iostream</a:t>
            </a:r>
            <a:r>
              <a:rPr lang="en-GB" sz="1600" b="1" dirty="0" smtClean="0"/>
              <a:t>&gt;</a:t>
            </a:r>
          </a:p>
          <a:p>
            <a:pPr indent="-252413">
              <a:buNone/>
            </a:pPr>
            <a:r>
              <a:rPr lang="en-GB" sz="1600" b="1" dirty="0" smtClean="0"/>
              <a:t>using namespace std;</a:t>
            </a:r>
          </a:p>
          <a:p>
            <a:pPr indent="-252413">
              <a:buNone/>
            </a:pPr>
            <a:endParaRPr lang="en-GB" sz="600" b="1" dirty="0" smtClean="0"/>
          </a:p>
          <a:p>
            <a:pPr indent="-252413">
              <a:buNone/>
            </a:pPr>
            <a:r>
              <a:rPr lang="en-GB" sz="1600" b="1" dirty="0" smtClean="0"/>
              <a:t>template&lt;class T, class U&gt;</a:t>
            </a:r>
          </a:p>
          <a:p>
            <a:pPr indent="-252413">
              <a:buNone/>
            </a:pPr>
            <a:r>
              <a:rPr lang="en-GB" sz="1600" b="1" dirty="0" smtClean="0"/>
              <a:t>class </a:t>
            </a:r>
            <a:r>
              <a:rPr lang="en-GB" sz="1600" b="1" dirty="0" smtClean="0"/>
              <a:t>A</a:t>
            </a:r>
          </a:p>
          <a:p>
            <a:pPr indent="-252413">
              <a:buNone/>
            </a:pPr>
            <a:r>
              <a:rPr lang="en-GB" sz="1600" b="1" dirty="0" smtClean="0"/>
              <a:t> </a:t>
            </a:r>
            <a:r>
              <a:rPr lang="en-GB" sz="1600" b="1" dirty="0" smtClean="0"/>
              <a:t>{</a:t>
            </a:r>
          </a:p>
          <a:p>
            <a:pPr indent="-252413">
              <a:buNone/>
            </a:pPr>
            <a:r>
              <a:rPr lang="en-GB" sz="1600" b="1" dirty="0" smtClean="0"/>
              <a:t>	T x;</a:t>
            </a:r>
          </a:p>
          <a:p>
            <a:pPr indent="-252413">
              <a:buNone/>
            </a:pPr>
            <a:r>
              <a:rPr lang="en-GB" sz="1600" b="1" dirty="0" smtClean="0"/>
              <a:t>	U y;</a:t>
            </a:r>
          </a:p>
          <a:p>
            <a:pPr indent="-252413">
              <a:buNone/>
            </a:pPr>
            <a:r>
              <a:rPr lang="en-GB" sz="1600" b="1" dirty="0" smtClean="0"/>
              <a:t>public:</a:t>
            </a:r>
          </a:p>
          <a:p>
            <a:pPr indent="-252413">
              <a:buNone/>
            </a:pPr>
            <a:r>
              <a:rPr lang="en-GB" sz="1600" b="1" dirty="0" smtClean="0"/>
              <a:t>	A() </a:t>
            </a: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	{</a:t>
            </a:r>
          </a:p>
          <a:p>
            <a:pPr indent="-252413">
              <a:buNone/>
            </a:pPr>
            <a:r>
              <a:rPr lang="en-GB" sz="1600" b="1" dirty="0" smtClean="0"/>
              <a:t>	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&lt;&lt;"Constructor Called"&lt;&lt;</a:t>
            </a:r>
            <a:r>
              <a:rPr lang="en-GB" sz="1600" b="1" dirty="0" err="1" smtClean="0"/>
              <a:t>endl</a:t>
            </a:r>
            <a:r>
              <a:rPr lang="en-GB" sz="1600" b="1" dirty="0" smtClean="0"/>
              <a:t>; </a:t>
            </a: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	}</a:t>
            </a: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};</a:t>
            </a:r>
          </a:p>
          <a:p>
            <a:pPr indent="-252413">
              <a:buNone/>
            </a:pP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int main</a:t>
            </a:r>
            <a:r>
              <a:rPr lang="en-GB" sz="1600" b="1" dirty="0" smtClean="0"/>
              <a:t>()</a:t>
            </a:r>
          </a:p>
          <a:p>
            <a:pPr indent="-252413">
              <a:buNone/>
            </a:pPr>
            <a:r>
              <a:rPr lang="en-GB" sz="1600" b="1" dirty="0" smtClean="0"/>
              <a:t> </a:t>
            </a:r>
            <a:r>
              <a:rPr lang="en-GB" sz="1600" b="1" dirty="0" smtClean="0"/>
              <a:t>{</a:t>
            </a:r>
          </a:p>
          <a:p>
            <a:pPr indent="-252413">
              <a:buNone/>
            </a:pPr>
            <a:r>
              <a:rPr lang="en-GB" sz="1600" b="1" dirty="0" smtClean="0"/>
              <a:t>A&lt;char, char&gt; a;</a:t>
            </a:r>
          </a:p>
          <a:p>
            <a:pPr indent="-252413">
              <a:buNone/>
            </a:pPr>
            <a:r>
              <a:rPr lang="en-GB" sz="1600" b="1" dirty="0" smtClean="0"/>
              <a:t>A&lt;int, double&gt; b;</a:t>
            </a:r>
          </a:p>
          <a:p>
            <a:pPr indent="-252413">
              <a:buNone/>
            </a:pPr>
            <a:r>
              <a:rPr lang="en-GB" sz="1600" b="1" dirty="0" smtClean="0"/>
              <a:t>return 0;</a:t>
            </a:r>
          </a:p>
          <a:p>
            <a:pPr indent="-252413">
              <a:buNone/>
            </a:pPr>
            <a:r>
              <a:rPr lang="en-GB" sz="1600" b="1" dirty="0" smtClean="0"/>
              <a:t>} 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286808" cy="6072206"/>
          </a:xfrm>
        </p:spPr>
        <p:txBody>
          <a:bodyPr>
            <a:noAutofit/>
          </a:bodyPr>
          <a:lstStyle/>
          <a:p>
            <a:pPr indent="-252413"/>
            <a:r>
              <a:rPr lang="en-GB" sz="2400" dirty="0" smtClean="0"/>
              <a:t>Like </a:t>
            </a:r>
            <a:r>
              <a:rPr lang="en-GB" sz="2400" dirty="0" smtClean="0"/>
              <a:t>normal parameters, we can specify default arguments to </a:t>
            </a:r>
            <a:r>
              <a:rPr lang="en-GB" sz="2400" dirty="0" smtClean="0"/>
              <a:t>templates</a:t>
            </a:r>
            <a:endParaRPr lang="en-GB" sz="2400" dirty="0" smtClean="0"/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#include&lt;</a:t>
            </a:r>
            <a:r>
              <a:rPr lang="en-GB" sz="1600" dirty="0" err="1" smtClean="0"/>
              <a:t>iostream</a:t>
            </a:r>
            <a:r>
              <a:rPr lang="en-GB" sz="1600" dirty="0" smtClean="0"/>
              <a:t>&gt;</a:t>
            </a:r>
          </a:p>
          <a:p>
            <a:pPr indent="-252413">
              <a:buNone/>
            </a:pPr>
            <a:r>
              <a:rPr lang="en-GB" sz="1600" dirty="0" smtClean="0"/>
              <a:t>using namespace std;</a:t>
            </a:r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template&lt;class T, class U = char&gt;</a:t>
            </a:r>
          </a:p>
          <a:p>
            <a:pPr indent="-252413">
              <a:buNone/>
            </a:pPr>
            <a:r>
              <a:rPr lang="en-GB" sz="1600" dirty="0" smtClean="0"/>
              <a:t>class A </a:t>
            </a: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{</a:t>
            </a: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public:</a:t>
            </a:r>
          </a:p>
          <a:p>
            <a:pPr indent="-252413">
              <a:buNone/>
            </a:pPr>
            <a:r>
              <a:rPr lang="en-GB" sz="1600" dirty="0" smtClean="0"/>
              <a:t>	T x;</a:t>
            </a:r>
          </a:p>
          <a:p>
            <a:pPr indent="-252413">
              <a:buNone/>
            </a:pPr>
            <a:r>
              <a:rPr lang="en-GB" sz="1600" dirty="0" smtClean="0"/>
              <a:t>	U y;</a:t>
            </a:r>
          </a:p>
          <a:p>
            <a:pPr indent="-252413">
              <a:buNone/>
            </a:pPr>
            <a:r>
              <a:rPr lang="en-GB" sz="1600" dirty="0" smtClean="0"/>
              <a:t>	A</a:t>
            </a:r>
            <a:r>
              <a:rPr lang="en-GB" sz="1600" dirty="0" smtClean="0"/>
              <a:t>()  {     </a:t>
            </a:r>
            <a:r>
              <a:rPr lang="en-GB" sz="1600" dirty="0" err="1" smtClean="0"/>
              <a:t>cout</a:t>
            </a:r>
            <a:r>
              <a:rPr lang="en-GB" sz="1600" dirty="0" smtClean="0"/>
              <a:t>&lt;&lt;"Constructor Called"&lt;&lt;</a:t>
            </a:r>
            <a:r>
              <a:rPr lang="en-GB" sz="1600" dirty="0" err="1" smtClean="0"/>
              <a:t>endl</a:t>
            </a:r>
            <a:r>
              <a:rPr lang="en-GB" sz="1600" dirty="0" smtClean="0"/>
              <a:t>; </a:t>
            </a:r>
            <a:r>
              <a:rPr lang="en-GB" sz="1600" dirty="0" smtClean="0"/>
              <a:t>    }</a:t>
            </a: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};</a:t>
            </a:r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int main</a:t>
            </a:r>
            <a:r>
              <a:rPr lang="en-GB" sz="1600" dirty="0" smtClean="0"/>
              <a:t>()</a:t>
            </a:r>
          </a:p>
          <a:p>
            <a:pPr indent="-252413">
              <a:buNone/>
            </a:pPr>
            <a:r>
              <a:rPr lang="en-GB" sz="1600" dirty="0" smtClean="0"/>
              <a:t>{</a:t>
            </a: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A&lt;char&gt; a</a:t>
            </a:r>
            <a:r>
              <a:rPr lang="en-GB" sz="1600" dirty="0" smtClean="0"/>
              <a:t>;		 </a:t>
            </a:r>
            <a:r>
              <a:rPr lang="en-GB" sz="1600" dirty="0" smtClean="0"/>
              <a:t>// This will call A&lt;char, char&gt;</a:t>
            </a:r>
          </a:p>
          <a:p>
            <a:pPr indent="-252413">
              <a:buNone/>
            </a:pPr>
            <a:r>
              <a:rPr lang="en-GB" sz="1600" dirty="0" smtClean="0"/>
              <a:t>return 0;</a:t>
            </a:r>
          </a:p>
          <a:p>
            <a:pPr indent="-252413">
              <a:buNone/>
            </a:pPr>
            <a:r>
              <a:rPr lang="en-GB" sz="1600" dirty="0" smtClean="0"/>
              <a:t>} 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358346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</a:pPr>
            <a:r>
              <a:rPr lang="en-GB" sz="2400" dirty="0" smtClean="0"/>
              <a:t>Generic programming is </a:t>
            </a:r>
          </a:p>
          <a:p>
            <a:pPr lvl="1" indent="-252413">
              <a:lnSpc>
                <a:spcPct val="150000"/>
              </a:lnSpc>
            </a:pPr>
            <a:r>
              <a:rPr lang="en-GB" sz="2400" dirty="0" smtClean="0"/>
              <a:t>About generalizing software components so that they can be easily reused in a wide variety of </a:t>
            </a:r>
            <a:r>
              <a:rPr lang="en-GB" sz="2400" dirty="0" smtClean="0"/>
              <a:t>situations</a:t>
            </a:r>
            <a:endParaRPr lang="en-GB" sz="2400" dirty="0" smtClean="0"/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In C++</a:t>
            </a:r>
          </a:p>
          <a:p>
            <a:pPr lvl="1" indent="-252413">
              <a:lnSpc>
                <a:spcPct val="150000"/>
              </a:lnSpc>
            </a:pPr>
            <a:r>
              <a:rPr lang="en-GB" sz="2400" dirty="0" smtClean="0"/>
              <a:t>Class and function templates are particularly effective mechanisms for generic programming because they make the generalization possible without sacrificing efficiency</a:t>
            </a:r>
            <a:endParaRPr lang="en-GB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358346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</a:pPr>
            <a:r>
              <a:rPr lang="en-GB" sz="2400" dirty="0" smtClean="0"/>
              <a:t>A template is a simple and yet very powerful tool in C++. </a:t>
            </a:r>
            <a:endParaRPr lang="en-GB" sz="2400" dirty="0" smtClean="0"/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 smtClean="0"/>
              <a:t>simple idea is to pass data type as a parameter so that we don’t need to write the same code for different data types. </a:t>
            </a:r>
            <a:endParaRPr lang="en-GB" sz="2400" dirty="0" smtClean="0"/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For example</a:t>
            </a:r>
          </a:p>
          <a:p>
            <a:pPr lvl="1" indent="-252413">
              <a:lnSpc>
                <a:spcPct val="150000"/>
              </a:lnSpc>
            </a:pPr>
            <a:r>
              <a:rPr lang="en-GB" sz="2000" dirty="0" smtClean="0"/>
              <a:t>A </a:t>
            </a:r>
            <a:r>
              <a:rPr lang="en-GB" sz="2000" dirty="0" smtClean="0"/>
              <a:t>software </a:t>
            </a:r>
            <a:r>
              <a:rPr lang="en-GB" sz="2000" dirty="0" smtClean="0"/>
              <a:t>may </a:t>
            </a:r>
            <a:r>
              <a:rPr lang="en-GB" sz="2000" dirty="0" smtClean="0"/>
              <a:t>need sort() for different data </a:t>
            </a:r>
            <a:r>
              <a:rPr lang="en-GB" sz="2000" dirty="0" smtClean="0"/>
              <a:t>types</a:t>
            </a:r>
          </a:p>
          <a:p>
            <a:pPr lvl="1" indent="-252413">
              <a:lnSpc>
                <a:spcPct val="150000"/>
              </a:lnSpc>
            </a:pPr>
            <a:r>
              <a:rPr lang="en-GB" sz="2000" dirty="0" smtClean="0"/>
              <a:t>Rather </a:t>
            </a:r>
            <a:r>
              <a:rPr lang="en-GB" sz="2000" dirty="0" smtClean="0"/>
              <a:t>than writing and maintaining the multiple codes, we can write one sort() and pass data type as a </a:t>
            </a:r>
            <a:r>
              <a:rPr lang="en-GB" sz="2000" dirty="0" smtClean="0"/>
              <a:t>parameter</a:t>
            </a:r>
            <a:endParaRPr lang="en-GB" sz="2000" dirty="0" smtClean="0"/>
          </a:p>
          <a:p>
            <a:pPr marL="252413" lvl="1" indent="-252413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C++ adds two new keywords </a:t>
            </a:r>
            <a:endParaRPr lang="en-GB" sz="2400" dirty="0" smtClean="0"/>
          </a:p>
          <a:p>
            <a:pPr marL="652463" lvl="2" indent="-252413">
              <a:lnSpc>
                <a:spcPct val="150000"/>
              </a:lnSpc>
            </a:pPr>
            <a:r>
              <a:rPr lang="en-GB" sz="2000" dirty="0" smtClean="0"/>
              <a:t>To </a:t>
            </a:r>
            <a:r>
              <a:rPr lang="en-GB" sz="2000" dirty="0" smtClean="0"/>
              <a:t>support </a:t>
            </a:r>
            <a:r>
              <a:rPr lang="en-GB" sz="2000" dirty="0" smtClean="0"/>
              <a:t>templates</a:t>
            </a:r>
            <a:r>
              <a:rPr lang="en-GB" sz="2000" dirty="0" smtClean="0"/>
              <a:t>: ‘template’ and ‘</a:t>
            </a:r>
            <a:r>
              <a:rPr lang="en-GB" sz="2000" dirty="0" err="1" smtClean="0"/>
              <a:t>typename</a:t>
            </a:r>
            <a:r>
              <a:rPr lang="en-GB" sz="2000" dirty="0" smtClean="0"/>
              <a:t>’. </a:t>
            </a:r>
            <a:endParaRPr lang="en-GB" sz="2000" dirty="0" smtClean="0"/>
          </a:p>
          <a:p>
            <a:pPr marL="652463" lvl="2" indent="-252413">
              <a:lnSpc>
                <a:spcPct val="150000"/>
              </a:lnSpc>
            </a:pPr>
            <a:r>
              <a:rPr lang="en-GB" sz="2000" dirty="0" smtClean="0"/>
              <a:t>The </a:t>
            </a:r>
            <a:r>
              <a:rPr lang="en-GB" sz="2000" dirty="0" smtClean="0"/>
              <a:t>second keyword can always be replaced by keyword ‘class</a:t>
            </a:r>
            <a:r>
              <a:rPr lang="en-GB" sz="2000" dirty="0" smtClean="0"/>
              <a:t>’</a:t>
            </a:r>
            <a:endParaRPr lang="en-GB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358346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</a:pPr>
            <a:r>
              <a:rPr lang="en-GB" sz="2400" b="1" dirty="0" smtClean="0"/>
              <a:t>How do templates work?</a:t>
            </a:r>
            <a:r>
              <a:rPr lang="en-GB" sz="2400" dirty="0" smtClean="0"/>
              <a:t> </a:t>
            </a:r>
            <a:br>
              <a:rPr lang="en-GB" sz="2400" dirty="0" smtClean="0"/>
            </a:br>
            <a:r>
              <a:rPr lang="en-GB" sz="2400" dirty="0" smtClean="0"/>
              <a:t>Templates are expanded at </a:t>
            </a:r>
            <a:r>
              <a:rPr lang="en-GB" sz="2400" dirty="0" smtClean="0"/>
              <a:t>compile time like macros</a:t>
            </a:r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 smtClean="0"/>
              <a:t>difference </a:t>
            </a:r>
            <a:r>
              <a:rPr lang="en-GB" sz="2400" dirty="0" smtClean="0"/>
              <a:t>is</a:t>
            </a:r>
          </a:p>
          <a:p>
            <a:pPr lvl="1" indent="-252413">
              <a:lnSpc>
                <a:spcPct val="150000"/>
              </a:lnSpc>
            </a:pPr>
            <a:r>
              <a:rPr lang="en-GB" sz="2000" dirty="0" smtClean="0"/>
              <a:t>T</a:t>
            </a:r>
            <a:r>
              <a:rPr lang="en-GB" sz="2000" dirty="0" smtClean="0"/>
              <a:t>he </a:t>
            </a:r>
            <a:r>
              <a:rPr lang="en-GB" sz="2000" dirty="0" smtClean="0"/>
              <a:t>compiler does type checking before template </a:t>
            </a:r>
            <a:r>
              <a:rPr lang="en-GB" sz="2000" dirty="0" smtClean="0"/>
              <a:t>expansion</a:t>
            </a:r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 smtClean="0"/>
              <a:t>idea is </a:t>
            </a:r>
            <a:r>
              <a:rPr lang="en-GB" sz="2400" dirty="0" smtClean="0"/>
              <a:t>simple</a:t>
            </a:r>
          </a:p>
          <a:p>
            <a:pPr lvl="1" indent="-252413">
              <a:lnSpc>
                <a:spcPct val="150000"/>
              </a:lnSpc>
            </a:pPr>
            <a:r>
              <a:rPr lang="en-GB" sz="2000" dirty="0" smtClean="0"/>
              <a:t>S</a:t>
            </a:r>
            <a:r>
              <a:rPr lang="en-GB" sz="2000" dirty="0" smtClean="0"/>
              <a:t>ource </a:t>
            </a:r>
            <a:r>
              <a:rPr lang="en-GB" sz="2000" dirty="0" smtClean="0"/>
              <a:t>code contains only </a:t>
            </a:r>
            <a:r>
              <a:rPr lang="en-GB" sz="2000" dirty="0" smtClean="0"/>
              <a:t>function/class</a:t>
            </a:r>
          </a:p>
          <a:p>
            <a:pPr lvl="1" indent="-252413">
              <a:lnSpc>
                <a:spcPct val="150000"/>
              </a:lnSpc>
            </a:pPr>
            <a:r>
              <a:rPr lang="en-GB" sz="2000" dirty="0" smtClean="0"/>
              <a:t>B</a:t>
            </a:r>
            <a:r>
              <a:rPr lang="en-GB" sz="2000" dirty="0" smtClean="0"/>
              <a:t>ut </a:t>
            </a:r>
            <a:r>
              <a:rPr lang="en-GB" sz="2000" dirty="0" smtClean="0"/>
              <a:t>compiled code may contain multiple copies of same </a:t>
            </a:r>
            <a:r>
              <a:rPr lang="en-GB" sz="2000" dirty="0" smtClean="0"/>
              <a:t>function/class</a:t>
            </a:r>
            <a:endParaRPr lang="en-GB" sz="2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358346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  <a:buNone/>
            </a:pPr>
            <a:r>
              <a:rPr lang="en-GB" sz="2400" dirty="0" smtClean="0"/>
              <a:t>. </a:t>
            </a:r>
            <a:endParaRPr lang="en-GB" sz="2400" b="1" dirty="0" smtClean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7500990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358346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</a:pPr>
            <a:r>
              <a:rPr lang="en-GB" sz="2400" b="1" dirty="0" smtClean="0"/>
              <a:t>Function Templates</a:t>
            </a:r>
            <a:r>
              <a:rPr lang="en-GB" sz="2400" dirty="0" smtClean="0"/>
              <a:t> </a:t>
            </a:r>
            <a:endParaRPr lang="en-GB" sz="2400" dirty="0" smtClean="0"/>
          </a:p>
          <a:p>
            <a:pPr lvl="1" indent="-252413">
              <a:lnSpc>
                <a:spcPct val="150000"/>
              </a:lnSpc>
            </a:pPr>
            <a:r>
              <a:rPr lang="en-GB" sz="2400" dirty="0" smtClean="0"/>
              <a:t>We </a:t>
            </a:r>
            <a:r>
              <a:rPr lang="en-GB" sz="2400" dirty="0" smtClean="0"/>
              <a:t>write a generic function that can be used for different data </a:t>
            </a:r>
            <a:r>
              <a:rPr lang="en-GB" sz="2400" dirty="0" smtClean="0"/>
              <a:t>types</a:t>
            </a:r>
          </a:p>
          <a:p>
            <a:pPr lvl="1" indent="-252413">
              <a:lnSpc>
                <a:spcPct val="150000"/>
              </a:lnSpc>
            </a:pPr>
            <a:r>
              <a:rPr lang="en-GB" sz="2400" dirty="0" smtClean="0"/>
              <a:t>Examples </a:t>
            </a:r>
            <a:r>
              <a:rPr lang="en-GB" sz="2400" dirty="0" smtClean="0"/>
              <a:t>of function templates are sort(), </a:t>
            </a:r>
            <a:r>
              <a:rPr lang="en-GB" sz="2400" dirty="0" err="1" smtClean="0"/>
              <a:t>find_max</a:t>
            </a:r>
            <a:r>
              <a:rPr lang="en-GB" sz="2400" dirty="0" smtClean="0"/>
              <a:t>(), </a:t>
            </a:r>
            <a:r>
              <a:rPr lang="en-GB" sz="2400" dirty="0" err="1" smtClean="0"/>
              <a:t>find_min</a:t>
            </a:r>
            <a:r>
              <a:rPr lang="en-GB" sz="2400" dirty="0" smtClean="0"/>
              <a:t>() etc.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0722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-252413">
              <a:buNone/>
            </a:pPr>
            <a:r>
              <a:rPr lang="en-GB" sz="1600" b="1" dirty="0" smtClean="0"/>
              <a:t>#include &lt;</a:t>
            </a:r>
            <a:r>
              <a:rPr lang="en-GB" sz="1600" b="1" dirty="0" err="1" smtClean="0"/>
              <a:t>iostream</a:t>
            </a:r>
            <a:r>
              <a:rPr lang="en-GB" sz="1600" b="1" dirty="0" smtClean="0"/>
              <a:t>&gt;</a:t>
            </a:r>
          </a:p>
          <a:p>
            <a:pPr indent="-252413">
              <a:buNone/>
            </a:pPr>
            <a:r>
              <a:rPr lang="en-GB" sz="1600" b="1" dirty="0" smtClean="0"/>
              <a:t>using namespace std;</a:t>
            </a:r>
          </a:p>
          <a:p>
            <a:pPr indent="-252413">
              <a:buNone/>
            </a:pPr>
            <a:endParaRPr lang="en-GB" sz="1600" b="1" dirty="0" smtClean="0"/>
          </a:p>
          <a:p>
            <a:pPr marL="90488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// One function works for all data types. This would </a:t>
            </a:r>
            <a:r>
              <a:rPr lang="en-GB" sz="1600" b="1" dirty="0" smtClean="0">
                <a:solidFill>
                  <a:srgbClr val="FF0000"/>
                </a:solidFill>
              </a:rPr>
              <a:t>work even for user defined types if operator '&gt;' </a:t>
            </a:r>
            <a:r>
              <a:rPr lang="en-GB" sz="1600" b="1" dirty="0" smtClean="0">
                <a:solidFill>
                  <a:srgbClr val="FF0000"/>
                </a:solidFill>
              </a:rPr>
              <a:t>is //overloaded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indent="-252413">
              <a:buNone/>
            </a:pP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template &lt;</a:t>
            </a:r>
            <a:r>
              <a:rPr lang="en-GB" sz="1600" b="1" dirty="0" err="1" smtClean="0"/>
              <a:t>typename</a:t>
            </a:r>
            <a:r>
              <a:rPr lang="en-GB" sz="1600" b="1" dirty="0" smtClean="0"/>
              <a:t> T</a:t>
            </a:r>
            <a:r>
              <a:rPr lang="en-GB" sz="1600" b="1" dirty="0" smtClean="0"/>
              <a:t>&gt;</a:t>
            </a:r>
          </a:p>
          <a:p>
            <a:pPr indent="-252413">
              <a:buNone/>
            </a:pP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T </a:t>
            </a:r>
            <a:r>
              <a:rPr lang="en-GB" sz="1600" b="1" dirty="0" err="1" smtClean="0"/>
              <a:t>find_</a:t>
            </a:r>
            <a:r>
              <a:rPr lang="en-GB" sz="1600" b="1" dirty="0" err="1" smtClean="0"/>
              <a:t>Max</a:t>
            </a:r>
            <a:r>
              <a:rPr lang="en-GB" sz="1600" b="1" dirty="0" smtClean="0"/>
              <a:t>(T x</a:t>
            </a:r>
            <a:r>
              <a:rPr lang="en-GB" sz="1600" b="1" dirty="0" smtClean="0"/>
              <a:t>, T y)</a:t>
            </a:r>
          </a:p>
          <a:p>
            <a:pPr indent="-252413">
              <a:buNone/>
            </a:pPr>
            <a:r>
              <a:rPr lang="en-GB" sz="1600" b="1" dirty="0" smtClean="0"/>
              <a:t>{</a:t>
            </a:r>
          </a:p>
          <a:p>
            <a:pPr indent="-252413">
              <a:buNone/>
            </a:pPr>
            <a:r>
              <a:rPr lang="en-GB" sz="1600" b="1" dirty="0" smtClean="0"/>
              <a:t>	return </a:t>
            </a:r>
            <a:r>
              <a:rPr lang="en-GB" sz="1600" b="1" dirty="0" smtClean="0"/>
              <a:t>(x &gt; y)? x: y;</a:t>
            </a:r>
          </a:p>
          <a:p>
            <a:pPr indent="-252413">
              <a:buNone/>
            </a:pPr>
            <a:r>
              <a:rPr lang="en-GB" sz="1600" b="1" dirty="0" smtClean="0"/>
              <a:t>}</a:t>
            </a:r>
          </a:p>
          <a:p>
            <a:pPr indent="-252413">
              <a:buNone/>
            </a:pPr>
            <a:endParaRPr lang="en-GB" sz="800" b="1" dirty="0" smtClean="0"/>
          </a:p>
          <a:p>
            <a:pPr indent="-252413">
              <a:buNone/>
            </a:pPr>
            <a:r>
              <a:rPr lang="en-GB" sz="1600" b="1" dirty="0" smtClean="0"/>
              <a:t>int main()</a:t>
            </a:r>
          </a:p>
          <a:p>
            <a:pPr indent="-252413">
              <a:buNone/>
            </a:pPr>
            <a:r>
              <a:rPr lang="en-GB" sz="1600" b="1" dirty="0" smtClean="0"/>
              <a:t>{</a:t>
            </a:r>
          </a:p>
          <a:p>
            <a:pPr indent="-252413">
              <a:buNone/>
            </a:pPr>
            <a:r>
              <a:rPr lang="en-GB" sz="1600" b="1" dirty="0" smtClean="0"/>
              <a:t>	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 smtClean="0"/>
              <a:t>&lt;&lt; </a:t>
            </a:r>
            <a:r>
              <a:rPr lang="en-GB" sz="1600" b="1" dirty="0" err="1" smtClean="0"/>
              <a:t>find_Max</a:t>
            </a:r>
            <a:r>
              <a:rPr lang="en-GB" sz="1600" b="1" dirty="0" smtClean="0"/>
              <a:t>(&lt;</a:t>
            </a:r>
            <a:r>
              <a:rPr lang="en-GB" sz="1600" b="1" dirty="0" smtClean="0"/>
              <a:t>int</a:t>
            </a:r>
            <a:r>
              <a:rPr lang="en-GB" sz="1600" b="1" dirty="0" smtClean="0"/>
              <a:t>&gt;(3, 7) &lt;&lt; </a:t>
            </a:r>
            <a:r>
              <a:rPr lang="en-GB" sz="1600" b="1" dirty="0" err="1" smtClean="0"/>
              <a:t>endl</a:t>
            </a:r>
            <a:r>
              <a:rPr lang="en-GB" sz="1600" b="1" dirty="0" smtClean="0"/>
              <a:t>; </a:t>
            </a:r>
            <a:r>
              <a:rPr lang="en-GB" sz="1600" b="1" dirty="0" smtClean="0"/>
              <a:t>		// </a:t>
            </a:r>
            <a:r>
              <a:rPr lang="en-GB" sz="1600" b="1" dirty="0" smtClean="0"/>
              <a:t>Call </a:t>
            </a:r>
            <a:r>
              <a:rPr lang="en-GB" sz="1600" b="1" dirty="0" err="1" smtClean="0"/>
              <a:t>myMax</a:t>
            </a:r>
            <a:r>
              <a:rPr lang="en-GB" sz="1600" b="1" dirty="0" smtClean="0"/>
              <a:t> for int</a:t>
            </a:r>
          </a:p>
          <a:p>
            <a:pPr indent="-252413">
              <a:buNone/>
            </a:pPr>
            <a:r>
              <a:rPr lang="en-GB" sz="1600" b="1" dirty="0" smtClean="0"/>
              <a:t>	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 smtClean="0"/>
              <a:t>&lt;&lt; </a:t>
            </a:r>
            <a:r>
              <a:rPr lang="en-GB" sz="1600" b="1" dirty="0" err="1" smtClean="0"/>
              <a:t>find_Max</a:t>
            </a:r>
            <a:r>
              <a:rPr lang="en-GB" sz="1600" b="1" dirty="0" smtClean="0"/>
              <a:t> &lt;</a:t>
            </a:r>
            <a:r>
              <a:rPr lang="en-GB" sz="1600" b="1" dirty="0" smtClean="0"/>
              <a:t>double&gt;(3.0, 7.0) &lt;&lt; </a:t>
            </a:r>
            <a:r>
              <a:rPr lang="en-GB" sz="1600" b="1" dirty="0" err="1" smtClean="0"/>
              <a:t>endl</a:t>
            </a:r>
            <a:r>
              <a:rPr lang="en-GB" sz="1600" b="1" dirty="0" smtClean="0"/>
              <a:t>; </a:t>
            </a:r>
            <a:r>
              <a:rPr lang="en-GB" sz="1600" b="1" dirty="0" smtClean="0"/>
              <a:t>	// </a:t>
            </a:r>
            <a:r>
              <a:rPr lang="en-GB" sz="1600" b="1" dirty="0" smtClean="0"/>
              <a:t>call </a:t>
            </a:r>
            <a:r>
              <a:rPr lang="en-GB" sz="1600" b="1" dirty="0" err="1" smtClean="0"/>
              <a:t>myMax</a:t>
            </a:r>
            <a:r>
              <a:rPr lang="en-GB" sz="1600" b="1" dirty="0" smtClean="0"/>
              <a:t> for double</a:t>
            </a:r>
          </a:p>
          <a:p>
            <a:pPr indent="-252413">
              <a:buNone/>
            </a:pPr>
            <a:r>
              <a:rPr lang="en-GB" sz="1600" b="1" dirty="0" smtClean="0"/>
              <a:t>	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 smtClean="0"/>
              <a:t>&lt;&lt; </a:t>
            </a:r>
            <a:r>
              <a:rPr lang="en-GB" sz="1600" b="1" dirty="0" err="1" smtClean="0"/>
              <a:t>find_Max</a:t>
            </a:r>
            <a:r>
              <a:rPr lang="en-GB" sz="1600" b="1" dirty="0" smtClean="0"/>
              <a:t> &lt;</a:t>
            </a:r>
            <a:r>
              <a:rPr lang="en-GB" sz="1600" b="1" dirty="0" smtClean="0"/>
              <a:t>char&gt;('g', 'e') &lt;&lt; </a:t>
            </a:r>
            <a:r>
              <a:rPr lang="en-GB" sz="1600" b="1" dirty="0" err="1" smtClean="0"/>
              <a:t>endl</a:t>
            </a:r>
            <a:r>
              <a:rPr lang="en-GB" sz="1600" b="1" dirty="0" smtClean="0"/>
              <a:t>; </a:t>
            </a:r>
            <a:r>
              <a:rPr lang="en-GB" sz="1600" b="1" dirty="0" smtClean="0"/>
              <a:t>		// </a:t>
            </a:r>
            <a:r>
              <a:rPr lang="en-GB" sz="1600" b="1" dirty="0" smtClean="0"/>
              <a:t>call </a:t>
            </a:r>
            <a:r>
              <a:rPr lang="en-GB" sz="1600" b="1" dirty="0" err="1" smtClean="0"/>
              <a:t>myMax</a:t>
            </a:r>
            <a:r>
              <a:rPr lang="en-GB" sz="1600" b="1" dirty="0" smtClean="0"/>
              <a:t> for char</a:t>
            </a:r>
          </a:p>
          <a:p>
            <a:pPr indent="-252413">
              <a:buNone/>
            </a:pPr>
            <a:endParaRPr lang="en-GB" sz="1600" b="1" dirty="0" smtClean="0"/>
          </a:p>
          <a:p>
            <a:pPr indent="-252413">
              <a:buNone/>
            </a:pPr>
            <a:r>
              <a:rPr lang="en-GB" sz="1600" b="1" dirty="0" smtClean="0"/>
              <a:t>	return </a:t>
            </a:r>
            <a:r>
              <a:rPr lang="en-GB" sz="1600" b="1" dirty="0" smtClean="0"/>
              <a:t>0;</a:t>
            </a:r>
          </a:p>
          <a:p>
            <a:pPr indent="-252413">
              <a:buNone/>
            </a:pPr>
            <a:r>
              <a:rPr lang="en-GB" sz="1600" b="1" dirty="0" smtClean="0"/>
              <a:t>}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85794"/>
            <a:ext cx="9215470" cy="6072206"/>
          </a:xfrm>
        </p:spPr>
        <p:txBody>
          <a:bodyPr>
            <a:noAutofit/>
          </a:bodyPr>
          <a:lstStyle/>
          <a:p>
            <a:pPr indent="-252413">
              <a:lnSpc>
                <a:spcPct val="150000"/>
              </a:lnSpc>
              <a:buNone/>
            </a:pPr>
            <a:r>
              <a:rPr lang="en-GB" sz="2400" b="1" dirty="0" smtClean="0"/>
              <a:t>Class Templates</a:t>
            </a:r>
            <a:r>
              <a:rPr lang="en-GB" sz="2400" dirty="0" smtClean="0"/>
              <a:t> </a:t>
            </a:r>
            <a:endParaRPr lang="en-GB" sz="2400" dirty="0" smtClean="0"/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Like </a:t>
            </a:r>
            <a:r>
              <a:rPr lang="en-GB" sz="2400" dirty="0" smtClean="0"/>
              <a:t>function templates, class templates are useful when a class defines something that is independent of the data </a:t>
            </a:r>
            <a:r>
              <a:rPr lang="en-GB" sz="2400" dirty="0" smtClean="0"/>
              <a:t>type</a:t>
            </a:r>
          </a:p>
          <a:p>
            <a:pPr indent="-252413">
              <a:lnSpc>
                <a:spcPct val="150000"/>
              </a:lnSpc>
            </a:pPr>
            <a:r>
              <a:rPr lang="en-GB" sz="2400" dirty="0" smtClean="0"/>
              <a:t>Can </a:t>
            </a:r>
            <a:r>
              <a:rPr lang="en-GB" sz="2400" dirty="0" smtClean="0"/>
              <a:t>be useful for classes like </a:t>
            </a:r>
            <a:r>
              <a:rPr lang="en-GB" sz="2400" dirty="0" err="1" smtClean="0"/>
              <a:t>LinkedList</a:t>
            </a:r>
            <a:r>
              <a:rPr lang="en-GB" sz="2400" dirty="0" smtClean="0"/>
              <a:t>, </a:t>
            </a:r>
            <a:r>
              <a:rPr lang="en-GB" sz="2400" dirty="0" err="1" smtClean="0"/>
              <a:t>BinaryTree</a:t>
            </a:r>
            <a:r>
              <a:rPr lang="en-GB" sz="2400" dirty="0" smtClean="0"/>
              <a:t>, Stack, Queue, Array, etc. </a:t>
            </a:r>
            <a:br>
              <a:rPr lang="en-GB" sz="2400" dirty="0" smtClean="0"/>
            </a:br>
            <a:endParaRPr lang="en-GB" sz="2400" dirty="0" smtClean="0"/>
          </a:p>
          <a:p>
            <a:pPr indent="-252413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Generic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3857652" cy="60722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-252413">
              <a:buNone/>
            </a:pPr>
            <a:r>
              <a:rPr lang="en-GB" sz="1600" dirty="0" smtClean="0"/>
              <a:t>#include &lt;</a:t>
            </a:r>
            <a:r>
              <a:rPr lang="en-GB" sz="1600" dirty="0" err="1" smtClean="0"/>
              <a:t>iostream</a:t>
            </a:r>
            <a:r>
              <a:rPr lang="en-GB" sz="1600" dirty="0" smtClean="0"/>
              <a:t>&gt;</a:t>
            </a:r>
          </a:p>
          <a:p>
            <a:pPr indent="-252413">
              <a:buNone/>
            </a:pPr>
            <a:r>
              <a:rPr lang="en-GB" sz="1600" dirty="0" smtClean="0"/>
              <a:t>using namespace std;</a:t>
            </a:r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template &lt;</a:t>
            </a:r>
            <a:r>
              <a:rPr lang="en-GB" sz="1600" dirty="0" err="1" smtClean="0"/>
              <a:t>typename</a:t>
            </a:r>
            <a:r>
              <a:rPr lang="en-GB" sz="1600" dirty="0" smtClean="0"/>
              <a:t> T&gt;</a:t>
            </a:r>
          </a:p>
          <a:p>
            <a:pPr indent="-252413">
              <a:buNone/>
            </a:pPr>
            <a:r>
              <a:rPr lang="en-GB" sz="1600" dirty="0" smtClean="0"/>
              <a:t>class Array {</a:t>
            </a:r>
          </a:p>
          <a:p>
            <a:pPr indent="-252413">
              <a:buNone/>
            </a:pPr>
            <a:r>
              <a:rPr lang="en-GB" sz="1600" dirty="0" smtClean="0"/>
              <a:t>private:</a:t>
            </a:r>
          </a:p>
          <a:p>
            <a:pPr indent="-252413">
              <a:buNone/>
            </a:pPr>
            <a:r>
              <a:rPr lang="en-GB" sz="1600" dirty="0" smtClean="0"/>
              <a:t>	T *</a:t>
            </a:r>
            <a:r>
              <a:rPr lang="en-GB" sz="1600" dirty="0" err="1" smtClean="0"/>
              <a:t>ptr</a:t>
            </a:r>
            <a:r>
              <a:rPr lang="en-GB" sz="1600" dirty="0" smtClean="0"/>
              <a:t>;</a:t>
            </a:r>
          </a:p>
          <a:p>
            <a:pPr indent="-252413">
              <a:buNone/>
            </a:pPr>
            <a:r>
              <a:rPr lang="en-GB" sz="1600" dirty="0" smtClean="0"/>
              <a:t>	int size;</a:t>
            </a:r>
          </a:p>
          <a:p>
            <a:pPr indent="-252413">
              <a:buNone/>
            </a:pPr>
            <a:r>
              <a:rPr lang="en-GB" sz="1600" dirty="0" smtClean="0"/>
              <a:t>public:</a:t>
            </a:r>
          </a:p>
          <a:p>
            <a:pPr indent="-252413">
              <a:buNone/>
            </a:pPr>
            <a:r>
              <a:rPr lang="en-GB" sz="1600" dirty="0" smtClean="0"/>
              <a:t>	Array(T </a:t>
            </a:r>
            <a:r>
              <a:rPr lang="en-GB" sz="1600" dirty="0" err="1" smtClean="0"/>
              <a:t>arr</a:t>
            </a:r>
            <a:r>
              <a:rPr lang="en-GB" sz="1600" dirty="0" smtClean="0"/>
              <a:t>[], int s);</a:t>
            </a:r>
          </a:p>
          <a:p>
            <a:pPr indent="-252413">
              <a:buNone/>
            </a:pPr>
            <a:r>
              <a:rPr lang="en-GB" sz="1600" dirty="0" smtClean="0"/>
              <a:t>	void print();</a:t>
            </a:r>
          </a:p>
          <a:p>
            <a:pPr indent="-252413">
              <a:buNone/>
            </a:pPr>
            <a:r>
              <a:rPr lang="en-GB" sz="1600" dirty="0" smtClean="0"/>
              <a:t>};</a:t>
            </a:r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1600" dirty="0" smtClean="0"/>
              <a:t>template &lt;</a:t>
            </a:r>
            <a:r>
              <a:rPr lang="en-GB" sz="1600" dirty="0" err="1" smtClean="0"/>
              <a:t>typename</a:t>
            </a:r>
            <a:r>
              <a:rPr lang="en-GB" sz="1600" dirty="0" smtClean="0"/>
              <a:t> T&gt;</a:t>
            </a:r>
          </a:p>
          <a:p>
            <a:pPr indent="-252413">
              <a:buNone/>
            </a:pPr>
            <a:r>
              <a:rPr lang="en-GB" sz="1600" dirty="0" smtClean="0"/>
              <a:t>Array&lt;T&gt;::Array(T </a:t>
            </a:r>
            <a:r>
              <a:rPr lang="en-GB" sz="1600" dirty="0" err="1" smtClean="0"/>
              <a:t>arr</a:t>
            </a:r>
            <a:r>
              <a:rPr lang="en-GB" sz="1600" dirty="0" smtClean="0"/>
              <a:t>[], int s) {</a:t>
            </a:r>
          </a:p>
          <a:p>
            <a:pPr indent="-252413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ptr</a:t>
            </a:r>
            <a:r>
              <a:rPr lang="en-GB" sz="1600" dirty="0" smtClean="0"/>
              <a:t> = new T[s];</a:t>
            </a:r>
          </a:p>
          <a:p>
            <a:pPr indent="-252413">
              <a:buNone/>
            </a:pPr>
            <a:r>
              <a:rPr lang="en-GB" sz="1600" dirty="0" smtClean="0"/>
              <a:t>	size = s;</a:t>
            </a:r>
          </a:p>
          <a:p>
            <a:pPr indent="-252413">
              <a:buNone/>
            </a:pPr>
            <a:r>
              <a:rPr lang="en-GB" sz="1600" dirty="0" smtClean="0"/>
              <a:t>	for(int </a:t>
            </a:r>
            <a:r>
              <a:rPr lang="en-GB" sz="1600" dirty="0" err="1" smtClean="0"/>
              <a:t>i</a:t>
            </a:r>
            <a:r>
              <a:rPr lang="en-GB" sz="1600" dirty="0" smtClean="0"/>
              <a:t> = 0; </a:t>
            </a:r>
            <a:r>
              <a:rPr lang="en-GB" sz="1600" dirty="0" err="1" smtClean="0"/>
              <a:t>i</a:t>
            </a:r>
            <a:r>
              <a:rPr lang="en-GB" sz="1600" dirty="0" smtClean="0"/>
              <a:t> &lt; size; </a:t>
            </a:r>
            <a:r>
              <a:rPr lang="en-GB" sz="1600" dirty="0" err="1" smtClean="0"/>
              <a:t>i</a:t>
            </a:r>
            <a:r>
              <a:rPr lang="en-GB" sz="1600" dirty="0" smtClean="0"/>
              <a:t>++)</a:t>
            </a:r>
          </a:p>
          <a:p>
            <a:pPr indent="-252413">
              <a:buNone/>
            </a:pPr>
            <a:r>
              <a:rPr lang="en-GB" sz="1600" dirty="0" smtClean="0"/>
              <a:t>		</a:t>
            </a:r>
            <a:r>
              <a:rPr lang="en-GB" sz="1600" dirty="0" err="1" smtClean="0"/>
              <a:t>ptr</a:t>
            </a:r>
            <a:r>
              <a:rPr lang="en-GB" sz="1600" dirty="0" smtClean="0"/>
              <a:t>[</a:t>
            </a:r>
            <a:r>
              <a:rPr lang="en-GB" sz="1600" dirty="0" err="1" smtClean="0"/>
              <a:t>i</a:t>
            </a:r>
            <a:r>
              <a:rPr lang="en-GB" sz="1600" dirty="0" smtClean="0"/>
              <a:t>] = </a:t>
            </a:r>
            <a:r>
              <a:rPr lang="en-GB" sz="1600" dirty="0" err="1" smtClean="0"/>
              <a:t>arr</a:t>
            </a:r>
            <a:r>
              <a:rPr lang="en-GB" sz="1600" dirty="0" smtClean="0"/>
              <a:t>[</a:t>
            </a:r>
            <a:r>
              <a:rPr lang="en-GB" sz="1600" dirty="0" err="1" smtClean="0"/>
              <a:t>i</a:t>
            </a:r>
            <a:r>
              <a:rPr lang="en-GB" sz="1600" dirty="0" smtClean="0"/>
              <a:t>];</a:t>
            </a:r>
          </a:p>
          <a:p>
            <a:pPr indent="-252413">
              <a:buNone/>
            </a:pPr>
            <a:r>
              <a:rPr lang="en-GB" sz="1600" dirty="0" smtClean="0"/>
              <a:t>}</a:t>
            </a:r>
          </a:p>
          <a:p>
            <a:pPr indent="-252413">
              <a:buNone/>
            </a:pPr>
            <a:endParaRPr lang="en-GB" sz="1600" dirty="0" smtClean="0"/>
          </a:p>
          <a:p>
            <a:pPr indent="-252413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57718" y="950127"/>
            <a:ext cx="4572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252413">
              <a:buNone/>
            </a:pPr>
            <a:r>
              <a:rPr lang="en-GB" dirty="0" smtClean="0"/>
              <a:t>template &lt;</a:t>
            </a:r>
            <a:r>
              <a:rPr lang="en-GB" dirty="0" err="1" smtClean="0"/>
              <a:t>typename</a:t>
            </a:r>
            <a:r>
              <a:rPr lang="en-GB" dirty="0" smtClean="0"/>
              <a:t> T&gt;</a:t>
            </a:r>
          </a:p>
          <a:p>
            <a:pPr indent="-252413">
              <a:buNone/>
            </a:pPr>
            <a:r>
              <a:rPr lang="en-GB" dirty="0" smtClean="0"/>
              <a:t>void Array&lt;T&gt;::print() {</a:t>
            </a:r>
          </a:p>
          <a:p>
            <a:pPr indent="-252413">
              <a:buNone/>
            </a:pPr>
            <a:r>
              <a:rPr lang="en-GB" dirty="0" smtClean="0"/>
              <a:t>	for (int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size;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pPr indent="-252413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cout</a:t>
            </a:r>
            <a:r>
              <a:rPr lang="en-GB" dirty="0" smtClean="0"/>
              <a:t>&lt;&lt;" "&lt;&lt;*(</a:t>
            </a:r>
            <a:r>
              <a:rPr lang="en-GB" dirty="0" err="1" smtClean="0"/>
              <a:t>ptr</a:t>
            </a:r>
            <a:r>
              <a:rPr lang="en-GB" dirty="0" smtClean="0"/>
              <a:t> + </a:t>
            </a:r>
            <a:r>
              <a:rPr lang="en-GB" dirty="0" err="1" smtClean="0"/>
              <a:t>i</a:t>
            </a:r>
            <a:r>
              <a:rPr lang="en-GB" dirty="0" smtClean="0"/>
              <a:t>);</a:t>
            </a:r>
          </a:p>
          <a:p>
            <a:pPr indent="-252413">
              <a:buNone/>
            </a:pPr>
            <a:r>
              <a:rPr lang="en-GB" dirty="0" smtClean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&lt;&lt;</a:t>
            </a:r>
            <a:r>
              <a:rPr lang="en-GB" dirty="0" err="1" smtClean="0"/>
              <a:t>endl</a:t>
            </a:r>
            <a:r>
              <a:rPr lang="en-GB" dirty="0" smtClean="0"/>
              <a:t>;</a:t>
            </a:r>
          </a:p>
          <a:p>
            <a:pPr indent="-252413">
              <a:buNone/>
            </a:pPr>
            <a:r>
              <a:rPr lang="en-GB" dirty="0" smtClean="0"/>
              <a:t>}</a:t>
            </a:r>
          </a:p>
          <a:p>
            <a:pPr indent="-252413">
              <a:buNone/>
            </a:pPr>
            <a:endParaRPr lang="en-GB" dirty="0" smtClean="0"/>
          </a:p>
          <a:p>
            <a:pPr indent="-252413">
              <a:buNone/>
            </a:pPr>
            <a:r>
              <a:rPr lang="en-GB" dirty="0" smtClean="0"/>
              <a:t>int main() {</a:t>
            </a:r>
          </a:p>
          <a:p>
            <a:pPr indent="-252413">
              <a:buNone/>
            </a:pPr>
            <a:r>
              <a:rPr lang="en-GB" dirty="0" smtClean="0"/>
              <a:t>	int </a:t>
            </a:r>
            <a:r>
              <a:rPr lang="en-GB" dirty="0" err="1" smtClean="0"/>
              <a:t>arr</a:t>
            </a:r>
            <a:r>
              <a:rPr lang="en-GB" dirty="0" smtClean="0"/>
              <a:t>[5] = {1, 2, 3, 4, 5};</a:t>
            </a:r>
          </a:p>
          <a:p>
            <a:pPr indent="-252413">
              <a:buNone/>
            </a:pPr>
            <a:r>
              <a:rPr lang="en-GB" dirty="0" smtClean="0"/>
              <a:t>	Array&lt;int&gt; a(</a:t>
            </a:r>
            <a:r>
              <a:rPr lang="en-GB" dirty="0" err="1" smtClean="0"/>
              <a:t>arr</a:t>
            </a:r>
            <a:r>
              <a:rPr lang="en-GB" dirty="0" smtClean="0"/>
              <a:t>, 5);</a:t>
            </a:r>
          </a:p>
          <a:p>
            <a:pPr indent="-252413">
              <a:buNone/>
            </a:pPr>
            <a:r>
              <a:rPr lang="en-GB" dirty="0" smtClean="0"/>
              <a:t>	</a:t>
            </a:r>
            <a:r>
              <a:rPr lang="en-GB" dirty="0" err="1" smtClean="0"/>
              <a:t>a.print</a:t>
            </a:r>
            <a:r>
              <a:rPr lang="en-GB" dirty="0" smtClean="0"/>
              <a:t>();</a:t>
            </a:r>
          </a:p>
          <a:p>
            <a:pPr indent="-252413">
              <a:buNone/>
            </a:pPr>
            <a:r>
              <a:rPr lang="en-GB" dirty="0" smtClean="0"/>
              <a:t>	return 0;</a:t>
            </a:r>
          </a:p>
          <a:p>
            <a:pPr indent="-252413"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293</Words>
  <Application>Microsoft Office PowerPoint</Application>
  <PresentationFormat>On-screen Show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Generic Programming  in  C++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  <vt:lpstr>Generic Programming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C++</dc:title>
  <dc:creator>Windows User</dc:creator>
  <cp:lastModifiedBy>Windows User</cp:lastModifiedBy>
  <cp:revision>39</cp:revision>
  <dcterms:created xsi:type="dcterms:W3CDTF">2021-10-28T07:30:25Z</dcterms:created>
  <dcterms:modified xsi:type="dcterms:W3CDTF">2021-12-07T07:35:46Z</dcterms:modified>
</cp:coreProperties>
</file>