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49" r:id="rId2"/>
    <p:sldId id="359" r:id="rId3"/>
    <p:sldId id="350" r:id="rId4"/>
    <p:sldId id="351" r:id="rId5"/>
    <p:sldId id="352" r:id="rId6"/>
    <p:sldId id="354" r:id="rId7"/>
    <p:sldId id="356" r:id="rId8"/>
    <p:sldId id="357" r:id="rId9"/>
    <p:sldId id="358" r:id="rId10"/>
    <p:sldId id="355" r:id="rId11"/>
    <p:sldId id="324" r:id="rId12"/>
    <p:sldId id="339" r:id="rId13"/>
    <p:sldId id="340" r:id="rId14"/>
    <p:sldId id="341" r:id="rId15"/>
    <p:sldId id="342" r:id="rId16"/>
    <p:sldId id="344" r:id="rId17"/>
    <p:sldId id="343" r:id="rId18"/>
    <p:sldId id="345" r:id="rId19"/>
    <p:sldId id="347" r:id="rId20"/>
    <p:sldId id="348" r:id="rId21"/>
    <p:sldId id="34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7E21-FFFF-4D2B-B418-D147AE985F33}" type="datetimeFigureOut">
              <a:rPr lang="en-US" smtClean="0"/>
              <a:pPr/>
              <a:t>5/19/2022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82A34-0240-4C56-A446-DC66CA3C53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602B-1477-4D24-A1B8-BACC81331FAB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251A-B654-4937-8838-834AD6A83322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5B6B-1ABE-4E1C-A1A6-202B3D209A97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D8EF-8D6D-4DF3-A364-BB72BCEBC429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257-ECE3-49E2-B70A-909692F3CD0D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14EB-B766-4AEC-9EF8-DFDE1CD81AA5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064-C545-4C9F-B24A-2ABAD4FDE19C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04F-4562-47B0-9718-37CB6E110CDE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300D-F68C-4201-99C7-76035C53DB97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F324-2206-440A-88A3-79CAAB8202FF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DFD-7F56-4A02-A83B-2C532B626638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D05E-9031-4F5D-A67E-E06B1ADBF9D2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57430"/>
            <a:ext cx="9144000" cy="1143000"/>
          </a:xfrm>
        </p:spPr>
        <p:txBody>
          <a:bodyPr>
            <a:normAutofit/>
          </a:bodyPr>
          <a:lstStyle/>
          <a:p>
            <a:r>
              <a:rPr lang="en-IN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ARRAYS in JAVA</a:t>
            </a:r>
            <a:endParaRPr lang="en-IN" sz="5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>
              <a:buFont typeface="Arial" pitchFamily="34" charset="0"/>
              <a:buChar char="•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06400" indent="-4064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0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:: Passing array to method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6683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An array can  be passed to a method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To reuse the same array for some task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84" y="2006167"/>
            <a:ext cx="8858216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Array_Example_2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465138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print_values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b[] )</a:t>
            </a:r>
          </a:p>
          <a:p>
            <a:pPr marL="465138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914400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b.length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914400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  b[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 )  ;</a:t>
            </a:r>
          </a:p>
          <a:p>
            <a:pPr marL="465138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465138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465138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914400"/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a[] = {33,3,4,5};</a:t>
            </a:r>
          </a:p>
          <a:p>
            <a:pPr marL="914400"/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Array_Example_2   ae2   =    new    Array_Example_2 ( );</a:t>
            </a:r>
          </a:p>
          <a:p>
            <a:pPr marL="914400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ae2.print_values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);                        //   Passing array to method</a:t>
            </a:r>
          </a:p>
          <a:p>
            <a:pPr marL="465138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4554"/>
            <a:ext cx="9144000" cy="214314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String in JAVA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784942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JAVA,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String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</a:p>
          <a:p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449263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sequence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characters</a:t>
            </a:r>
          </a:p>
          <a:p>
            <a:pPr marL="900113">
              <a:lnSpc>
                <a:spcPct val="150000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00113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“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 is 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5 characters </a:t>
            </a:r>
          </a:p>
          <a:p>
            <a:pPr marL="449263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immutable object </a:t>
            </a:r>
          </a:p>
          <a:p>
            <a:pPr marL="900113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Means it is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cannot be changed once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it has been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created</a:t>
            </a:r>
          </a:p>
          <a:p>
            <a:pPr marL="900113">
              <a:lnSpc>
                <a:spcPct val="150000"/>
              </a:lnSpc>
            </a:pPr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Creating a String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JAVA</a:t>
            </a:r>
          </a:p>
          <a:p>
            <a:pPr marL="449263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Two ways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169988" indent="-269875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String literal</a:t>
            </a:r>
          </a:p>
          <a:p>
            <a:pPr marL="1169988" indent="-269875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keyword</a:t>
            </a:r>
          </a:p>
          <a:p>
            <a:pPr marL="900113">
              <a:lnSpc>
                <a:spcPct val="150000"/>
              </a:lnSpc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 String Literal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-32" y="712375"/>
            <a:ext cx="9144032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JAVA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String literal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created </a:t>
            </a:r>
          </a:p>
          <a:p>
            <a:pPr marL="449263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double quotes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as:       </a:t>
            </a:r>
          </a:p>
          <a:p>
            <a:pPr marL="1438275">
              <a:lnSpc>
                <a:spcPct val="150000"/>
              </a:lnSpc>
            </a:pP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 s1 = "welcome";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JAVA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reates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variable 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endParaRPr lang="en-IN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Allocate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for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literal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449263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This area in memory is called 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string constant pool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49263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other parts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If we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create another variable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s2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with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same value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449263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Simply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re-uses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that's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already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pool</a:t>
            </a:r>
          </a:p>
          <a:p>
            <a:pPr marL="449263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Makes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more memory efficient </a:t>
            </a:r>
          </a:p>
          <a:p>
            <a:pPr marL="989013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No new objects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if it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already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exists  in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string constant pool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https://static.javatpoint.com/images/strin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" name="Picture 9" descr="string.jp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lum bright="-18000" contrast="38000"/>
          </a:blip>
          <a:stretch>
            <a:fillRect/>
          </a:stretch>
        </p:blipFill>
        <p:spPr>
          <a:xfrm>
            <a:off x="4643438" y="624747"/>
            <a:ext cx="4500562" cy="29136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Using new Keyword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AutoShape 2" descr="https://static.javatpoint.com/images/strin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-32" y="428604"/>
            <a:ext cx="914403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JAVA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can also be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new keyword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1438275">
              <a:lnSpc>
                <a:spcPct val="150000"/>
              </a:lnSpc>
            </a:pP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 s1 = new String("welcome“);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JAVA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Will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new string object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heap memory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(non-pool) 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literal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" will be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placed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string constant pool </a:t>
            </a:r>
          </a:p>
          <a:p>
            <a:pPr marL="449263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will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refer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(non-pool)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creating String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AutoShape 2" descr="https://static.javatpoint.com/images/strin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-32" y="687529"/>
            <a:ext cx="94298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String_Example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marL="360363">
              <a:spcAft>
                <a:spcPts val="600"/>
              </a:spcAft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360363">
              <a:spcAft>
                <a:spcPts val="600"/>
              </a:spcAft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marL="1079500">
              <a:spcAft>
                <a:spcPts val="600"/>
              </a:spcAft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String 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"java";                                     //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by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string literal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1079500">
              <a:spcAft>
                <a:spcPts val="600"/>
              </a:spcAft>
            </a:pPr>
            <a:r>
              <a:rPr lang="en-I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I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[] = {'</a:t>
            </a:r>
            <a:r>
              <a:rPr lang="en-IN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s','t','r','i','n','g','s</a:t>
            </a:r>
            <a:r>
              <a:rPr lang="en-I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'};  </a:t>
            </a:r>
          </a:p>
          <a:p>
            <a:pPr marL="1079500">
              <a:spcAft>
                <a:spcPts val="600"/>
              </a:spcAft>
            </a:pPr>
            <a:r>
              <a:rPr lang="en-I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String s2 = new String(</a:t>
            </a:r>
            <a:r>
              <a:rPr lang="en-IN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);                      //</a:t>
            </a:r>
            <a:r>
              <a:rPr lang="en-I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converting char array</a:t>
            </a:r>
            <a:r>
              <a:rPr lang="en-I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to </a:t>
            </a:r>
            <a:r>
              <a:rPr lang="en-I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I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1079500">
              <a:spcAft>
                <a:spcPts val="600"/>
              </a:spcAft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String 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s3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String("example");         //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by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new keyword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1079500">
              <a:spcAft>
                <a:spcPts val="600"/>
              </a:spcAft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(s1);  </a:t>
            </a:r>
          </a:p>
          <a:p>
            <a:pPr marL="1079500">
              <a:spcAft>
                <a:spcPts val="600"/>
              </a:spcAft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(s2);  </a:t>
            </a:r>
          </a:p>
          <a:p>
            <a:pPr marL="1079500">
              <a:spcAft>
                <a:spcPts val="600"/>
              </a:spcAft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(s3);  </a:t>
            </a:r>
          </a:p>
          <a:p>
            <a:pPr marL="360363">
              <a:spcAft>
                <a:spcPts val="600"/>
              </a:spcAft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497" name="Rectangle 1"/>
          <p:cNvSpPr>
            <a:spLocks noChangeArrowheads="1"/>
          </p:cNvSpPr>
          <p:nvPr/>
        </p:nvSpPr>
        <p:spPr bwMode="auto">
          <a:xfrm>
            <a:off x="3214678" y="5286388"/>
            <a:ext cx="23984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Output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java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 String class methods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s://static.javatpoint.com/images/strin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-32" y="687529"/>
            <a:ext cx="91440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java.lang.String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many useful methods </a:t>
            </a:r>
          </a:p>
          <a:p>
            <a:pPr marL="360363">
              <a:spcAft>
                <a:spcPts val="600"/>
              </a:spcAft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perform operations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char values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6388" y="1536434"/>
          <a:ext cx="8858280" cy="4904394"/>
        </p:xfrm>
        <a:graphic>
          <a:graphicData uri="http://schemas.openxmlformats.org/drawingml/2006/table">
            <a:tbl>
              <a:tblPr/>
              <a:tblGrid>
                <a:gridCol w="5425744"/>
                <a:gridCol w="3432536"/>
              </a:tblGrid>
              <a:tr h="10252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36000" marR="17211" marT="17211" marB="172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36000" marR="17211" marT="17211" marB="172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04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charAt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index)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char value for the particular index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8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length()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string length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8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static String format(String format, Object...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 formatted string.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8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static String format(Locale l, String format, Object...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formatted string with given locale.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04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 substring(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beginIndex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substring for given begin index.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8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 substring(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beginIndex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endIndex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substring for given begin index and end index.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73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contains(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CharSequence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true or false after matching the sequence of char value.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57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static String join(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CharSequence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delimiter,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CharSequence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... elements)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 joined string.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2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static String join(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CharSequence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delimiter,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Iterable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&lt;? extends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CharSequence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 elements)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 joined string.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 String class methods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s://static.javatpoint.com/images/strin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408" y="1214422"/>
          <a:ext cx="8858280" cy="4630788"/>
        </p:xfrm>
        <a:graphic>
          <a:graphicData uri="http://schemas.openxmlformats.org/drawingml/2006/table">
            <a:tbl>
              <a:tblPr/>
              <a:tblGrid>
                <a:gridCol w="5169972"/>
                <a:gridCol w="3688308"/>
              </a:tblGrid>
              <a:tr h="5884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equals(Object another)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checks the equality of string with the given object.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60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isEmpty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checks if string is empty.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75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concat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concatenates the specified string.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84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 replace(char old, char new)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replaces all occurrences of the specified char value.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84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 replace(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CharSequence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old,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CharSequence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new)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replaces all occurrences of the specified CharSequence.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84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static String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equalsIgnoreCase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 another)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compares another string. It doesn't check case.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84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String[] split(String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regex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 split string matching regex.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8489">
                <a:tc>
                  <a:txBody>
                    <a:bodyPr/>
                    <a:lstStyle/>
                    <a:p>
                      <a:pPr algn="l" fontAlgn="t"/>
                      <a:r>
                        <a:rPr lang="sv-SE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String[] split(String regex, int limit)</a:t>
                      </a:r>
                      <a:endParaRPr lang="sv-SE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 split string matching regex and limit.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49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 intern()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an interned string.</a:t>
                      </a:r>
                    </a:p>
                  </a:txBody>
                  <a:tcPr marL="36000" marR="11474" marT="11474" marB="11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 String class methods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s://static.javatpoint.com/images/strin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6368" y="1214422"/>
          <a:ext cx="8828300" cy="5011976"/>
        </p:xfrm>
        <a:graphic>
          <a:graphicData uri="http://schemas.openxmlformats.org/drawingml/2006/table">
            <a:tbl>
              <a:tblPr/>
              <a:tblGrid>
                <a:gridCol w="4324194"/>
                <a:gridCol w="4504106"/>
              </a:tblGrid>
              <a:tr h="43969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sz="180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indexOf</a:t>
                      </a:r>
                      <a:r>
                        <a:rPr lang="en-IN" sz="180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IN" sz="180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sz="180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lang="en-IN" sz="180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the specified char value index.</a:t>
                      </a: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73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indexOf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fromIndex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the specified char value index starting with given index.</a:t>
                      </a: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04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indexOf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 substring)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the specified substring index.</a:t>
                      </a: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73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indexOf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 substring,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fromIndex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the specified substring index starting with given index.</a:t>
                      </a: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694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toLowerCase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 string in lowercase.</a:t>
                      </a: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8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toLowerCase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(Locale l)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 string in lowercase using specified locale.</a:t>
                      </a: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54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toUpperCase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 string in uppercase.</a:t>
                      </a: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8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toUpperCase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(Locale l)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 string in uppercase using specified locale.</a:t>
                      </a: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8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 trim()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removes beginning and ending spaces of this string.</a:t>
                      </a: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8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static String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valueOf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value)</a:t>
                      </a:r>
                      <a:endParaRPr lang="en-IN" sz="180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converts given type into string. It is an overloaded method.</a:t>
                      </a:r>
                    </a:p>
                  </a:txBody>
                  <a:tcPr marL="36000" marR="11474" marT="11474" marB="114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Type Conversions in Java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s://static.javatpoint.com/images/strin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1142984"/>
            <a:ext cx="91440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String to </a:t>
            </a:r>
            <a:r>
              <a:rPr lang="en-IN" sz="2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endParaRPr lang="en-IN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"1050"; 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num = </a:t>
            </a:r>
            <a:r>
              <a:rPr lang="en-I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                    //return primitive 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(num);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Integer num = </a:t>
            </a:r>
            <a:r>
              <a:rPr lang="en-I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Integer.valueOf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            //return object 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(num);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String to long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longStr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"1456755";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long num = </a:t>
            </a:r>
            <a:r>
              <a:rPr lang="en-I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Long.parseLong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longStr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         //return primitive 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(num);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Long num = </a:t>
            </a:r>
            <a:r>
              <a:rPr lang="en-I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Long.valueOf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longStr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           //return object 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(num);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ARRAYS in JAVA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general</a:t>
            </a:r>
          </a:p>
          <a:p>
            <a:pPr marL="406400" indent="-406400">
              <a:buFont typeface="Arial" pitchFamily="34" charset="0"/>
              <a:buChar char="•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863600" lvl="1" indent="-406400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Array is 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fixed set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similar type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that are stored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contiguous memory location</a:t>
            </a:r>
          </a:p>
          <a:p>
            <a:pPr marL="406400" indent="-4064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06400" indent="-40640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Java array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elements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similar data type</a:t>
            </a:r>
          </a:p>
          <a:p>
            <a:pPr marL="406400" indent="-4064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06400" indent="-4064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structure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which store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similar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 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elements</a:t>
            </a:r>
          </a:p>
          <a:p>
            <a:pPr marL="406400" indent="-4064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Type Conversions in Java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s://static.javatpoint.com/images/strin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785794"/>
            <a:ext cx="914403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String to float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floatStr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"49.78";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Float num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Float.parseFloat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floatStr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                                   //return primitive 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(num);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Float num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Float.valueOf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floatStr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                                       //return object 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(num); </a:t>
            </a:r>
          </a:p>
          <a:p>
            <a:endParaRPr lang="en-IN" sz="2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String to double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doubleStr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"99.378";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double num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Double.parseDouble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doubleStr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                      //return primitive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(num);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Double num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Double.valueOf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doubleStr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                            //return object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(num);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Strings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converted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Boolean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date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also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do: Some Programming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908" y="1214422"/>
            <a:ext cx="90010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Write a program in java to count and print the reverse a given String</a:t>
            </a:r>
          </a:p>
          <a:p>
            <a:pPr marL="269875" indent="-269875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Write a program in java to check if a given String is Palindrome or not</a:t>
            </a:r>
          </a:p>
          <a:p>
            <a:pPr marL="269875" indent="-269875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Write a program in java to remove a given character from String</a:t>
            </a:r>
          </a:p>
          <a:p>
            <a:pPr marL="269875" indent="-269875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Write a program in java to concatenate and  compare two strings</a:t>
            </a:r>
          </a:p>
          <a:p>
            <a:pPr marL="269875" indent="-269875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Write a program in java to find if a substring is present in a given string or not</a:t>
            </a:r>
          </a:p>
          <a:p>
            <a:pPr marL="269875" indent="-269875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Write a program in java to count the number of words </a:t>
            </a: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in String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ARRAYS in JAVA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java 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index based</a:t>
            </a:r>
          </a:p>
          <a:p>
            <a:pPr marL="347663" indent="-347663">
              <a:buFont typeface="Arial" pitchFamily="34" charset="0"/>
              <a:buChar char="•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804863" lvl="1" indent="-3476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First element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stored at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index</a:t>
            </a:r>
          </a:p>
          <a:p>
            <a:pPr marL="804863" lvl="1" indent="-3476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Last element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stored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(n – 1)</a:t>
            </a:r>
            <a:r>
              <a:rPr lang="en-US" sz="2800" b="1" baseline="30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index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643314"/>
            <a:ext cx="61531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and Disadvantages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57014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marL="347663" indent="-347663">
              <a:buFont typeface="Arial" pitchFamily="34" charset="0"/>
              <a:buChar char="•"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862013" indent="-3476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Code Optimization</a:t>
            </a:r>
          </a:p>
          <a:p>
            <a:pPr marL="1319213" lvl="2" indent="-347663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can be retrieved or sorted easily</a:t>
            </a:r>
          </a:p>
          <a:p>
            <a:pPr marL="862013" lvl="1" indent="-347663">
              <a:buFont typeface="Arial" pitchFamily="34" charset="0"/>
              <a:buChar char="•"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862013" indent="-347663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Random access</a:t>
            </a:r>
          </a:p>
          <a:p>
            <a:pPr marL="1319213" lvl="2" indent="-347663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Any data can be accessed located at any index position</a:t>
            </a:r>
          </a:p>
          <a:p>
            <a:pPr marL="804863" lvl="1" indent="-347663">
              <a:spcAft>
                <a:spcPts val="600"/>
              </a:spcAft>
              <a:buFont typeface="Arial" pitchFamily="34" charset="0"/>
              <a:buChar char="•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354013" lvl="1" indent="-347663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Size Limit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fixed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elements can </a:t>
            </a:r>
            <a:r>
              <a:rPr lang="en-US" sz="270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700" smtClean="0">
                <a:latin typeface="Times New Roman" pitchFamily="18" charset="0"/>
                <a:cs typeface="Times New Roman" pitchFamily="18" charset="0"/>
              </a:rPr>
              <a:t>stored</a:t>
            </a: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It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doesn't grow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its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runtime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One Dimensional Array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14356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Declaration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;         or 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[]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;       or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[] ;       or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endParaRPr lang="en-US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350" lvl="1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Instantiation of an Array</a:t>
            </a:r>
          </a:p>
          <a:p>
            <a:pPr marL="914400" lvl="1" indent="-7938">
              <a:spcBef>
                <a:spcPts val="1200"/>
              </a:spcBef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Dataype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array[]  =   new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[size] ;</a:t>
            </a:r>
          </a:p>
          <a:p>
            <a:pPr marL="6350" lvl="1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Example</a:t>
            </a:r>
          </a:p>
          <a:p>
            <a:pPr marL="914400">
              <a:spcBef>
                <a:spcPts val="12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     marks[]  =  new     int[5];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Declaration, Instantiation, and Initialization together</a:t>
            </a:r>
          </a:p>
          <a:p>
            <a:pPr>
              <a:spcBef>
                <a:spcPts val="1200"/>
              </a:spcBef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int a[]   =    {33,3,4,5};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:: One Dimensional Array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34122"/>
            <a:ext cx="9144000" cy="6140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Array_Example_1</a:t>
            </a:r>
          </a:p>
          <a:p>
            <a:pPr>
              <a:spcBef>
                <a:spcPts val="200"/>
              </a:spcBef>
            </a:pP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623888">
              <a:spcBef>
                <a:spcPts val="200"/>
              </a:spcBef>
            </a:pP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3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623888">
              <a:spcBef>
                <a:spcPts val="200"/>
              </a:spcBef>
            </a:pP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379538">
              <a:spcBef>
                <a:spcPts val="200"/>
              </a:spcBef>
            </a:pPr>
            <a:r>
              <a:rPr lang="en-US" sz="23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a[]   =   new </a:t>
            </a:r>
            <a:r>
              <a:rPr lang="en-US" sz="23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[3];                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 Declaration and instantiation</a:t>
            </a:r>
          </a:p>
          <a:p>
            <a:pPr marL="1379538">
              <a:spcBef>
                <a:spcPts val="200"/>
              </a:spcBef>
            </a:pPr>
            <a:r>
              <a:rPr lang="en-US" sz="2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a[0]=10;                                       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 Initialization</a:t>
            </a:r>
          </a:p>
          <a:p>
            <a:pPr marL="1379538">
              <a:spcBef>
                <a:spcPts val="200"/>
              </a:spcBef>
            </a:pP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a[1]=20;</a:t>
            </a:r>
          </a:p>
          <a:p>
            <a:pPr marL="1379538">
              <a:spcBef>
                <a:spcPts val="200"/>
              </a:spcBef>
            </a:pP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a[2]=70;</a:t>
            </a:r>
          </a:p>
          <a:p>
            <a:pPr marL="1379538">
              <a:spcBef>
                <a:spcPts val="200"/>
              </a:spcBef>
            </a:pPr>
            <a:endParaRPr lang="en-US" sz="2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9538">
              <a:spcBef>
                <a:spcPts val="200"/>
              </a:spcBef>
            </a:pP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//printing array</a:t>
            </a:r>
          </a:p>
          <a:p>
            <a:pPr marL="1379538">
              <a:spcBef>
                <a:spcPts val="200"/>
              </a:spcBef>
            </a:pP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3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 = 0;  </a:t>
            </a:r>
            <a:r>
              <a:rPr lang="en-US" sz="23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3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a.length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3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++)  //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Length is the property of array</a:t>
            </a:r>
          </a:p>
          <a:p>
            <a:pPr marL="1770063">
              <a:spcBef>
                <a:spcPts val="200"/>
              </a:spcBef>
            </a:pPr>
            <a:r>
              <a:rPr lang="en-US" sz="23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 </a:t>
            </a:r>
            <a:r>
              <a:rPr lang="en-US" sz="2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lang="en-US" sz="23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);</a:t>
            </a:r>
          </a:p>
          <a:p>
            <a:pPr marL="623888">
              <a:spcBef>
                <a:spcPts val="200"/>
              </a:spcBef>
            </a:pP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sz="2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200"/>
              </a:spcBef>
            </a:pPr>
            <a:endParaRPr lang="en-US" sz="2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endParaRPr lang="en-US" sz="2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9322" y="5288340"/>
            <a:ext cx="17859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1204913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marL="1204913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20</a:t>
            </a:r>
          </a:p>
          <a:p>
            <a:pPr marL="1204913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70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Dimensional Array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such case, data is stored in row and column based index (also known as matrix form)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 to Declare Multidimensional Array in java</a:t>
            </a:r>
          </a:p>
          <a:p>
            <a:pPr marL="1262063" indent="-4064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[][]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;           or</a:t>
            </a:r>
          </a:p>
          <a:p>
            <a:pPr marL="1262063" indent="-4064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[][]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;            or</a:t>
            </a:r>
          </a:p>
          <a:p>
            <a:pPr marL="1262063" indent="-4064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[][];              or</a:t>
            </a:r>
          </a:p>
          <a:p>
            <a:pPr marL="1262063" indent="-4064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[]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[] ;</a:t>
            </a:r>
          </a:p>
        </p:txBody>
      </p:sp>
      <p:pic>
        <p:nvPicPr>
          <p:cNvPr id="4098" name="Picture 2" descr="https://media.geeksforgeeks.org/wp-content/uploads/20210208191341/2Darr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428736"/>
            <a:ext cx="3352800" cy="2447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Dimensional Array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72321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738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Declaration and Instantiation</a:t>
            </a:r>
          </a:p>
          <a:p>
            <a:pPr marL="465138">
              <a:spcAft>
                <a:spcPts val="1200"/>
              </a:spcAft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[][]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[][]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=  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[2][2] ;</a:t>
            </a:r>
          </a:p>
          <a:p>
            <a:pPr marL="465138">
              <a:spcAft>
                <a:spcPts val="1200"/>
              </a:spcAft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[2][2];</a:t>
            </a:r>
          </a:p>
          <a:p>
            <a:pPr marL="58738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Initialization</a:t>
            </a:r>
          </a:p>
          <a:p>
            <a:pPr marL="58738">
              <a:spcAft>
                <a:spcPts val="1200"/>
              </a:spcAf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[0][0]   =  1 ;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[0][1]   =  2 ;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[1][0]    =  3 ;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[1][1]  =   4 ;</a:t>
            </a:r>
          </a:p>
          <a:p>
            <a:pPr marL="58738">
              <a:spcAft>
                <a:spcPts val="12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8738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Declaration,  Instantiation    and Initialization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together</a:t>
            </a:r>
          </a:p>
          <a:p>
            <a:pPr marL="58738">
              <a:spcAft>
                <a:spcPts val="1200"/>
              </a:spcAft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8738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[][]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= {   {1, 2}, {3, 4}   };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6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:: Two Dimensional Array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Array_example_3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465138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465138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914400"/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[][]  =  { {1, 2}, {3, 4}  };     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  Declaring and initializing 2D array</a:t>
            </a:r>
          </a:p>
          <a:p>
            <a:pPr marL="914400"/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  Printing 2D array</a:t>
            </a:r>
          </a:p>
          <a:p>
            <a:pPr marL="914400"/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0;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&lt; 2;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914400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379538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j = 0;  j &lt; 2;  j++)</a:t>
            </a:r>
          </a:p>
          <a:p>
            <a:pPr marL="1379538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828800"/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][j] 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  “   ");</a:t>
            </a:r>
          </a:p>
          <a:p>
            <a:pPr marL="1379538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379538"/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914400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465138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2264" y="3500438"/>
            <a:ext cx="1785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1204913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1 2</a:t>
            </a:r>
          </a:p>
          <a:p>
            <a:pPr marL="1204913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1219</Words>
  <Application>Microsoft Office PowerPoint</Application>
  <PresentationFormat>On-screen Show (4:3)</PresentationFormat>
  <Paragraphs>300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ARRAYS in JAVA</vt:lpstr>
      <vt:lpstr>ARRAYS in JAVA</vt:lpstr>
      <vt:lpstr>ARRAYS in JAVA</vt:lpstr>
      <vt:lpstr>ARRAYS Advantages and Disadvantages</vt:lpstr>
      <vt:lpstr>One Dimensional Array</vt:lpstr>
      <vt:lpstr>Example :: One Dimensional Array</vt:lpstr>
      <vt:lpstr>Two Dimensional Array</vt:lpstr>
      <vt:lpstr>Two Dimensional Array</vt:lpstr>
      <vt:lpstr>Example :: Two Dimensional Array</vt:lpstr>
      <vt:lpstr>Example :: Passing array to method</vt:lpstr>
      <vt:lpstr>String in JAVA</vt:lpstr>
      <vt:lpstr>String</vt:lpstr>
      <vt:lpstr>By String Literal</vt:lpstr>
      <vt:lpstr>Using new Keyword</vt:lpstr>
      <vt:lpstr>Example of creating String</vt:lpstr>
      <vt:lpstr>Java String class methods</vt:lpstr>
      <vt:lpstr>Java String class methods</vt:lpstr>
      <vt:lpstr>Java String class methods</vt:lpstr>
      <vt:lpstr>Data Type Conversions in Java</vt:lpstr>
      <vt:lpstr>Data Type Conversions in Java</vt:lpstr>
      <vt:lpstr>To do: Some Programming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(CSE181404)</dc:title>
  <dc:creator>NABAJYOTI</dc:creator>
  <cp:lastModifiedBy>sjs</cp:lastModifiedBy>
  <cp:revision>363</cp:revision>
  <dcterms:created xsi:type="dcterms:W3CDTF">2020-02-05T12:09:52Z</dcterms:created>
  <dcterms:modified xsi:type="dcterms:W3CDTF">2022-05-19T17:58:34Z</dcterms:modified>
</cp:coreProperties>
</file>