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9" r:id="rId2"/>
    <p:sldId id="359" r:id="rId3"/>
    <p:sldId id="360" r:id="rId4"/>
    <p:sldId id="361" r:id="rId5"/>
    <p:sldId id="363" r:id="rId6"/>
    <p:sldId id="362" r:id="rId7"/>
    <p:sldId id="364" r:id="rId8"/>
    <p:sldId id="366" r:id="rId9"/>
    <p:sldId id="365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79" r:id="rId22"/>
    <p:sldId id="380" r:id="rId23"/>
    <p:sldId id="399" r:id="rId24"/>
    <p:sldId id="386" r:id="rId25"/>
    <p:sldId id="385" r:id="rId26"/>
    <p:sldId id="384" r:id="rId27"/>
    <p:sldId id="387" r:id="rId28"/>
    <p:sldId id="388" r:id="rId29"/>
    <p:sldId id="389" r:id="rId30"/>
    <p:sldId id="390" r:id="rId31"/>
    <p:sldId id="392" r:id="rId32"/>
    <p:sldId id="394" r:id="rId33"/>
    <p:sldId id="391" r:id="rId34"/>
    <p:sldId id="393" r:id="rId35"/>
    <p:sldId id="396" r:id="rId36"/>
    <p:sldId id="3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9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7430"/>
            <a:ext cx="9144000" cy="1143000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Threads in JAVA</a:t>
            </a:r>
            <a:endParaRPr lang="en-IN" sz="5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04"/>
            <a:ext cx="9144000" cy="588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Running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When a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its state is changed to </a:t>
            </a:r>
          </a:p>
          <a:p>
            <a:pPr marL="180975" lvl="1" algn="just">
              <a:lnSpc>
                <a:spcPct val="15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  RUNNING state</a:t>
            </a:r>
          </a:p>
          <a:p>
            <a:pPr marL="180975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Thread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scheduler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picks one of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 from the </a:t>
            </a:r>
          </a:p>
          <a:p>
            <a:pPr marL="180975" lvl="1" algn="just">
              <a:lnSpc>
                <a:spcPct val="15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 runnable thread pool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starts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63538" lvl="1" indent="-1825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state to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Dead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Blocked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running state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depends on 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Time slicing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Completion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run()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Waiting for some resources 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3314"/>
            <a:ext cx="91440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Blocked / Waiting (Non-Runnable)</a:t>
            </a:r>
          </a:p>
          <a:p>
            <a:pPr lvl="0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thread enters into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BLOCKED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state when</a:t>
            </a:r>
          </a:p>
          <a:p>
            <a:pPr>
              <a:spcAft>
                <a:spcPts val="600"/>
              </a:spcAft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attempts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perform a task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cannot be completed </a:t>
            </a:r>
          </a:p>
          <a:p>
            <a:pPr marL="682625" lvl="1" indent="-225425">
              <a:spcAft>
                <a:spcPts val="600"/>
              </a:spcAft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immediately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must temporarily wait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complete that task as something else needs to be done prior to what current thread is doing</a:t>
            </a:r>
          </a:p>
          <a:p>
            <a:pPr marL="682625" lvl="1" indent="-225425">
              <a:spcAft>
                <a:spcPts val="600"/>
              </a:spcAft>
            </a:pPr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can be put into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TIMED WAITING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if </a:t>
            </a:r>
          </a:p>
          <a:p>
            <a:pPr marL="682625"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It 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provided an optional wait interval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waiting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</a:t>
            </a:r>
          </a:p>
          <a:p>
            <a:pPr marL="682625" lvl="2">
              <a:spcAft>
                <a:spcPts val="600"/>
              </a:spcAft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another 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perform a task</a:t>
            </a:r>
          </a:p>
          <a:p>
            <a:pPr marL="682625" lvl="2">
              <a:spcAft>
                <a:spcPts val="600"/>
              </a:spcAft>
            </a:pPr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Non-Runnable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returns to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RUNNABLE state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when </a:t>
            </a:r>
          </a:p>
          <a:p>
            <a:pPr marL="688975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It’s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notified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another 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timed interval </a:t>
            </a:r>
          </a:p>
          <a:p>
            <a:pPr marL="688975" lvl="1">
              <a:spcAft>
                <a:spcPts val="600"/>
              </a:spcAft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expires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whichever comes first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Terminated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thread enters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state (or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dead state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when </a:t>
            </a:r>
          </a:p>
          <a:p>
            <a:pPr marL="1089025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successfully completes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its task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 marL="1089025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Terminated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due to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any error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 marL="1089025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was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forcefully killed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Scheduling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single CPU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executes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multiple threads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some order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is called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scheduling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general,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runnable 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with the highest priority becomes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7663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priority-preemptive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i.e., </a:t>
            </a:r>
          </a:p>
          <a:p>
            <a:pPr marL="739775" lvl="1" indent="-2825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a high-priority thread wakes up when a low-priority thread is running, then the high-priority thread gets into the running immediately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Scheduling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Types of scheduling</a:t>
            </a:r>
          </a:p>
          <a:p>
            <a:pPr marL="6350" lvl="1">
              <a:buFont typeface="Arial" pitchFamily="34" charset="0"/>
              <a:buChar char="•"/>
            </a:pPr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Waiting and Notifying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Waiting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[wait ()]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notifying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[notify (),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()] </a:t>
            </a:r>
          </a:p>
          <a:p>
            <a:pPr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provides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 between threads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   </a:t>
            </a:r>
          </a:p>
          <a:p>
            <a:pPr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synchronize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object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3138" lvl="2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wait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invoked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 </a:t>
            </a:r>
          </a:p>
          <a:p>
            <a:pPr marL="973138"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executing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gives up its lock on the object </a:t>
            </a:r>
          </a:p>
          <a:p>
            <a:pPr marL="973138"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immediately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waiting state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3138" lvl="2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3138" lvl="2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Notify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wakes up threads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 wait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the </a:t>
            </a:r>
          </a:p>
          <a:p>
            <a:pPr marL="973138"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same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ready state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3138" lvl="2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3138" lvl="2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wakes up all the threads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 wait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</a:p>
          <a:p>
            <a:pPr marL="973138"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object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1">
              <a:buFont typeface="Arial" pitchFamily="34" charset="0"/>
              <a:buChar char="•"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Running and Yielding</a:t>
            </a:r>
          </a:p>
          <a:p>
            <a:pPr lvl="1">
              <a:lnSpc>
                <a:spcPct val="150000"/>
              </a:lnSpc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Yield ()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stop the currently executing thread and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Will give a chance to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other waiting threads of the same </a:t>
            </a:r>
          </a:p>
          <a:p>
            <a:pPr lvl="1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priority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Sleeping and Waking up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Sleep ()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used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pause a 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specified period of </a:t>
            </a:r>
          </a:p>
          <a:p>
            <a:pPr marL="465138">
              <a:lnSpc>
                <a:spcPct val="15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time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before moving it to runnable state again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2605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Threads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two ways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623888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 class</a:t>
            </a:r>
          </a:p>
          <a:p>
            <a:pPr marL="623888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Runnable Interface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78592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a Thread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Thread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57746"/>
            <a:ext cx="9144000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this method 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 class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 class</a:t>
            </a:r>
          </a:p>
          <a:p>
            <a:pPr lvl="2" fontAlgn="base">
              <a:lnSpc>
                <a:spcPct val="150000"/>
              </a:lnSpc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This class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run ()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available in the </a:t>
            </a:r>
          </a:p>
          <a:p>
            <a:pPr lvl="2" fontAlgn="base"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Thread class</a:t>
            </a:r>
          </a:p>
          <a:p>
            <a:pPr fontAlgn="base">
              <a:lnSpc>
                <a:spcPct val="150000"/>
              </a:lnSpc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An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new class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start ()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fontAlgn="base"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method is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to start the execution of the thread</a:t>
            </a:r>
          </a:p>
          <a:p>
            <a:pPr lvl="2" fontAlgn="base">
              <a:lnSpc>
                <a:spcPct val="150000"/>
              </a:lnSpc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Start ()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invokes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run ()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method on the Thread object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program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Thread creation by extending the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397000"/>
          <a:ext cx="9144000" cy="56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Thread_class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extends Thread    </a:t>
                      </a:r>
                      <a:endParaRPr lang="en-US" sz="17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  //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Extending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</a:t>
                      </a:r>
                      <a:endParaRPr 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public void run()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{ 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try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{ 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// Displaying the thread that is running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514350" marR="0" indent="-5143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("Thread " +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Thread.currentThread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().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getId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 +  " is running"); 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} 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catch (Exception e)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{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("Exception:  " + e);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}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public class Thread_ex_1	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</a:t>
                      </a:r>
                      <a:endParaRPr 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public Thread_ex_1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Thread_class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Thread_class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th.start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public static void main(String[]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args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 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Thread_ex_1 tex1 = new 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Thread_ex_1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::</a:t>
                      </a:r>
                    </a:p>
                    <a:p>
                      <a:endParaRPr lang="en-US" sz="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Thread 10 is running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Java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Built-in support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multithreaded programming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Multithreading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feature that allows </a:t>
            </a:r>
          </a:p>
          <a:p>
            <a:pPr marL="798513" lvl="1" indent="-341313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Concurrent execution of two or more parts of a program </a:t>
            </a:r>
          </a:p>
          <a:p>
            <a:pPr marL="1255713" lvl="2" indent="-341313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maximum utilization of CPU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Each part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such a program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called 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A thread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ach thread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defines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separate path of </a:t>
            </a:r>
          </a:p>
          <a:p>
            <a:pPr lvl="1" fontAlgn="base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execution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A 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is the path followed when executing a program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a Thread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 implementing the Runnable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2914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method of thread creation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new 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Runnable interface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Which overrides run ()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Then,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 object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instantiated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Call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start ()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method on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this object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a Thread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 implementing the Runnable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397000"/>
          <a:ext cx="914400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Thread_class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implements Runnable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public void run()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try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// Displaying the thread that is running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("Thread " +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Thread.currentThread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().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getId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 + " is running");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catch (Exception e)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{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("Exception :: " + e); 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Thread_ex_2		// Main Class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public Thread_ex_2()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Thread(new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Thread_class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());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th.start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public static void main(String[]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args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Thread_ex_2 tex2 = new Thread_ex_2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::</a:t>
                      </a:r>
                    </a:p>
                    <a:p>
                      <a:endParaRPr lang="en-US" sz="1800" b="1" kern="1200" dirty="0" smtClean="0">
                        <a:solidFill>
                          <a:srgbClr val="00B05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Thread 10 is running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Vs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Runnable Interface</a:t>
            </a:r>
            <a:endParaRPr lang="en-US" sz="3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57232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If a class extend the Thread class as the base</a:t>
            </a:r>
          </a:p>
          <a:p>
            <a:pPr marL="922338" lvl="1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That class cannot extend any other class But, if the Runnable interface is implemented by a class, then </a:t>
            </a:r>
          </a:p>
          <a:p>
            <a:pPr marL="922338" lvl="1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That class can still extend some other relevant base classes</a:t>
            </a:r>
          </a:p>
          <a:p>
            <a:pPr marL="922338" lvl="1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Some basic functionality of a thread can be achieved by extending Thread class because </a:t>
            </a:r>
          </a:p>
          <a:p>
            <a:pPr marL="1379538" lvl="2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provides some inbuilt methods like yield(), interrupt() etc. that are not available in Runnable interface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0"/>
            <a:ext cx="91440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Example::Need of Thread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72899"/>
            <a:ext cx="91440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Suppose we have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threads,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T1 starts execution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save certain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temporary.txt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will be used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T1 later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 calculate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some result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Meanwhile,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T2 starts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T1 returns </a:t>
            </a:r>
          </a:p>
          <a:p>
            <a:pPr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T2 changes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values saved by T1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temporary.txt </a:t>
            </a:r>
          </a:p>
          <a:p>
            <a:pPr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Now obviously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return wrong result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introduced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synchronization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above case</a:t>
            </a:r>
          </a:p>
          <a:p>
            <a:pPr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T1 starts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temporary.txt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marL="1146175"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This file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will be 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locked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LOCK mode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), and</a:t>
            </a:r>
          </a:p>
          <a:p>
            <a:pPr marL="1146175"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No other thread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able to access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it </a:t>
            </a:r>
          </a:p>
          <a:p>
            <a:pPr marL="1603375" lvl="3">
              <a:spcAft>
                <a:spcPts val="600"/>
              </a:spcAft>
              <a:buFont typeface="Arial" pitchFamily="34" charset="0"/>
              <a:buChar char="•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Until T1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returns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06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04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more than one thread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try to access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shared resource</a:t>
            </a:r>
          </a:p>
          <a:p>
            <a:pPr marL="922338" lvl="2" indent="-46513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need to ensure that </a:t>
            </a:r>
          </a:p>
          <a:p>
            <a:pPr marL="1379538" lvl="3" indent="-465138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only one thread at a time</a:t>
            </a:r>
          </a:p>
          <a:p>
            <a:pPr marL="1379538" lvl="3" indent="-465138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Otherwise, it will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lead to distorted results</a:t>
            </a:r>
          </a:p>
          <a:p>
            <a:pPr marL="465138" indent="-4651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922338" lvl="1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handling resource accessibility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threads request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resource</a:t>
            </a:r>
          </a:p>
          <a:p>
            <a:pPr marL="922338" lvl="2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purpose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avoid thread interference</a:t>
            </a:r>
          </a:p>
          <a:p>
            <a:pPr marL="922338" lvl="2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keyword in java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block of code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referred to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critical section</a:t>
            </a:r>
          </a:p>
          <a:p>
            <a:pPr marL="922338" lvl="2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Every Java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critical section of code</a:t>
            </a:r>
          </a:p>
          <a:p>
            <a:pPr marL="1379538" lvl="3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lock associated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922338" lvl="2" indent="-465138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enter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critical section</a:t>
            </a:r>
          </a:p>
          <a:p>
            <a:pPr marL="1379538" lvl="3" indent="-46513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corresponding object's lock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Need of Thread Synchronization</a:t>
            </a:r>
            <a:endParaRPr lang="en-US" sz="3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Java - Intrinsic Locks and Synchron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991910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sz="3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0419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synchronization is mainly used to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prevent thread interference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prevent consistency problem</a:t>
            </a:r>
          </a:p>
          <a:p>
            <a:pPr>
              <a:lnSpc>
                <a:spcPct val="150000"/>
              </a:lnSpc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How to achieve thread synchronization in Java ?</a:t>
            </a:r>
          </a:p>
          <a:p>
            <a:pPr>
              <a:lnSpc>
                <a:spcPct val="150000"/>
              </a:lnSpc>
            </a:pPr>
            <a:endParaRPr lang="en-US" sz="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types of thread synchronization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Mutual Exclusive</a:t>
            </a:r>
          </a:p>
          <a:p>
            <a:pPr marL="114617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Synchronized method</a:t>
            </a:r>
          </a:p>
          <a:p>
            <a:pPr marL="114617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Synchronized block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Inter-Thread communication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(Co-operation)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78581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sz="32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4298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without thread synchronization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Output required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:: </a:t>
            </a:r>
          </a:p>
          <a:p>
            <a:pPr marL="231775" indent="-231775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[welcome to] Java Programming Class]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06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3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sz="3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498910"/>
          <a:ext cx="885831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568"/>
                <a:gridCol w="4290744"/>
              </a:tblGrid>
              <a:tr h="30003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class Print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public void display(String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System.out.print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("[" +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try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    </a:t>
                      </a:r>
                      <a:r>
                        <a:rPr lang="en-US" sz="1600" b="1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Thread.sleep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(1000);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catch(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e)  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  {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e.printStackTrace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();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("]");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extends Thread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String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Print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 pr, String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str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pr;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str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public void run()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p_obj.display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  <a:endParaRPr lang="en-US" sz="1600" b="1" dirty="0" smtClean="0">
                        <a:solidFill>
                          <a:srgbClr val="00B050"/>
                        </a:solidFill>
                        <a:latin typeface="Times New Roman" pitchFamily="18" charset="0"/>
                        <a:ea typeface="Adobe Myungjo Std M" pitchFamily="18" charset="-128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4028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Synchronization_Thread_1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public static void main (String[]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args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 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 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=    new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();</a:t>
                      </a:r>
                      <a:endParaRPr lang="en-US" sz="500" b="1" dirty="0" smtClean="0">
                        <a:solidFill>
                          <a:srgbClr val="00B050"/>
                        </a:solidFill>
                        <a:latin typeface="Times New Roman" pitchFamily="18" charset="0"/>
                        <a:ea typeface="Adobe Myungjo Std M" pitchFamily="18" charset="-128"/>
                        <a:cs typeface="Times New Roman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=   new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"welcome to 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new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“Java Programming class");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Output ::          [welcome to [Java Programming class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         ]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        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When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program starts up</a:t>
            </a:r>
          </a:p>
          <a:p>
            <a:pPr marL="855663" lvl="1" indent="-398463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One thread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begins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run immediately</a:t>
            </a:r>
          </a:p>
          <a:p>
            <a:pPr marL="855663" lvl="1" indent="-398463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main thread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program because 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the one that is executed when our program begins</a:t>
            </a:r>
          </a:p>
          <a:p>
            <a:pPr fontAlgn="base"/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Properties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main thread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It is the thread from which other “child” threads will be 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produced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Often, it must be the last thread to finish execution 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because it performs various shutdown 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54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 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7154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  In this example</a:t>
            </a:r>
          </a:p>
          <a:p>
            <a:pPr marL="739775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Object 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pr_obj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 of class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print</a:t>
            </a:r>
            <a:r>
              <a:rPr lang="en-US" sz="2800" b="1" dirty="0" smtClean="0">
                <a:solidFill>
                  <a:srgbClr val="0070C0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</a:p>
          <a:p>
            <a:pPr marL="1196975" lvl="2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two running threads </a:t>
            </a: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(T1and T2) </a:t>
            </a:r>
          </a:p>
          <a:p>
            <a:pPr marL="1654175" lvl="4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call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shared method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(void </a:t>
            </a:r>
            <a:r>
              <a:rPr lang="en-US" sz="2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39775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Hence the 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non-synchronized</a:t>
            </a:r>
            <a:endParaRPr lang="en-US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9775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Such situation 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 called 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Race condition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ea typeface="Adobe Myungjo Std M" pitchFamily="18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54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ynchronized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7298"/>
            <a:ext cx="91440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synchronize above program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Synchronize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access to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display()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method by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only one thread at a time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This can be done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keyword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with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display()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2" algn="ctr">
              <a:lnSpc>
                <a:spcPct val="15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public synchronized  void display (String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54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ynchronized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7298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synchronize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 object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Only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part of a method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synchronized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synchronized block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to 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It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capable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make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Any part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 synchronized</a:t>
            </a:r>
            <a:endParaRPr lang="en-US" sz="2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54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ynchronized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1071546"/>
          <a:ext cx="9001156" cy="563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/>
                <a:gridCol w="4214810"/>
              </a:tblGrid>
              <a:tr h="30003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class Print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public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synchronized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void display(String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System.out.print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("[" +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try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    </a:t>
                      </a:r>
                      <a:r>
                        <a:rPr lang="en-US" sz="1600" b="1" dirty="0" err="1" smtClean="0">
                          <a:solidFill>
                            <a:srgbClr val="C0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Thread.sleep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(1000);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catch(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e)  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  {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e.printStackTrace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();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("]");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extends Thread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String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Print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public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(Print pr, String s)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= pr;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= s;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public void run()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p_obj.display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  <a:endParaRPr lang="en-US" sz="1600" b="1" dirty="0" smtClean="0">
                        <a:solidFill>
                          <a:srgbClr val="00B050"/>
                        </a:solidFill>
                        <a:latin typeface="Adobe Myungjo Std M" pitchFamily="18" charset="-128"/>
                        <a:ea typeface="Adobe Myungjo Std M" pitchFamily="18" charset="-128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4028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Synchronization_Thread_1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public static void main (String[]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args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 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= new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();</a:t>
                      </a:r>
                      <a:endParaRPr lang="en-US" sz="500" b="1" dirty="0" smtClean="0">
                        <a:solidFill>
                          <a:srgbClr val="00B050"/>
                        </a:solidFill>
                        <a:latin typeface="Adobe Garamond Pro" pitchFamily="18" charset="0"/>
                        <a:ea typeface="Adobe Myungjo Std M" pitchFamily="18" charset="-128"/>
                        <a:cs typeface="Times New Roman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new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"welcome");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new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"new programmer");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}                           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Output ::    [welcome to][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Java Programming class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ynchronized Block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928670"/>
          <a:ext cx="9001156" cy="599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/>
                <a:gridCol w="4500562"/>
              </a:tblGrid>
              <a:tr h="30003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class Print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public void display(String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System.out.print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("[" +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try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    </a:t>
                      </a:r>
                      <a:r>
                        <a:rPr lang="en-US" sz="1600" b="1" dirty="0" err="1" smtClean="0">
                          <a:solidFill>
                            <a:srgbClr val="C0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Thread.sleep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(1000);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catch(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e)  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  {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e.printStackTrace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();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System.out.println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("]");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extends Thread 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String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Print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public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(Print pr, String s)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= pr;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= s;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4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public void run()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	synchronized(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  {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	       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p_obj.display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msg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 }</a:t>
                      </a:r>
                      <a:endParaRPr lang="en-US" sz="1600" b="1" dirty="0" smtClean="0">
                        <a:solidFill>
                          <a:srgbClr val="00B050"/>
                        </a:solidFill>
                        <a:latin typeface="Adobe Myungjo Std M" pitchFamily="18" charset="-128"/>
                        <a:ea typeface="Adobe Myungjo Std M" pitchFamily="18" charset="-128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4028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Synchronization_Thread_1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public static void main (String[]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args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)    {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= new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Print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();</a:t>
                      </a:r>
                      <a:endParaRPr lang="en-US" sz="500" b="1" dirty="0" smtClean="0">
                        <a:solidFill>
                          <a:srgbClr val="00B050"/>
                        </a:solidFill>
                        <a:latin typeface="Adobe Garamond Pro" pitchFamily="18" charset="0"/>
                        <a:ea typeface="Adobe Myungjo Std M" pitchFamily="18" charset="-128"/>
                        <a:cs typeface="Times New Roman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new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"welcome");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T1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= new </a:t>
                      </a:r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Thread_x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dk1"/>
                          </a:solidFill>
                          <a:latin typeface="Adobe Garamond Pro" pitchFamily="18" charset="0"/>
                          <a:cs typeface="Times New Roman" pitchFamily="18" charset="0"/>
                        </a:rPr>
                        <a:t>pr_obj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, "new programmer");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T2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.start();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Adobe Garamond Pro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}                             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Output ::    [welcome to][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dobe Myungjo Std M" pitchFamily="18" charset="-128"/>
                          <a:cs typeface="Times New Roman" pitchFamily="18" charset="0"/>
                        </a:rPr>
                        <a:t>Java Programming class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Times New Roman" pitchFamily="18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500174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3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Difference between synchronized Method and synchronized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71546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Synchronized Method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acquires a lock in the object for the whole method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It means that no other thread can use any synchronized method 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until the current thread </a:t>
            </a:r>
          </a:p>
          <a:p>
            <a:pPr lvl="2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Which has invoked it's synchronized method, has finished its </a:t>
            </a:r>
          </a:p>
          <a:p>
            <a:pPr lvl="2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execution</a:t>
            </a:r>
          </a:p>
          <a:p>
            <a:pPr lvl="2" algn="just">
              <a:spcAft>
                <a:spcPts val="600"/>
              </a:spcAft>
            </a:pPr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Synchronized Block 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Acquires a lock in the object only between parentheses after the 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synchronized keyword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This means that no other thread can acquire a lock on the locked 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object until the synchronized block exits. 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But other threads can access the rest of the code of the method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54"/>
            <a:ext cx="9144000" cy="1143000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Synchronization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Inter-Thread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1142984"/>
            <a:ext cx="9144000" cy="57400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Java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provide benefits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of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avoiding thread pooling </a:t>
            </a:r>
          </a:p>
          <a:p>
            <a:pPr marL="68897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inter-thread communication</a:t>
            </a:r>
          </a:p>
          <a:p>
            <a:pPr marL="68897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23812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 pooling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usually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95325" lvl="2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check some condition repeatedly</a:t>
            </a:r>
          </a:p>
          <a:p>
            <a:pPr marL="1152525" lvl="3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appropriate action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taken</a:t>
            </a:r>
          </a:p>
          <a:p>
            <a:pPr marL="695325" lvl="2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Waste CPU time</a:t>
            </a:r>
          </a:p>
          <a:p>
            <a:pPr marL="695325" lvl="2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231775" lvl="0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Inter-Thread Communication </a:t>
            </a:r>
          </a:p>
          <a:p>
            <a:pPr marL="68897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wait(), notify(),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and 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methods of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Object class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are used</a:t>
            </a:r>
          </a:p>
          <a:p>
            <a:pPr marL="68897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final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methods in Object</a:t>
            </a:r>
          </a:p>
          <a:p>
            <a:pPr marL="1146175" lvl="2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So that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all classes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have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them </a:t>
            </a:r>
          </a:p>
          <a:p>
            <a:pPr marL="688975" lvl="1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 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nly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from </a:t>
            </a:r>
          </a:p>
          <a:p>
            <a:pPr marL="1146175" lvl="2" indent="-231775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ithin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context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ain-thread-in-java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642918"/>
            <a:ext cx="5143536" cy="4000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643446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control a thread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It we must obtain a reference to it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Done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method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Thread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This method returns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reference to the 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which it is called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Autofit/>
          </a:bodyPr>
          <a:lstStyle/>
          <a:p>
            <a:pPr fontAlgn="base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between the main() method and main thread in Java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18330"/>
            <a:ext cx="9144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For each program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Main thread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created by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(Java Virtual Machine)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Which first verifies the existence of the main() method and 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Then it initializes the class</a:t>
            </a:r>
          </a:p>
          <a:p>
            <a:pPr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** Note that from JDK 6, main() method is mandatory in a </a:t>
            </a:r>
          </a:p>
          <a:p>
            <a:pPr fontAlgn="base"/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standalone java application</a:t>
            </a:r>
            <a:endParaRPr lang="en-US" sz="2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 Priority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inherits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created it</a:t>
            </a:r>
          </a:p>
          <a:p>
            <a:pPr lvl="0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Normally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 priority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thread’s priority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Can be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at any time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Using the 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setPriority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()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method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Thread priorities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ranging between </a:t>
            </a:r>
          </a:p>
          <a:p>
            <a:pPr marL="739775" lvl="0" indent="-274638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MIN_PRIORITY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(i.e.,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and </a:t>
            </a:r>
          </a:p>
          <a:p>
            <a:pPr marL="739775" lvl="0" indent="-274638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MAX_PRIORITY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(i.e.,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pPr marL="739775" lvl="0" indent="-274638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(integer)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higher the priority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default priority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Main thread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all remaining user threads,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 to child</a:t>
            </a:r>
            <a:endParaRPr lang="en-US" sz="2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 thread in JAVA, at any point of time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Lies only in any one of the following states as given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below: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s://static.javatpoint.com/images/thread-life-cycle.png"/>
          <p:cNvPicPr/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59088" y="2583970"/>
            <a:ext cx="6572296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New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798513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a new thread is created, it is in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state</a:t>
            </a:r>
          </a:p>
          <a:p>
            <a:pPr marL="798513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remains in this state until </a:t>
            </a:r>
          </a:p>
          <a:p>
            <a:pPr marL="1255713" lvl="2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program starts the thread using its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start ()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method</a:t>
            </a:r>
          </a:p>
          <a:p>
            <a:pPr marL="798513" lvl="1" indent="-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At this point, thread is not alive and it’s a state internal to Java programming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start() method creates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The system resources necessary to run the thread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Schedules the thread to run,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Etc.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Runnable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Calling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start 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method on thread put it in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state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At this point, execution control is passed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 scheduler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to finish its execution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Thread scheduler decides from which point of time, a thread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should be executed (also known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dispatching the 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allocates each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 amount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processor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quantum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timeslice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perform its task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utilizing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quantum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said to be in  Running </a:t>
            </a:r>
          </a:p>
          <a:p>
            <a:pPr lvl="2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State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When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quantum expires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returns to the      </a:t>
            </a:r>
          </a:p>
          <a:p>
            <a:pPr lvl="2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RUNNABLE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state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determine which thread to dispatch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depending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 scheduling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1614</Words>
  <Application>Microsoft Office PowerPoint</Application>
  <PresentationFormat>On-screen Show (4:3)</PresentationFormat>
  <Paragraphs>496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Threads in JAVA</vt:lpstr>
      <vt:lpstr>Thread</vt:lpstr>
      <vt:lpstr>Thread</vt:lpstr>
      <vt:lpstr>Thread</vt:lpstr>
      <vt:lpstr>Relation between the main() method and main thread in Java</vt:lpstr>
      <vt:lpstr>Thread Priority</vt:lpstr>
      <vt:lpstr>Life cycle of a Thread</vt:lpstr>
      <vt:lpstr>Life cycle of a Thread</vt:lpstr>
      <vt:lpstr>Life cycle of a Thread</vt:lpstr>
      <vt:lpstr>Life cycle of a Thread</vt:lpstr>
      <vt:lpstr>Life Cycle of a Thread</vt:lpstr>
      <vt:lpstr>Life cycle of a Thread</vt:lpstr>
      <vt:lpstr>Thread Scheduling</vt:lpstr>
      <vt:lpstr>Thread Scheduling</vt:lpstr>
      <vt:lpstr>Thread Scheduling</vt:lpstr>
      <vt:lpstr>Thread Scheduling</vt:lpstr>
      <vt:lpstr>Creating a Thread</vt:lpstr>
      <vt:lpstr>Creating a Thread Extending the Thread class</vt:lpstr>
      <vt:lpstr>Example program Thread creation by extending the Thread</vt:lpstr>
      <vt:lpstr>Creating a Thread  By implementing the Runnable Interface</vt:lpstr>
      <vt:lpstr>Creating a Thread  By implementing the Runnable Interface</vt:lpstr>
      <vt:lpstr>Thread Class Vs Runnable Interface</vt:lpstr>
      <vt:lpstr>Thread Synchronization</vt:lpstr>
      <vt:lpstr>Example::Need of Thread Synchronization</vt:lpstr>
      <vt:lpstr>Thread Synchronization</vt:lpstr>
      <vt:lpstr>Need of Thread Synchronization</vt:lpstr>
      <vt:lpstr>Thread Synchronization</vt:lpstr>
      <vt:lpstr>Thread Synchronization</vt:lpstr>
      <vt:lpstr>Thread Synchronization</vt:lpstr>
      <vt:lpstr>Thread Synchronization </vt:lpstr>
      <vt:lpstr>Thread Synchronization Using Synchronized Method </vt:lpstr>
      <vt:lpstr>Thread Synchronization Using Synchronized Block</vt:lpstr>
      <vt:lpstr>Thread Synchronization Using Synchronized Method </vt:lpstr>
      <vt:lpstr>Thread Synchronization Using Synchronized Block </vt:lpstr>
      <vt:lpstr>Thread Synchronization Difference between synchronized Method and synchronized block</vt:lpstr>
      <vt:lpstr>Thread Synchronization Inter-Thread Communication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sjs</cp:lastModifiedBy>
  <cp:revision>435</cp:revision>
  <dcterms:created xsi:type="dcterms:W3CDTF">2020-02-05T12:09:52Z</dcterms:created>
  <dcterms:modified xsi:type="dcterms:W3CDTF">2022-05-10T17:50:08Z</dcterms:modified>
</cp:coreProperties>
</file>