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0" r:id="rId2"/>
    <p:sldId id="361" r:id="rId3"/>
    <p:sldId id="363" r:id="rId4"/>
    <p:sldId id="364" r:id="rId5"/>
    <p:sldId id="365" r:id="rId6"/>
    <p:sldId id="366" r:id="rId7"/>
    <p:sldId id="367" r:id="rId8"/>
    <p:sldId id="368" r:id="rId9"/>
    <p:sldId id="370" r:id="rId10"/>
    <p:sldId id="369" r:id="rId11"/>
    <p:sldId id="372" r:id="rId12"/>
    <p:sldId id="373" r:id="rId13"/>
    <p:sldId id="3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7E21-FFFF-4D2B-B418-D147AE985F33}" type="datetimeFigureOut">
              <a:rPr lang="en-US" smtClean="0"/>
              <a:pPr/>
              <a:t>5/19/2022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2A34-0240-4C56-A446-DC66CA3C53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602B-1477-4D24-A1B8-BACC81331FAB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251A-B654-4937-8838-834AD6A83322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5B6B-1ABE-4E1C-A1A6-202B3D209A97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D8EF-8D6D-4DF3-A364-BB72BCEBC429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257-ECE3-49E2-B70A-909692F3CD0D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14EB-B766-4AEC-9EF8-DFDE1CD81AA5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064-C545-4C9F-B24A-2ABAD4FDE19C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04F-4562-47B0-9718-37CB6E110CDE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300D-F68C-4201-99C7-76035C53DB97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F324-2206-440A-88A3-79CAAB8202FF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DFD-7F56-4A02-A83B-2C532B626638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D05E-9031-4F5D-A67E-E06B1ADBF9D2}" type="datetime1">
              <a:rPr lang="en-US" smtClean="0"/>
              <a:pPr/>
              <a:t>5/19/2022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3182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Applet 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6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::Applet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8501090" cy="56435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7786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 Example_applet.java </a:t>
            </a:r>
          </a:p>
          <a:p>
            <a:pPr marL="677863">
              <a:buNone/>
            </a:pPr>
            <a:r>
              <a:rPr lang="en-US" sz="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677863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java.applet.Applet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677863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java.awt.Graphics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677863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77863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Example_applet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extends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Applet</a:t>
            </a:r>
          </a:p>
          <a:p>
            <a:pPr marL="67786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67786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paint (Graphics g)</a:t>
            </a:r>
          </a:p>
          <a:p>
            <a:pPr marL="67786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  </a:t>
            </a:r>
          </a:p>
          <a:p>
            <a:pPr marL="67786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g.drawString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"welcome", 150,  150);  </a:t>
            </a:r>
          </a:p>
          <a:p>
            <a:pPr marL="67786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  </a:t>
            </a:r>
          </a:p>
          <a:p>
            <a:pPr marL="677863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677863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Save the above program: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Example_applet.java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Compile                           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&gt;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Example_applet.java</a:t>
            </a:r>
          </a:p>
          <a:p>
            <a:pPr marL="285750" lvl="1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Note: Class must be public because its object is created by Java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software </a:t>
            </a:r>
          </a:p>
          <a:p>
            <a:pPr marL="285750"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that resides on the browser</a:t>
            </a:r>
          </a:p>
          <a:p>
            <a:pPr lvl="1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6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:: 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6435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&lt;html&gt;  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&lt;title&gt; Applet Example&lt;/title&gt;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&lt;body&gt; 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&lt;applet code="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Example_applet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.class" width="300" height="300"&gt; 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&lt;/applet&gt; 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&lt;/body&gt; 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&lt;/html&gt;  </a:t>
            </a:r>
          </a:p>
          <a:p>
            <a:pPr lvl="1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462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:: 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6435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23888" indent="-173038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Executing the complete program</a:t>
            </a:r>
          </a:p>
          <a:p>
            <a:pPr marL="1262063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&gt;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appletviewer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Example_applet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.html</a:t>
            </a:r>
          </a:p>
          <a:p>
            <a:pPr marL="2062163" lvl="2" indent="-2889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Opens the Html file </a:t>
            </a:r>
          </a:p>
          <a:p>
            <a:pPr marL="909638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:: Applet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857232"/>
          <a:ext cx="9144000" cy="5569941"/>
        </p:xfrm>
        <a:graphic>
          <a:graphicData uri="http://schemas.openxmlformats.org/drawingml/2006/table">
            <a:tbl>
              <a:tblPr/>
              <a:tblGrid>
                <a:gridCol w="428596"/>
                <a:gridCol w="4429156"/>
                <a:gridCol w="4286248"/>
              </a:tblGrid>
              <a:tr h="1204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Methods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public abstract void drawString(String str, int x, int y)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to draw specified string.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public void drawRect(int x, int y, int width, int height)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to draw a rectangle of specified width and height.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65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public abstract void fillRect(int x, int y, int width, int height)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to draw a rectangle with a default colourof specified width and height.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public abstract void drawOval(int x, int y, int width, int height)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to draw oval of specified width and height.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34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public abstract void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fillOval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(int x, int y, int width, int height)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to draw oval with a default colour of specified width and height.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public abstract void drawLine(int x1, int y1, int x2, int y2)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for drawing lines between the point (x1, x1) and (x2, y2).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65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public abstract booleandrawImage(Image img, int x, int y, ImageObserver observer)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for drawing a specified image.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65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public abstract void drawArc(int x, int y, int width, int height, intstartAngle, intarcAngle)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for drawing a circular arc.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65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public abstract void fillArc(int x, int y, int width, int height, intstartAngle, intarcAngle)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for filling circular arc.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72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public abstract void setColor(Color c)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Used to set a colour to the object.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72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public abstract void setFont(Font font)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Used to set font.</a:t>
                      </a:r>
                    </a:p>
                  </a:txBody>
                  <a:tcPr marL="30104" marR="30104" marT="15052" marB="150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Applet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357958"/>
          </a:xfrm>
        </p:spPr>
        <p:txBody>
          <a:bodyPr>
            <a:noAutofit/>
          </a:bodyPr>
          <a:lstStyle/>
          <a:p>
            <a:pPr marL="174625" lvl="1" indent="-166688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marL="623888" lvl="1" indent="-166688" fontAlgn="base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 special type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that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webpage</a:t>
            </a:r>
          </a:p>
          <a:p>
            <a:pPr marL="623888" lvl="2" indent="-166688" fontAlgn="base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hosted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web server</a:t>
            </a:r>
          </a:p>
          <a:p>
            <a:pPr marL="623888" lvl="2" indent="-166688" fontAlgn="base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dynamic content</a:t>
            </a:r>
          </a:p>
          <a:p>
            <a:pPr marL="623888" lvl="1" indent="-166688" fontAlgn="base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Runs inside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browser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client side</a:t>
            </a:r>
          </a:p>
          <a:p>
            <a:pPr marL="623888" lvl="1" indent="-166688" fontAlgn="base">
              <a:spcBef>
                <a:spcPts val="0"/>
              </a:spcBef>
            </a:pPr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31775" indent="-166688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All applets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</a:p>
          <a:p>
            <a:pPr marL="623888" lvl="1" indent="-166688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Used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web site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entertaining</a:t>
            </a:r>
          </a:p>
          <a:p>
            <a:pPr marL="1023938" lvl="2" indent="-166688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Sub-classes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(either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indirectly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481138" lvl="3" indent="-166688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 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java.applet.Applet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class </a:t>
            </a:r>
          </a:p>
          <a:p>
            <a:pPr marL="623888" lvl="1" indent="-166688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extends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Panel </a:t>
            </a:r>
          </a:p>
          <a:p>
            <a:pPr marL="623888" lvl="1" indent="-166688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extends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which is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Component</a:t>
            </a:r>
          </a:p>
          <a:p>
            <a:pPr marL="293688" lvl="1" fontAlgn="base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fld id="{6C222118-0C63-4106-B462-2374A14BCD28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58" y="1571612"/>
            <a:ext cx="14382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Applet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635795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Applets are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supported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most web browser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many platforms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including Linux, Windows, Mac Os etc.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Applets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very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less response time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Because it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client side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Applets are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quite secure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applets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small</a:t>
            </a:r>
          </a:p>
          <a:p>
            <a:pPr lvl="2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transfer over network</a:t>
            </a: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Drawback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Applets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require a Java plug-in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execute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Applets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do not support file system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Applet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cannot run or modify any application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the local system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cannot work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native methods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system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applet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cannot access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client-side resources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Important points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Applet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" y="928670"/>
            <a:ext cx="9144000" cy="6072206"/>
          </a:xfrm>
        </p:spPr>
        <p:txBody>
          <a:bodyPr>
            <a:noAutofit/>
          </a:bodyPr>
          <a:lstStyle/>
          <a:p>
            <a:pPr marL="403225" lvl="1" indent="-228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stand-alone programs</a:t>
            </a:r>
          </a:p>
          <a:p>
            <a:pPr marL="403225" lvl="1" indent="-228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standard applet viewer tool </a:t>
            </a:r>
          </a:p>
          <a:p>
            <a:pPr marL="403225" lvl="2" fontAlgn="base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applet viewer</a:t>
            </a:r>
          </a:p>
          <a:p>
            <a:pPr marL="403225" lvl="1" indent="-228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does not begin 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main() method</a:t>
            </a:r>
          </a:p>
          <a:p>
            <a:pPr marL="403225" lvl="1" indent="-228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Applets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small Java programs </a:t>
            </a:r>
          </a:p>
          <a:p>
            <a:pPr marL="860425" lvl="3"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can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accessed on an Internet server</a:t>
            </a:r>
          </a:p>
          <a:p>
            <a:pPr marL="860425" lvl="3" fontAlgn="base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Transported over Internet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</a:p>
          <a:p>
            <a:pPr marL="860425" lvl="3"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automatically installed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run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part of a webpage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   Vs   Applet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57158" y="1357298"/>
            <a:ext cx="8416048" cy="400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 Cycle of a Applet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28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Various stages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Applet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Born state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Applet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initialized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Ready to Run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Applet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started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Running state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Applet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painted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Idle state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Applet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stopped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Dead state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Applet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destroyed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2">
            <a:lum bright="19000"/>
          </a:blip>
          <a:srcRect/>
          <a:stretch>
            <a:fillRect/>
          </a:stretch>
        </p:blipFill>
        <p:spPr bwMode="auto">
          <a:xfrm>
            <a:off x="3357554" y="2643182"/>
            <a:ext cx="5612169" cy="2571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Lifecycle methods for Applet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07220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an applet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java.applet.Applet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provides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 life cycle methods</a:t>
            </a: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void init()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used to initialized the Applet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invoked only once</a:t>
            </a: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void start()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invoked after the init() method or browser is maximized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used to start the Applet</a:t>
            </a: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void stop()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used to stop the Applet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invoked when Applet is stop or browser is minimized</a:t>
            </a: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void destroy()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used to destroy the Applet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invoked only once</a:t>
            </a:r>
          </a:p>
          <a:p>
            <a:pPr lvl="3"/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java.awt.Component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provides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 life cycle method</a:t>
            </a: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void paint(Graphics g)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used to paint the Applet</a:t>
            </a:r>
          </a:p>
          <a:p>
            <a:pPr lvl="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provides Graphics class object that can be used for drawing oval, rectangle, arc etc.</a:t>
            </a:r>
          </a:p>
          <a:p>
            <a:pPr lvl="1"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Developing an Applet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Steps to develop an applet program</a:t>
            </a:r>
          </a:p>
          <a:p>
            <a:pPr lvl="1"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an applet (java) code i.e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. .java file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Compile to generate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.class file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Design a HTML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&lt;APPLET&gt; tag</a:t>
            </a:r>
          </a:p>
          <a:p>
            <a:pPr lvl="1">
              <a:lnSpc>
                <a:spcPct val="15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run an Applet?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Two ways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applet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html file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appletViewer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tool (for testing purpose)</a:t>
            </a:r>
          </a:p>
          <a:p>
            <a:pPr lvl="3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653</Words>
  <Application>Microsoft Office PowerPoint</Application>
  <PresentationFormat>On-screen Show (4:3)</PresentationFormat>
  <Paragraphs>167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Applet in JAVA</vt:lpstr>
      <vt:lpstr>Applet</vt:lpstr>
      <vt:lpstr>Applet</vt:lpstr>
      <vt:lpstr>Important points about Applet</vt:lpstr>
      <vt:lpstr>Application   Vs   Applet</vt:lpstr>
      <vt:lpstr>Life Cycle of a Applet</vt:lpstr>
      <vt:lpstr>Lifecycle methods for Applet</vt:lpstr>
      <vt:lpstr>Developing an Applet Program</vt:lpstr>
      <vt:lpstr>How to run an Applet?</vt:lpstr>
      <vt:lpstr>Example ::Applet</vt:lpstr>
      <vt:lpstr>Example :: Applet</vt:lpstr>
      <vt:lpstr>Example :: Applet</vt:lpstr>
      <vt:lpstr>Methods :: Applet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(CSE181404)</dc:title>
  <dc:creator>NABAJYOTI</dc:creator>
  <cp:lastModifiedBy>sjs</cp:lastModifiedBy>
  <cp:revision>500</cp:revision>
  <dcterms:created xsi:type="dcterms:W3CDTF">2020-02-05T12:09:52Z</dcterms:created>
  <dcterms:modified xsi:type="dcterms:W3CDTF">2022-05-19T17:58:03Z</dcterms:modified>
</cp:coreProperties>
</file>