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Lst>
  <p:notesMasterIdLst>
    <p:notesMasterId r:id="rId18"/>
  </p:notesMasterIdLst>
  <p:sldIdLst>
    <p:sldId id="1616" r:id="rId3"/>
    <p:sldId id="256" r:id="rId4"/>
    <p:sldId id="257" r:id="rId5"/>
    <p:sldId id="1532" r:id="rId6"/>
    <p:sldId id="1533" r:id="rId7"/>
    <p:sldId id="1534" r:id="rId8"/>
    <p:sldId id="1544" r:id="rId9"/>
    <p:sldId id="1609" r:id="rId10"/>
    <p:sldId id="1537" r:id="rId11"/>
    <p:sldId id="1615" r:id="rId12"/>
    <p:sldId id="1577" r:id="rId13"/>
    <p:sldId id="1541" r:id="rId14"/>
    <p:sldId id="1610" r:id="rId15"/>
    <p:sldId id="1543" r:id="rId16"/>
    <p:sldId id="262" r:id="rId1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26" autoAdjust="0"/>
    <p:restoredTop sz="90642" autoAdjust="0"/>
  </p:normalViewPr>
  <p:slideViewPr>
    <p:cSldViewPr snapToGrid="0">
      <p:cViewPr varScale="1">
        <p:scale>
          <a:sx n="92" d="100"/>
          <a:sy n="92" d="100"/>
        </p:scale>
        <p:origin x="46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64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9" y="2"/>
            <a:ext cx="3037840" cy="466435"/>
          </a:xfrm>
          <a:prstGeom prst="rect">
            <a:avLst/>
          </a:prstGeom>
        </p:spPr>
        <p:txBody>
          <a:bodyPr vert="horz" lIns="91440" tIns="45720" rIns="91440" bIns="45720" rtlCol="0"/>
          <a:lstStyle>
            <a:lvl1pPr algn="r">
              <a:defRPr sz="1200"/>
            </a:lvl1pPr>
          </a:lstStyle>
          <a:p>
            <a:fld id="{FA5E319D-D1C8-4AE8-AEA7-56BF3E8B8FC4}" type="datetimeFigureOut">
              <a:rPr lang="en-US" smtClean="0"/>
              <a:t>8/19/2021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643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70"/>
            <a:ext cx="3037840" cy="466435"/>
          </a:xfrm>
          <a:prstGeom prst="rect">
            <a:avLst/>
          </a:prstGeom>
        </p:spPr>
        <p:txBody>
          <a:bodyPr vert="horz" lIns="91440" tIns="45720" rIns="91440" bIns="45720" rtlCol="0" anchor="b"/>
          <a:lstStyle>
            <a:lvl1pPr algn="r">
              <a:defRPr sz="1200"/>
            </a:lvl1pPr>
          </a:lstStyle>
          <a:p>
            <a:fld id="{8D2D6497-9483-46E3-9D2D-E5CBEB36D5B5}" type="slidenum">
              <a:rPr lang="en-US" smtClean="0"/>
              <a:t>‹#›</a:t>
            </a:fld>
            <a:endParaRPr lang="en-US"/>
          </a:p>
        </p:txBody>
      </p:sp>
    </p:spTree>
    <p:extLst>
      <p:ext uri="{BB962C8B-B14F-4D97-AF65-F5344CB8AC3E}">
        <p14:creationId xmlns:p14="http://schemas.microsoft.com/office/powerpoint/2010/main" val="2259251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Slide (XO Narrate)</a:t>
            </a:r>
          </a:p>
        </p:txBody>
      </p:sp>
      <p:sp>
        <p:nvSpPr>
          <p:cNvPr id="4" name="Slide Number Placeholder 3"/>
          <p:cNvSpPr>
            <a:spLocks noGrp="1"/>
          </p:cNvSpPr>
          <p:nvPr>
            <p:ph type="sldNum" sz="quarter" idx="5"/>
          </p:nvPr>
        </p:nvSpPr>
        <p:spPr/>
        <p:txBody>
          <a:bodyPr/>
          <a:lstStyle/>
          <a:p>
            <a:fld id="{8D2D6497-9483-46E3-9D2D-E5CBEB36D5B5}" type="slidenum">
              <a:rPr lang="en-US" smtClean="0"/>
              <a:t>2</a:t>
            </a:fld>
            <a:endParaRPr lang="en-US"/>
          </a:p>
        </p:txBody>
      </p:sp>
    </p:spTree>
    <p:extLst>
      <p:ext uri="{BB962C8B-B14F-4D97-AF65-F5344CB8AC3E}">
        <p14:creationId xmlns:p14="http://schemas.microsoft.com/office/powerpoint/2010/main" val="1557147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 Slide (XO Narrate)</a:t>
            </a:r>
          </a:p>
        </p:txBody>
      </p:sp>
      <p:sp>
        <p:nvSpPr>
          <p:cNvPr id="4" name="Slide Number Placeholder 3"/>
          <p:cNvSpPr>
            <a:spLocks noGrp="1"/>
          </p:cNvSpPr>
          <p:nvPr>
            <p:ph type="sldNum" sz="quarter" idx="5"/>
          </p:nvPr>
        </p:nvSpPr>
        <p:spPr/>
        <p:txBody>
          <a:bodyPr/>
          <a:lstStyle/>
          <a:p>
            <a:fld id="{8D2D6497-9483-46E3-9D2D-E5CBEB36D5B5}" type="slidenum">
              <a:rPr lang="en-US" smtClean="0"/>
              <a:t>3</a:t>
            </a:fld>
            <a:endParaRPr lang="en-US"/>
          </a:p>
        </p:txBody>
      </p:sp>
    </p:spTree>
    <p:extLst>
      <p:ext uri="{BB962C8B-B14F-4D97-AF65-F5344CB8AC3E}">
        <p14:creationId xmlns:p14="http://schemas.microsoft.com/office/powerpoint/2010/main" val="257641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Company Leadership confirm manning status.</a:t>
            </a:r>
            <a:endParaRPr lang="en-US" baseline="0" dirty="0"/>
          </a:p>
          <a:p>
            <a:r>
              <a:rPr lang="en-US" baseline="0" dirty="0"/>
              <a:t>Platoons brief losses, gains and manning friction points (ability to conduct training based on loss-gain)</a:t>
            </a:r>
          </a:p>
          <a:p>
            <a:r>
              <a:rPr lang="en-US" baseline="0" dirty="0"/>
              <a:t>Platoons brief platform status with time to fully operational if </a:t>
            </a:r>
            <a:r>
              <a:rPr lang="en-US" baseline="0" dirty="0" err="1"/>
              <a:t>deadlined</a:t>
            </a:r>
            <a:endParaRPr lang="en-US" baseline="0" dirty="0"/>
          </a:p>
        </p:txBody>
      </p:sp>
      <p:sp>
        <p:nvSpPr>
          <p:cNvPr id="4" name="Slide Number Placeholder 3"/>
          <p:cNvSpPr>
            <a:spLocks noGrp="1"/>
          </p:cNvSpPr>
          <p:nvPr>
            <p:ph type="sldNum" sz="quarter" idx="10"/>
          </p:nvPr>
        </p:nvSpPr>
        <p:spPr/>
        <p:txBody>
          <a:bodyPr/>
          <a:lstStyle/>
          <a:p>
            <a:fld id="{8D2D6497-9483-46E3-9D2D-E5CBEB36D5B5}" type="slidenum">
              <a:rPr lang="en-US" smtClean="0"/>
              <a:t>4</a:t>
            </a:fld>
            <a:endParaRPr lang="en-US"/>
          </a:p>
        </p:txBody>
      </p:sp>
    </p:spTree>
    <p:extLst>
      <p:ext uri="{BB962C8B-B14F-4D97-AF65-F5344CB8AC3E}">
        <p14:creationId xmlns:p14="http://schemas.microsoft.com/office/powerpoint/2010/main" val="2975123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Company Leadership confirm manning status.</a:t>
            </a:r>
            <a:endParaRPr lang="en-US" baseline="0" dirty="0"/>
          </a:p>
          <a:p>
            <a:r>
              <a:rPr lang="en-US" baseline="0" dirty="0"/>
              <a:t>Platoons brief losses, gains and manning friction points (ability to conduct training based on loss-gain)</a:t>
            </a:r>
          </a:p>
          <a:p>
            <a:r>
              <a:rPr lang="en-US" baseline="0" dirty="0"/>
              <a:t>Platoons brief CLU, M240, and all weapons-NVD status</a:t>
            </a:r>
            <a:endParaRPr lang="en-US" dirty="0"/>
          </a:p>
        </p:txBody>
      </p:sp>
      <p:sp>
        <p:nvSpPr>
          <p:cNvPr id="4" name="Slide Number Placeholder 3"/>
          <p:cNvSpPr>
            <a:spLocks noGrp="1"/>
          </p:cNvSpPr>
          <p:nvPr>
            <p:ph type="sldNum" sz="quarter" idx="10"/>
          </p:nvPr>
        </p:nvSpPr>
        <p:spPr/>
        <p:txBody>
          <a:bodyPr/>
          <a:lstStyle/>
          <a:p>
            <a:fld id="{8D2D6497-9483-46E3-9D2D-E5CBEB36D5B5}" type="slidenum">
              <a:rPr lang="en-US" smtClean="0"/>
              <a:t>5</a:t>
            </a:fld>
            <a:endParaRPr lang="en-US"/>
          </a:p>
        </p:txBody>
      </p:sp>
    </p:spTree>
    <p:extLst>
      <p:ext uri="{BB962C8B-B14F-4D97-AF65-F5344CB8AC3E}">
        <p14:creationId xmlns:p14="http://schemas.microsoft.com/office/powerpoint/2010/main" val="3849808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2D6497-9483-46E3-9D2D-E5CBEB36D5B5}" type="slidenum">
              <a:rPr lang="en-US" smtClean="0"/>
              <a:t>10</a:t>
            </a:fld>
            <a:endParaRPr lang="en-US"/>
          </a:p>
        </p:txBody>
      </p:sp>
    </p:spTree>
    <p:extLst>
      <p:ext uri="{BB962C8B-B14F-4D97-AF65-F5344CB8AC3E}">
        <p14:creationId xmlns:p14="http://schemas.microsoft.com/office/powerpoint/2010/main" val="2425613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Closing Comments by Platoon and the Command Team.</a:t>
            </a:r>
          </a:p>
        </p:txBody>
      </p:sp>
      <p:sp>
        <p:nvSpPr>
          <p:cNvPr id="4" name="Slide Number Placeholder 3"/>
          <p:cNvSpPr>
            <a:spLocks noGrp="1"/>
          </p:cNvSpPr>
          <p:nvPr>
            <p:ph type="sldNum" sz="quarter" idx="5"/>
          </p:nvPr>
        </p:nvSpPr>
        <p:spPr/>
        <p:txBody>
          <a:bodyPr/>
          <a:lstStyle/>
          <a:p>
            <a:fld id="{8D2D6497-9483-46E3-9D2D-E5CBEB36D5B5}" type="slidenum">
              <a:rPr lang="en-US" smtClean="0"/>
              <a:t>15</a:t>
            </a:fld>
            <a:endParaRPr lang="en-US"/>
          </a:p>
        </p:txBody>
      </p:sp>
    </p:spTree>
    <p:extLst>
      <p:ext uri="{BB962C8B-B14F-4D97-AF65-F5344CB8AC3E}">
        <p14:creationId xmlns:p14="http://schemas.microsoft.com/office/powerpoint/2010/main" val="18520792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lidepath">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9DFE234-B027-45DF-9B70-AA1164C7BA10}"/>
              </a:ext>
            </a:extLst>
          </p:cNvPr>
          <p:cNvCxnSpPr/>
          <p:nvPr userDrawn="1"/>
        </p:nvCxnSpPr>
        <p:spPr>
          <a:xfrm>
            <a:off x="271565" y="3651670"/>
            <a:ext cx="86264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2D80349-588C-4872-921A-07437FEDD4EA}"/>
              </a:ext>
            </a:extLst>
          </p:cNvPr>
          <p:cNvCxnSpPr/>
          <p:nvPr userDrawn="1"/>
        </p:nvCxnSpPr>
        <p:spPr>
          <a:xfrm>
            <a:off x="4515762" y="3358372"/>
            <a:ext cx="0" cy="6211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FF77ED4-89F3-4EA4-AE74-8D1BC7A3CDFA}"/>
              </a:ext>
            </a:extLst>
          </p:cNvPr>
          <p:cNvCxnSpPr/>
          <p:nvPr userDrawn="1"/>
        </p:nvCxnSpPr>
        <p:spPr>
          <a:xfrm>
            <a:off x="2399415" y="3341119"/>
            <a:ext cx="0" cy="6211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2B1704F-F5C7-42DF-A1B6-5CA33F9952B0}"/>
              </a:ext>
            </a:extLst>
          </p:cNvPr>
          <p:cNvCxnSpPr/>
          <p:nvPr userDrawn="1"/>
        </p:nvCxnSpPr>
        <p:spPr>
          <a:xfrm>
            <a:off x="6813264" y="3352621"/>
            <a:ext cx="0" cy="6211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FEFCCEB-C7F4-4388-BE50-B6FFDEEEDCD0}"/>
              </a:ext>
            </a:extLst>
          </p:cNvPr>
          <p:cNvCxnSpPr/>
          <p:nvPr userDrawn="1"/>
        </p:nvCxnSpPr>
        <p:spPr>
          <a:xfrm>
            <a:off x="8897980" y="3352621"/>
            <a:ext cx="0" cy="6211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03D6F60-2DDF-4C9B-9DBF-477152BF3AE4}"/>
              </a:ext>
            </a:extLst>
          </p:cNvPr>
          <p:cNvCxnSpPr/>
          <p:nvPr userDrawn="1"/>
        </p:nvCxnSpPr>
        <p:spPr>
          <a:xfrm>
            <a:off x="271565" y="3358372"/>
            <a:ext cx="0" cy="6211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2FF2C33-1F03-4EC5-AB5A-7750870B38D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71565" y="5464559"/>
            <a:ext cx="1779292" cy="1003360"/>
          </a:xfrm>
          <a:prstGeom prst="rect">
            <a:avLst/>
          </a:prstGeom>
        </p:spPr>
      </p:pic>
      <p:pic>
        <p:nvPicPr>
          <p:cNvPr id="10" name="Picture 9">
            <a:extLst>
              <a:ext uri="{FF2B5EF4-FFF2-40B4-BE49-F238E27FC236}">
                <a16:creationId xmlns:a16="http://schemas.microsoft.com/office/drawing/2014/main" id="{CB9884C3-A153-4E21-8FE0-D77010EA88E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042142" y="5758132"/>
            <a:ext cx="1830293" cy="709787"/>
          </a:xfrm>
          <a:prstGeom prst="rect">
            <a:avLst/>
          </a:prstGeom>
        </p:spPr>
      </p:pic>
      <p:cxnSp>
        <p:nvCxnSpPr>
          <p:cNvPr id="11" name="Straight Connector 10">
            <a:extLst>
              <a:ext uri="{FF2B5EF4-FFF2-40B4-BE49-F238E27FC236}">
                <a16:creationId xmlns:a16="http://schemas.microsoft.com/office/drawing/2014/main" id="{19CE58B8-4114-494F-98E5-BA1A275C27F1}"/>
              </a:ext>
            </a:extLst>
          </p:cNvPr>
          <p:cNvCxnSpPr/>
          <p:nvPr userDrawn="1"/>
        </p:nvCxnSpPr>
        <p:spPr>
          <a:xfrm>
            <a:off x="90564" y="5373791"/>
            <a:ext cx="896287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0773A9C-1C86-44C6-813B-0F70C40A9CCF}"/>
              </a:ext>
            </a:extLst>
          </p:cNvPr>
          <p:cNvCxnSpPr/>
          <p:nvPr userDrawn="1"/>
        </p:nvCxnSpPr>
        <p:spPr>
          <a:xfrm>
            <a:off x="1147313" y="1985321"/>
            <a:ext cx="684937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D42EF3-7422-4394-B04E-1CCBC9F3AEB7}"/>
              </a:ext>
            </a:extLst>
          </p:cNvPr>
          <p:cNvCxnSpPr/>
          <p:nvPr userDrawn="1"/>
        </p:nvCxnSpPr>
        <p:spPr>
          <a:xfrm>
            <a:off x="91440" y="798022"/>
            <a:ext cx="89528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D64F6B2-68B5-4D20-AA62-8F03B77A5796}"/>
              </a:ext>
            </a:extLst>
          </p:cNvPr>
          <p:cNvSpPr/>
          <p:nvPr userDrawn="1"/>
        </p:nvSpPr>
        <p:spPr>
          <a:xfrm>
            <a:off x="1219200" y="187667"/>
            <a:ext cx="6858000" cy="533400"/>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1200" b="1" dirty="0">
                <a:solidFill>
                  <a:schemeClr val="tx1"/>
                </a:solidFill>
                <a:latin typeface="Arial" panose="020B0604020202020204" pitchFamily="34" charset="0"/>
                <a:cs typeface="Arial" panose="020B0604020202020204" pitchFamily="34" charset="0"/>
              </a:rPr>
              <a:t>ANNUAL GLIDEPATH</a:t>
            </a:r>
          </a:p>
          <a:p>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5387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14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ining Ev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F84C0B-6829-4230-B13E-C83B726334D4}"/>
              </a:ext>
            </a:extLst>
          </p:cNvPr>
          <p:cNvSpPr>
            <a:spLocks noGrp="1"/>
          </p:cNvSpPr>
          <p:nvPr>
            <p:ph type="sldNum" sz="quarter" idx="10"/>
          </p:nvPr>
        </p:nvSpPr>
        <p:spPr/>
        <p:txBody>
          <a:bodyPr/>
          <a:lstStyle/>
          <a:p>
            <a:fld id="{C133C6AD-7BB1-4D90-8F78-461D966C929A}" type="slidenum">
              <a:rPr lang="en-US" smtClean="0">
                <a:solidFill>
                  <a:prstClr val="black">
                    <a:tint val="75000"/>
                  </a:prstClr>
                </a:solidFill>
              </a:rPr>
              <a:pPr/>
              <a:t>‹#›</a:t>
            </a:fld>
            <a:endParaRPr lang="en-US" dirty="0">
              <a:solidFill>
                <a:prstClr val="black">
                  <a:tint val="75000"/>
                </a:prstClr>
              </a:solidFill>
            </a:endParaRPr>
          </a:p>
        </p:txBody>
      </p:sp>
      <p:cxnSp>
        <p:nvCxnSpPr>
          <p:cNvPr id="4" name="Straight Connector 3">
            <a:extLst>
              <a:ext uri="{FF2B5EF4-FFF2-40B4-BE49-F238E27FC236}">
                <a16:creationId xmlns:a16="http://schemas.microsoft.com/office/drawing/2014/main" id="{24712A7C-080C-4102-997F-7DA132A58B75}"/>
              </a:ext>
            </a:extLst>
          </p:cNvPr>
          <p:cNvCxnSpPr/>
          <p:nvPr userDrawn="1"/>
        </p:nvCxnSpPr>
        <p:spPr>
          <a:xfrm>
            <a:off x="6292" y="5745412"/>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6A3CB56-AED7-4E90-B612-31B09C10C4F1}"/>
              </a:ext>
            </a:extLst>
          </p:cNvPr>
          <p:cNvSpPr/>
          <p:nvPr userDrawn="1"/>
        </p:nvSpPr>
        <p:spPr>
          <a:xfrm>
            <a:off x="1219200" y="187667"/>
            <a:ext cx="6858000" cy="533400"/>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chemeClr val="tx1"/>
                </a:solidFill>
                <a:latin typeface="Arial" panose="020B0604020202020204" pitchFamily="34" charset="0"/>
                <a:cs typeface="Arial" panose="020B0604020202020204" pitchFamily="34" charset="0"/>
              </a:rPr>
              <a:t>TRAINING SUMMARY SHEET</a:t>
            </a:r>
          </a:p>
          <a:p>
            <a:endParaRPr lang="en-US" sz="1200" dirty="0">
              <a:solidFill>
                <a:schemeClr val="tx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472FF777-A92D-48D5-8EF9-1050E1622A51}"/>
              </a:ext>
            </a:extLst>
          </p:cNvPr>
          <p:cNvSpPr/>
          <p:nvPr userDrawn="1"/>
        </p:nvSpPr>
        <p:spPr>
          <a:xfrm>
            <a:off x="2749380" y="914399"/>
            <a:ext cx="3689033" cy="1831309"/>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b="1" dirty="0">
                <a:solidFill>
                  <a:schemeClr val="tx1"/>
                </a:solidFill>
                <a:latin typeface="Arial" panose="020B0604020202020204" pitchFamily="34" charset="0"/>
                <a:cs typeface="Arial" panose="020B0604020202020204" pitchFamily="34" charset="0"/>
              </a:rPr>
              <a:t>8 STEP TRNG MODEL</a:t>
            </a: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FC5FDC32-0AE4-4559-AF7C-9E01F17078E9}"/>
              </a:ext>
            </a:extLst>
          </p:cNvPr>
          <p:cNvSpPr/>
          <p:nvPr userDrawn="1"/>
        </p:nvSpPr>
        <p:spPr>
          <a:xfrm>
            <a:off x="2749381" y="2837990"/>
            <a:ext cx="3689032" cy="1538946"/>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Arial" panose="020B0604020202020204" pitchFamily="34" charset="0"/>
                <a:cs typeface="Arial" panose="020B0604020202020204" pitchFamily="34" charset="0"/>
              </a:rPr>
              <a:t>TRAINING PACKET STATUS</a:t>
            </a:r>
          </a:p>
          <a:p>
            <a:endParaRPr lang="en-US" sz="1000"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5C29DA8-0312-4BC4-B8F5-1E6F0D382B71}"/>
              </a:ext>
            </a:extLst>
          </p:cNvPr>
          <p:cNvSpPr/>
          <p:nvPr userDrawn="1"/>
        </p:nvSpPr>
        <p:spPr>
          <a:xfrm>
            <a:off x="6591336" y="920579"/>
            <a:ext cx="2461008" cy="3449445"/>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Arial" panose="020B0604020202020204" pitchFamily="34" charset="0"/>
                <a:cs typeface="Arial" panose="020B0604020202020204" pitchFamily="34" charset="0"/>
              </a:rPr>
              <a:t>TASKS TRAINED</a:t>
            </a: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43F55DC6-BA6C-417D-B73C-2CAB74438CF5}"/>
              </a:ext>
            </a:extLst>
          </p:cNvPr>
          <p:cNvSpPr/>
          <p:nvPr userDrawn="1"/>
        </p:nvSpPr>
        <p:spPr>
          <a:xfrm>
            <a:off x="111990" y="916954"/>
            <a:ext cx="2507657" cy="1456885"/>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Arial" panose="020B0604020202020204" pitchFamily="34" charset="0"/>
                <a:cs typeface="Arial" panose="020B0604020202020204" pitchFamily="34" charset="0"/>
              </a:rPr>
              <a:t>OIC</a:t>
            </a:r>
            <a:r>
              <a:rPr lang="en-US" sz="1000" dirty="0">
                <a:solidFill>
                  <a:schemeClr val="tx1"/>
                </a:solidFill>
                <a:latin typeface="Arial" panose="020B0604020202020204" pitchFamily="34" charset="0"/>
                <a:cs typeface="Arial" panose="020B0604020202020204" pitchFamily="34" charset="0"/>
              </a:rPr>
              <a:t>:</a:t>
            </a:r>
          </a:p>
          <a:p>
            <a:r>
              <a:rPr lang="en-US" sz="1000" b="1" dirty="0">
                <a:solidFill>
                  <a:schemeClr val="tx1"/>
                </a:solidFill>
                <a:latin typeface="Arial" panose="020B0604020202020204" pitchFamily="34" charset="0"/>
                <a:cs typeface="Arial" panose="020B0604020202020204" pitchFamily="34" charset="0"/>
              </a:rPr>
              <a:t>NCOIC</a:t>
            </a:r>
            <a:r>
              <a:rPr lang="en-US" sz="1000" dirty="0">
                <a:solidFill>
                  <a:schemeClr val="tx1"/>
                </a:solidFill>
                <a:latin typeface="Arial" panose="020B0604020202020204" pitchFamily="34" charset="0"/>
                <a:cs typeface="Arial" panose="020B0604020202020204" pitchFamily="34" charset="0"/>
              </a:rPr>
              <a:t>:</a:t>
            </a:r>
          </a:p>
          <a:p>
            <a:endParaRPr lang="en-US" sz="1000" dirty="0">
              <a:solidFill>
                <a:schemeClr val="tx1"/>
              </a:solidFill>
              <a:latin typeface="Arial" panose="020B0604020202020204" pitchFamily="34" charset="0"/>
              <a:cs typeface="Arial" panose="020B0604020202020204" pitchFamily="34" charset="0"/>
            </a:endParaRPr>
          </a:p>
          <a:p>
            <a:r>
              <a:rPr lang="en-US" sz="1000" b="1" dirty="0">
                <a:solidFill>
                  <a:schemeClr val="tx1"/>
                </a:solidFill>
                <a:latin typeface="Arial" panose="020B0604020202020204" pitchFamily="34" charset="0"/>
                <a:cs typeface="Arial" panose="020B0604020202020204" pitchFamily="34" charset="0"/>
              </a:rPr>
              <a:t>TRAINING DATE(S)</a:t>
            </a:r>
            <a:r>
              <a:rPr lang="en-US" sz="1000" dirty="0">
                <a:solidFill>
                  <a:schemeClr val="tx1"/>
                </a:solidFill>
                <a:latin typeface="Arial" panose="020B0604020202020204" pitchFamily="34" charset="0"/>
                <a:cs typeface="Arial" panose="020B0604020202020204" pitchFamily="34" charset="0"/>
              </a:rPr>
              <a:t>:</a:t>
            </a: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r>
              <a:rPr lang="en-US" sz="1000" b="1" dirty="0">
                <a:solidFill>
                  <a:schemeClr val="tx1"/>
                </a:solidFill>
                <a:latin typeface="Arial" panose="020B0604020202020204" pitchFamily="34" charset="0"/>
                <a:cs typeface="Arial" panose="020B0604020202020204" pitchFamily="34" charset="0"/>
              </a:rPr>
              <a:t>RANGE/TRNG SITE</a:t>
            </a:r>
            <a:r>
              <a:rPr lang="en-US" sz="1000" dirty="0">
                <a:solidFill>
                  <a:schemeClr val="tx1"/>
                </a:solidFill>
                <a:latin typeface="Arial" panose="020B0604020202020204" pitchFamily="34" charset="0"/>
                <a:cs typeface="Arial" panose="020B0604020202020204" pitchFamily="34" charset="0"/>
              </a:rPr>
              <a:t>:</a:t>
            </a:r>
          </a:p>
        </p:txBody>
      </p:sp>
      <p:cxnSp>
        <p:nvCxnSpPr>
          <p:cNvPr id="10" name="Straight Connector 9">
            <a:extLst>
              <a:ext uri="{FF2B5EF4-FFF2-40B4-BE49-F238E27FC236}">
                <a16:creationId xmlns:a16="http://schemas.microsoft.com/office/drawing/2014/main" id="{6EC9900B-6A9F-42AE-9413-B8E9BBAD5100}"/>
              </a:ext>
            </a:extLst>
          </p:cNvPr>
          <p:cNvCxnSpPr/>
          <p:nvPr userDrawn="1"/>
        </p:nvCxnSpPr>
        <p:spPr>
          <a:xfrm>
            <a:off x="0" y="4572000"/>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6842FFB-C7CD-4A4E-BE6F-96489EFE5A07}"/>
              </a:ext>
            </a:extLst>
          </p:cNvPr>
          <p:cNvSpPr/>
          <p:nvPr userDrawn="1"/>
        </p:nvSpPr>
        <p:spPr>
          <a:xfrm>
            <a:off x="107796" y="5324468"/>
            <a:ext cx="1860122" cy="841889"/>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800" b="1" dirty="0">
              <a:solidFill>
                <a:schemeClr val="tx1"/>
              </a:solidFill>
              <a:latin typeface="Arial" panose="020B0604020202020204" pitchFamily="34" charset="0"/>
              <a:cs typeface="Arial" panose="020B0604020202020204" pitchFamily="34" charset="0"/>
            </a:endParaRPr>
          </a:p>
          <a:p>
            <a:endParaRPr lang="en-US" sz="800" b="1" dirty="0">
              <a:solidFill>
                <a:schemeClr val="tx1"/>
              </a:solidFill>
              <a:latin typeface="Arial" panose="020B0604020202020204" pitchFamily="34" charset="0"/>
              <a:cs typeface="Arial" panose="020B0604020202020204" pitchFamily="34" charset="0"/>
            </a:endParaRPr>
          </a:p>
          <a:p>
            <a:r>
              <a:rPr lang="en-US" sz="800" b="1" dirty="0">
                <a:solidFill>
                  <a:schemeClr val="tx1"/>
                </a:solidFill>
                <a:latin typeface="Arial" panose="020B0604020202020204" pitchFamily="34" charset="0"/>
                <a:cs typeface="Arial" panose="020B0604020202020204" pitchFamily="34" charset="0"/>
              </a:rPr>
              <a:t>-PLAN</a:t>
            </a:r>
          </a:p>
          <a:p>
            <a:r>
              <a:rPr lang="en-US" sz="800" b="1" dirty="0">
                <a:solidFill>
                  <a:schemeClr val="tx1"/>
                </a:solidFill>
                <a:latin typeface="Arial" panose="020B0604020202020204" pitchFamily="34" charset="0"/>
                <a:cs typeface="Arial" panose="020B0604020202020204" pitchFamily="34" charset="0"/>
              </a:rPr>
              <a:t>-TRAIN TRAINERS</a:t>
            </a:r>
          </a:p>
          <a:p>
            <a:r>
              <a:rPr lang="en-US" sz="800" b="1" dirty="0">
                <a:solidFill>
                  <a:schemeClr val="tx1"/>
                </a:solidFill>
                <a:latin typeface="Arial" panose="020B0604020202020204" pitchFamily="34" charset="0"/>
                <a:cs typeface="Arial" panose="020B0604020202020204" pitchFamily="34" charset="0"/>
              </a:rPr>
              <a:t>-RECON SITE</a:t>
            </a:r>
          </a:p>
          <a:p>
            <a:r>
              <a:rPr lang="en-US" sz="800" b="1" dirty="0">
                <a:solidFill>
                  <a:schemeClr val="tx1"/>
                </a:solidFill>
                <a:latin typeface="Arial" panose="020B0604020202020204" pitchFamily="34" charset="0"/>
                <a:cs typeface="Arial" panose="020B0604020202020204" pitchFamily="34" charset="0"/>
              </a:rPr>
              <a:t>-PUBLISH-BRIEF PLAN</a:t>
            </a:r>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943723AB-6C25-4C34-8C3B-C90DFB398599}"/>
              </a:ext>
            </a:extLst>
          </p:cNvPr>
          <p:cNvSpPr/>
          <p:nvPr userDrawn="1"/>
        </p:nvSpPr>
        <p:spPr>
          <a:xfrm>
            <a:off x="2079209" y="5324467"/>
            <a:ext cx="1203683" cy="841889"/>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800" b="1" dirty="0">
              <a:solidFill>
                <a:schemeClr val="tx1"/>
              </a:solidFill>
              <a:latin typeface="Arial" panose="020B0604020202020204" pitchFamily="34" charset="0"/>
              <a:cs typeface="Arial" panose="020B0604020202020204" pitchFamily="34" charset="0"/>
            </a:endParaRPr>
          </a:p>
          <a:p>
            <a:endParaRPr lang="en-US" sz="800" b="1" dirty="0">
              <a:solidFill>
                <a:schemeClr val="tx1"/>
              </a:solidFill>
              <a:latin typeface="Arial" panose="020B0604020202020204" pitchFamily="34" charset="0"/>
              <a:cs typeface="Arial" panose="020B0604020202020204" pitchFamily="34" charset="0"/>
            </a:endParaRPr>
          </a:p>
          <a:p>
            <a:r>
              <a:rPr lang="en-US" sz="800" b="1" dirty="0">
                <a:solidFill>
                  <a:schemeClr val="tx1"/>
                </a:solidFill>
                <a:latin typeface="Arial" panose="020B0604020202020204" pitchFamily="34" charset="0"/>
                <a:cs typeface="Arial" panose="020B0604020202020204" pitchFamily="34" charset="0"/>
              </a:rPr>
              <a:t>-INITIAL MVMT TO TRNG SITE</a:t>
            </a:r>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DB435836-ACB7-49E8-9201-EFB70C06CEA2}"/>
              </a:ext>
            </a:extLst>
          </p:cNvPr>
          <p:cNvSpPr/>
          <p:nvPr userDrawn="1"/>
        </p:nvSpPr>
        <p:spPr>
          <a:xfrm>
            <a:off x="3374609" y="5324467"/>
            <a:ext cx="3063805" cy="841889"/>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800" b="1" dirty="0">
              <a:solidFill>
                <a:schemeClr val="tx1"/>
              </a:solidFill>
              <a:latin typeface="Arial" panose="020B0604020202020204" pitchFamily="34" charset="0"/>
              <a:cs typeface="Arial" panose="020B0604020202020204" pitchFamily="34" charset="0"/>
            </a:endParaRPr>
          </a:p>
          <a:p>
            <a:endParaRPr lang="en-US" sz="800" b="1" dirty="0">
              <a:solidFill>
                <a:schemeClr val="tx1"/>
              </a:solidFill>
              <a:latin typeface="Arial" panose="020B0604020202020204" pitchFamily="34" charset="0"/>
              <a:cs typeface="Arial" panose="020B0604020202020204" pitchFamily="34" charset="0"/>
            </a:endParaRPr>
          </a:p>
          <a:p>
            <a:r>
              <a:rPr lang="en-US" sz="800" b="1" dirty="0">
                <a:solidFill>
                  <a:schemeClr val="tx1"/>
                </a:solidFill>
                <a:latin typeface="Arial" panose="020B0604020202020204" pitchFamily="34" charset="0"/>
                <a:cs typeface="Arial" panose="020B0604020202020204" pitchFamily="34" charset="0"/>
              </a:rPr>
              <a:t>-TRAINING</a:t>
            </a:r>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9930FCB-6679-4840-A29E-66A3EE564A5D}"/>
              </a:ext>
            </a:extLst>
          </p:cNvPr>
          <p:cNvSpPr/>
          <p:nvPr userDrawn="1"/>
        </p:nvSpPr>
        <p:spPr>
          <a:xfrm>
            <a:off x="6539918" y="5324466"/>
            <a:ext cx="1203683" cy="841889"/>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800" b="1" dirty="0">
              <a:solidFill>
                <a:schemeClr val="tx1"/>
              </a:solidFill>
              <a:latin typeface="Arial" panose="020B0604020202020204" pitchFamily="34" charset="0"/>
              <a:cs typeface="Arial" panose="020B0604020202020204" pitchFamily="34" charset="0"/>
            </a:endParaRPr>
          </a:p>
          <a:p>
            <a:endParaRPr lang="en-US" sz="800" b="1" dirty="0">
              <a:solidFill>
                <a:schemeClr val="tx1"/>
              </a:solidFill>
              <a:latin typeface="Arial" panose="020B0604020202020204" pitchFamily="34" charset="0"/>
              <a:cs typeface="Arial" panose="020B0604020202020204" pitchFamily="34" charset="0"/>
            </a:endParaRPr>
          </a:p>
          <a:p>
            <a:r>
              <a:rPr lang="en-US" sz="800" b="1" dirty="0">
                <a:solidFill>
                  <a:schemeClr val="tx1"/>
                </a:solidFill>
                <a:latin typeface="Arial" panose="020B0604020202020204" pitchFamily="34" charset="0"/>
                <a:cs typeface="Arial" panose="020B0604020202020204" pitchFamily="34" charset="0"/>
              </a:rPr>
              <a:t>- FINAL MVMT FROM TRNG SITE</a:t>
            </a:r>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2A49FF90-E2E3-4218-AC9D-E1FEEC2F624C}"/>
              </a:ext>
            </a:extLst>
          </p:cNvPr>
          <p:cNvSpPr/>
          <p:nvPr userDrawn="1"/>
        </p:nvSpPr>
        <p:spPr>
          <a:xfrm>
            <a:off x="7845105" y="5324466"/>
            <a:ext cx="1203683" cy="841889"/>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800" b="1" dirty="0">
              <a:solidFill>
                <a:schemeClr val="tx1"/>
              </a:solidFill>
              <a:latin typeface="Arial" panose="020B0604020202020204" pitchFamily="34" charset="0"/>
              <a:cs typeface="Arial" panose="020B0604020202020204" pitchFamily="34" charset="0"/>
            </a:endParaRPr>
          </a:p>
          <a:p>
            <a:endParaRPr lang="en-US" sz="800" b="1" dirty="0">
              <a:solidFill>
                <a:schemeClr val="tx1"/>
              </a:solidFill>
              <a:latin typeface="Arial" panose="020B0604020202020204" pitchFamily="34" charset="0"/>
              <a:cs typeface="Arial" panose="020B0604020202020204" pitchFamily="34" charset="0"/>
            </a:endParaRPr>
          </a:p>
          <a:p>
            <a:r>
              <a:rPr lang="en-US" sz="800" b="1" dirty="0">
                <a:solidFill>
                  <a:schemeClr val="tx1"/>
                </a:solidFill>
                <a:latin typeface="Arial" panose="020B0604020202020204" pitchFamily="34" charset="0"/>
                <a:cs typeface="Arial" panose="020B0604020202020204" pitchFamily="34" charset="0"/>
              </a:rPr>
              <a:t>- AAR</a:t>
            </a:r>
            <a:endParaRPr lang="en-US" sz="800" dirty="0">
              <a:solidFill>
                <a:schemeClr val="tx1"/>
              </a:solidFill>
              <a:latin typeface="Arial" panose="020B0604020202020204" pitchFamily="34" charset="0"/>
              <a:cs typeface="Arial" panose="020B0604020202020204" pitchFamily="34" charset="0"/>
            </a:endParaRPr>
          </a:p>
          <a:p>
            <a:r>
              <a:rPr lang="en-US" sz="800" b="1" dirty="0">
                <a:solidFill>
                  <a:schemeClr val="tx1"/>
                </a:solidFill>
                <a:latin typeface="Arial" panose="020B0604020202020204" pitchFamily="34" charset="0"/>
                <a:cs typeface="Arial" panose="020B0604020202020204" pitchFamily="34" charset="0"/>
              </a:rPr>
              <a:t>- RETRAINING</a:t>
            </a:r>
          </a:p>
          <a:p>
            <a:endParaRPr lang="en-US" sz="800" dirty="0">
              <a:solidFill>
                <a:schemeClr val="tx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0DC82F90-B76C-4B93-84F7-A60B494EF5C6}"/>
              </a:ext>
            </a:extLst>
          </p:cNvPr>
          <p:cNvSpPr/>
          <p:nvPr userDrawn="1"/>
        </p:nvSpPr>
        <p:spPr>
          <a:xfrm>
            <a:off x="111990" y="2461680"/>
            <a:ext cx="2507657" cy="1908341"/>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Arial" panose="020B0604020202020204" pitchFamily="34" charset="0"/>
                <a:cs typeface="Arial" panose="020B0604020202020204" pitchFamily="34" charset="0"/>
              </a:rPr>
              <a:t>TASK:</a:t>
            </a: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a:p>
            <a:r>
              <a:rPr lang="en-US" sz="1000" b="1" dirty="0">
                <a:solidFill>
                  <a:schemeClr val="tx1"/>
                </a:solidFill>
                <a:latin typeface="Arial" panose="020B0604020202020204" pitchFamily="34" charset="0"/>
                <a:cs typeface="Arial" panose="020B0604020202020204" pitchFamily="34" charset="0"/>
              </a:rPr>
              <a:t>CONDITIONS</a:t>
            </a:r>
            <a:r>
              <a:rPr lang="en-US" sz="1000" dirty="0">
                <a:solidFill>
                  <a:schemeClr val="tx1"/>
                </a:solidFill>
                <a:latin typeface="Arial" panose="020B0604020202020204" pitchFamily="34" charset="0"/>
                <a:cs typeface="Arial" panose="020B0604020202020204" pitchFamily="34" charset="0"/>
              </a:rPr>
              <a:t>:</a:t>
            </a: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r>
              <a:rPr lang="en-US" sz="1000" b="1" dirty="0">
                <a:solidFill>
                  <a:schemeClr val="tx1"/>
                </a:solidFill>
                <a:latin typeface="Arial" panose="020B0604020202020204" pitchFamily="34" charset="0"/>
                <a:cs typeface="Arial" panose="020B0604020202020204" pitchFamily="34" charset="0"/>
              </a:rPr>
              <a:t>STANDARDS</a:t>
            </a:r>
            <a:r>
              <a:rPr lang="en-US" sz="10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17662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ating Chart_Conf Rm">
    <p:spTree>
      <p:nvGrpSpPr>
        <p:cNvPr id="1" name=""/>
        <p:cNvGrpSpPr/>
        <p:nvPr/>
      </p:nvGrpSpPr>
      <p:grpSpPr>
        <a:xfrm>
          <a:off x="0" y="0"/>
          <a:ext cx="0" cy="0"/>
          <a:chOff x="0" y="0"/>
          <a:chExt cx="0" cy="0"/>
        </a:xfrm>
      </p:grpSpPr>
      <p:sp>
        <p:nvSpPr>
          <p:cNvPr id="4" name="Rectangle 3"/>
          <p:cNvSpPr/>
          <p:nvPr userDrawn="1"/>
        </p:nvSpPr>
        <p:spPr>
          <a:xfrm>
            <a:off x="580061" y="1617490"/>
            <a:ext cx="7924800" cy="457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00">
              <a:solidFill>
                <a:schemeClr val="tx1"/>
              </a:solidFill>
              <a:latin typeface="Arial" panose="020B0604020202020204" pitchFamily="34" charset="0"/>
              <a:cs typeface="Arial" panose="020B0604020202020204" pitchFamily="34" charset="0"/>
            </a:endParaRPr>
          </a:p>
        </p:txBody>
      </p:sp>
      <p:sp>
        <p:nvSpPr>
          <p:cNvPr id="34" name="Rectangle 33"/>
          <p:cNvSpPr/>
          <p:nvPr userDrawn="1"/>
        </p:nvSpPr>
        <p:spPr>
          <a:xfrm rot="13883829">
            <a:off x="1253482" y="1621960"/>
            <a:ext cx="304800" cy="609600"/>
          </a:xfrm>
          <a:prstGeom prst="rect">
            <a:avLst/>
          </a:prstGeom>
          <a:noFill/>
          <a:ln>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vert="vert" wrap="none" rtlCol="0" anchor="ctr"/>
          <a:lstStyle/>
          <a:p>
            <a:pPr algn="ctr"/>
            <a:r>
              <a:rPr lang="en-US" sz="1000" dirty="0">
                <a:solidFill>
                  <a:schemeClr val="tx1"/>
                </a:solidFill>
                <a:latin typeface="Arial" panose="020B0604020202020204" pitchFamily="34" charset="0"/>
                <a:cs typeface="Arial" panose="020B0604020202020204" pitchFamily="34" charset="0"/>
              </a:rPr>
              <a:t>Podium</a:t>
            </a:r>
          </a:p>
        </p:txBody>
      </p:sp>
      <p:sp>
        <p:nvSpPr>
          <p:cNvPr id="44" name="Rectangle 43"/>
          <p:cNvSpPr/>
          <p:nvPr userDrawn="1"/>
        </p:nvSpPr>
        <p:spPr>
          <a:xfrm rot="5400000">
            <a:off x="4391523" y="-57151"/>
            <a:ext cx="360949" cy="3162302"/>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solidFill>
                  <a:schemeClr val="tx1"/>
                </a:solidFill>
                <a:latin typeface="Arial" panose="020B0604020202020204" pitchFamily="34" charset="0"/>
                <a:cs typeface="Arial" panose="020B0604020202020204" pitchFamily="34" charset="0"/>
              </a:rPr>
              <a:t>Monitor</a:t>
            </a:r>
          </a:p>
        </p:txBody>
      </p:sp>
      <p:sp>
        <p:nvSpPr>
          <p:cNvPr id="55" name="Rounded Rectangle 54"/>
          <p:cNvSpPr/>
          <p:nvPr userDrawn="1"/>
        </p:nvSpPr>
        <p:spPr>
          <a:xfrm>
            <a:off x="2913208" y="4651081"/>
            <a:ext cx="3317581" cy="606718"/>
          </a:xfrm>
          <a:prstGeom prst="roundRect">
            <a:avLst>
              <a:gd name="adj" fmla="val 18750"/>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00">
              <a:solidFill>
                <a:schemeClr val="tx1"/>
              </a:solidFill>
              <a:latin typeface="Arial" panose="020B0604020202020204" pitchFamily="34" charset="0"/>
              <a:cs typeface="Arial" panose="020B0604020202020204" pitchFamily="34" charset="0"/>
            </a:endParaRPr>
          </a:p>
        </p:txBody>
      </p:sp>
      <p:sp>
        <p:nvSpPr>
          <p:cNvPr id="58" name="Rectangle 57"/>
          <p:cNvSpPr/>
          <p:nvPr userDrawn="1"/>
        </p:nvSpPr>
        <p:spPr>
          <a:xfrm>
            <a:off x="8452686" y="1670384"/>
            <a:ext cx="171450" cy="10668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Arial" panose="020B0604020202020204" pitchFamily="34" charset="0"/>
                <a:cs typeface="Arial" panose="020B0604020202020204" pitchFamily="34" charset="0"/>
              </a:rPr>
              <a:t>DOOR</a:t>
            </a:r>
          </a:p>
        </p:txBody>
      </p:sp>
      <p:sp>
        <p:nvSpPr>
          <p:cNvPr id="59" name="Rounded Rectangle 58"/>
          <p:cNvSpPr/>
          <p:nvPr userDrawn="1"/>
        </p:nvSpPr>
        <p:spPr>
          <a:xfrm rot="16200000">
            <a:off x="4900824" y="3295649"/>
            <a:ext cx="3317581" cy="606718"/>
          </a:xfrm>
          <a:prstGeom prst="roundRect">
            <a:avLst>
              <a:gd name="adj" fmla="val 18750"/>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00">
              <a:solidFill>
                <a:schemeClr val="tx1"/>
              </a:solidFill>
              <a:latin typeface="Arial" panose="020B0604020202020204" pitchFamily="34" charset="0"/>
              <a:cs typeface="Arial" panose="020B0604020202020204" pitchFamily="34" charset="0"/>
            </a:endParaRPr>
          </a:p>
        </p:txBody>
      </p:sp>
      <p:sp>
        <p:nvSpPr>
          <p:cNvPr id="60" name="Rounded Rectangle 59"/>
          <p:cNvSpPr/>
          <p:nvPr userDrawn="1"/>
        </p:nvSpPr>
        <p:spPr>
          <a:xfrm rot="5400000">
            <a:off x="925593" y="3295650"/>
            <a:ext cx="3317581" cy="606718"/>
          </a:xfrm>
          <a:prstGeom prst="roundRect">
            <a:avLst>
              <a:gd name="adj" fmla="val 18750"/>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00">
              <a:solidFill>
                <a:schemeClr val="tx1"/>
              </a:solidFill>
              <a:latin typeface="Arial" panose="020B0604020202020204" pitchFamily="34" charset="0"/>
              <a:cs typeface="Arial" panose="020B0604020202020204" pitchFamily="34" charset="0"/>
            </a:endParaRPr>
          </a:p>
        </p:txBody>
      </p:sp>
      <p:sp>
        <p:nvSpPr>
          <p:cNvPr id="63" name="Rounded Rectangle 62"/>
          <p:cNvSpPr/>
          <p:nvPr userDrawn="1"/>
        </p:nvSpPr>
        <p:spPr>
          <a:xfrm>
            <a:off x="6896164" y="2475238"/>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HHC</a:t>
            </a:r>
          </a:p>
          <a:p>
            <a:pPr algn="ctr"/>
            <a:r>
              <a:rPr lang="en-US" sz="1600" dirty="0">
                <a:solidFill>
                  <a:schemeClr val="tx1"/>
                </a:solidFill>
                <a:latin typeface="Arial" panose="020B0604020202020204" pitchFamily="34" charset="0"/>
                <a:cs typeface="Arial" panose="020B0604020202020204" pitchFamily="34" charset="0"/>
              </a:rPr>
              <a:t>CDR</a:t>
            </a:r>
          </a:p>
        </p:txBody>
      </p:sp>
      <p:sp>
        <p:nvSpPr>
          <p:cNvPr id="64" name="Rounded Rectangle 63"/>
          <p:cNvSpPr/>
          <p:nvPr userDrawn="1"/>
        </p:nvSpPr>
        <p:spPr>
          <a:xfrm>
            <a:off x="6897566" y="1933805"/>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HHC</a:t>
            </a:r>
          </a:p>
          <a:p>
            <a:pPr algn="ctr"/>
            <a:r>
              <a:rPr lang="en-US" sz="1600" dirty="0">
                <a:solidFill>
                  <a:schemeClr val="tx1"/>
                </a:solidFill>
                <a:latin typeface="Arial" panose="020B0604020202020204" pitchFamily="34" charset="0"/>
                <a:cs typeface="Arial" panose="020B0604020202020204" pitchFamily="34" charset="0"/>
              </a:rPr>
              <a:t>1SG</a:t>
            </a:r>
          </a:p>
        </p:txBody>
      </p:sp>
      <p:sp>
        <p:nvSpPr>
          <p:cNvPr id="66" name="Rounded Rectangle 65"/>
          <p:cNvSpPr/>
          <p:nvPr userDrawn="1"/>
        </p:nvSpPr>
        <p:spPr>
          <a:xfrm>
            <a:off x="6897566" y="3073277"/>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B</a:t>
            </a:r>
            <a:r>
              <a:rPr lang="en-US" sz="1600" baseline="0" dirty="0">
                <a:solidFill>
                  <a:schemeClr val="tx1"/>
                </a:solidFill>
                <a:latin typeface="Arial" panose="020B0604020202020204" pitchFamily="34" charset="0"/>
                <a:cs typeface="Arial" panose="020B0604020202020204" pitchFamily="34" charset="0"/>
              </a:rPr>
              <a:t> CO</a:t>
            </a:r>
          </a:p>
          <a:p>
            <a:pPr algn="ctr"/>
            <a:r>
              <a:rPr lang="en-US" sz="1600" baseline="0" dirty="0">
                <a:solidFill>
                  <a:schemeClr val="tx1"/>
                </a:solidFill>
                <a:latin typeface="Arial" panose="020B0604020202020204" pitchFamily="34" charset="0"/>
                <a:cs typeface="Arial" panose="020B0604020202020204" pitchFamily="34" charset="0"/>
              </a:rPr>
              <a:t>1SG</a:t>
            </a:r>
            <a:endParaRPr lang="en-US" sz="1600" dirty="0">
              <a:solidFill>
                <a:schemeClr val="tx1"/>
              </a:solidFill>
              <a:latin typeface="Arial" panose="020B0604020202020204" pitchFamily="34" charset="0"/>
              <a:cs typeface="Arial" panose="020B0604020202020204" pitchFamily="34" charset="0"/>
            </a:endParaRPr>
          </a:p>
        </p:txBody>
      </p:sp>
      <p:sp>
        <p:nvSpPr>
          <p:cNvPr id="67" name="Rounded Rectangle 66"/>
          <p:cNvSpPr/>
          <p:nvPr userDrawn="1"/>
        </p:nvSpPr>
        <p:spPr>
          <a:xfrm>
            <a:off x="6897566" y="4208891"/>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A CO</a:t>
            </a:r>
          </a:p>
          <a:p>
            <a:pPr algn="ctr"/>
            <a:r>
              <a:rPr lang="en-US" sz="1600" dirty="0">
                <a:solidFill>
                  <a:schemeClr val="tx1"/>
                </a:solidFill>
                <a:latin typeface="Arial" panose="020B0604020202020204" pitchFamily="34" charset="0"/>
                <a:cs typeface="Arial" panose="020B0604020202020204" pitchFamily="34" charset="0"/>
              </a:rPr>
              <a:t>1SG</a:t>
            </a:r>
          </a:p>
        </p:txBody>
      </p:sp>
      <p:sp>
        <p:nvSpPr>
          <p:cNvPr id="68" name="Rounded Rectangle 67"/>
          <p:cNvSpPr/>
          <p:nvPr userDrawn="1"/>
        </p:nvSpPr>
        <p:spPr>
          <a:xfrm>
            <a:off x="6896164" y="3611286"/>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B CO</a:t>
            </a:r>
          </a:p>
          <a:p>
            <a:pPr algn="ctr"/>
            <a:r>
              <a:rPr lang="en-US" sz="1600" dirty="0">
                <a:solidFill>
                  <a:schemeClr val="tx1"/>
                </a:solidFill>
                <a:latin typeface="Arial" panose="020B0604020202020204" pitchFamily="34" charset="0"/>
                <a:cs typeface="Arial" panose="020B0604020202020204" pitchFamily="34" charset="0"/>
              </a:rPr>
              <a:t>CDR</a:t>
            </a:r>
          </a:p>
        </p:txBody>
      </p:sp>
      <p:sp>
        <p:nvSpPr>
          <p:cNvPr id="69" name="Rounded Rectangle 68"/>
          <p:cNvSpPr/>
          <p:nvPr userDrawn="1"/>
        </p:nvSpPr>
        <p:spPr>
          <a:xfrm>
            <a:off x="6897566" y="4747334"/>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A CO</a:t>
            </a:r>
          </a:p>
          <a:p>
            <a:pPr algn="ctr"/>
            <a:r>
              <a:rPr lang="en-US" sz="1600" dirty="0">
                <a:solidFill>
                  <a:schemeClr val="tx1"/>
                </a:solidFill>
                <a:latin typeface="Arial" panose="020B0604020202020204" pitchFamily="34" charset="0"/>
                <a:cs typeface="Arial" panose="020B0604020202020204" pitchFamily="34" charset="0"/>
              </a:rPr>
              <a:t>CDR</a:t>
            </a:r>
          </a:p>
        </p:txBody>
      </p:sp>
      <p:sp>
        <p:nvSpPr>
          <p:cNvPr id="70" name="Rounded Rectangle 69"/>
          <p:cNvSpPr/>
          <p:nvPr userDrawn="1"/>
        </p:nvSpPr>
        <p:spPr>
          <a:xfrm>
            <a:off x="1751196" y="2475238"/>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F</a:t>
            </a:r>
            <a:r>
              <a:rPr lang="en-US" sz="1600" baseline="0" dirty="0">
                <a:solidFill>
                  <a:schemeClr val="tx1"/>
                </a:solidFill>
                <a:latin typeface="Arial" panose="020B0604020202020204" pitchFamily="34" charset="0"/>
                <a:cs typeface="Arial" panose="020B0604020202020204" pitchFamily="34" charset="0"/>
              </a:rPr>
              <a:t> CO</a:t>
            </a:r>
            <a:endParaRPr lang="en-US" sz="1600" dirty="0">
              <a:solidFill>
                <a:schemeClr val="tx1"/>
              </a:solidFill>
              <a:latin typeface="Arial" panose="020B0604020202020204" pitchFamily="34" charset="0"/>
              <a:cs typeface="Arial" panose="020B0604020202020204" pitchFamily="34" charset="0"/>
            </a:endParaRPr>
          </a:p>
          <a:p>
            <a:pPr algn="ctr"/>
            <a:r>
              <a:rPr lang="en-US" sz="1600" dirty="0">
                <a:solidFill>
                  <a:schemeClr val="tx1"/>
                </a:solidFill>
                <a:latin typeface="Arial" panose="020B0604020202020204" pitchFamily="34" charset="0"/>
                <a:cs typeface="Arial" panose="020B0604020202020204" pitchFamily="34" charset="0"/>
              </a:rPr>
              <a:t>CDR</a:t>
            </a:r>
          </a:p>
        </p:txBody>
      </p:sp>
      <p:sp>
        <p:nvSpPr>
          <p:cNvPr id="71" name="Rounded Rectangle 70"/>
          <p:cNvSpPr/>
          <p:nvPr userDrawn="1"/>
        </p:nvSpPr>
        <p:spPr>
          <a:xfrm>
            <a:off x="1752598" y="1933805"/>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F</a:t>
            </a:r>
            <a:r>
              <a:rPr lang="en-US" sz="1600" baseline="0" dirty="0">
                <a:solidFill>
                  <a:schemeClr val="tx1"/>
                </a:solidFill>
                <a:latin typeface="Arial" panose="020B0604020202020204" pitchFamily="34" charset="0"/>
                <a:cs typeface="Arial" panose="020B0604020202020204" pitchFamily="34" charset="0"/>
              </a:rPr>
              <a:t> CO</a:t>
            </a:r>
            <a:endParaRPr lang="en-US" sz="1600" dirty="0">
              <a:solidFill>
                <a:schemeClr val="tx1"/>
              </a:solidFill>
              <a:latin typeface="Arial" panose="020B0604020202020204" pitchFamily="34" charset="0"/>
              <a:cs typeface="Arial" panose="020B0604020202020204" pitchFamily="34" charset="0"/>
            </a:endParaRPr>
          </a:p>
          <a:p>
            <a:pPr algn="ctr"/>
            <a:r>
              <a:rPr lang="en-US" sz="1600" dirty="0">
                <a:solidFill>
                  <a:schemeClr val="tx1"/>
                </a:solidFill>
                <a:latin typeface="Arial" panose="020B0604020202020204" pitchFamily="34" charset="0"/>
                <a:cs typeface="Arial" panose="020B0604020202020204" pitchFamily="34" charset="0"/>
              </a:rPr>
              <a:t>1SG</a:t>
            </a:r>
          </a:p>
        </p:txBody>
      </p:sp>
      <p:sp>
        <p:nvSpPr>
          <p:cNvPr id="72" name="Rounded Rectangle 71"/>
          <p:cNvSpPr/>
          <p:nvPr userDrawn="1"/>
        </p:nvSpPr>
        <p:spPr>
          <a:xfrm>
            <a:off x="1752598" y="3073277"/>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aseline="0" dirty="0">
                <a:solidFill>
                  <a:schemeClr val="tx1"/>
                </a:solidFill>
                <a:latin typeface="Arial" panose="020B0604020202020204" pitchFamily="34" charset="0"/>
                <a:cs typeface="Arial" panose="020B0604020202020204" pitchFamily="34" charset="0"/>
              </a:rPr>
              <a:t>D CO</a:t>
            </a:r>
          </a:p>
          <a:p>
            <a:pPr algn="ctr"/>
            <a:r>
              <a:rPr lang="en-US" sz="1600" baseline="0" dirty="0">
                <a:solidFill>
                  <a:schemeClr val="tx1"/>
                </a:solidFill>
                <a:latin typeface="Arial" panose="020B0604020202020204" pitchFamily="34" charset="0"/>
                <a:cs typeface="Arial" panose="020B0604020202020204" pitchFamily="34" charset="0"/>
              </a:rPr>
              <a:t>1SG</a:t>
            </a:r>
            <a:endParaRPr lang="en-US" sz="1600" dirty="0">
              <a:solidFill>
                <a:schemeClr val="tx1"/>
              </a:solidFill>
              <a:latin typeface="Arial" panose="020B0604020202020204" pitchFamily="34" charset="0"/>
              <a:cs typeface="Arial" panose="020B0604020202020204" pitchFamily="34" charset="0"/>
            </a:endParaRPr>
          </a:p>
        </p:txBody>
      </p:sp>
      <p:sp>
        <p:nvSpPr>
          <p:cNvPr id="73" name="Rounded Rectangle 72"/>
          <p:cNvSpPr/>
          <p:nvPr userDrawn="1"/>
        </p:nvSpPr>
        <p:spPr>
          <a:xfrm>
            <a:off x="1752598" y="4208891"/>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C CO</a:t>
            </a:r>
          </a:p>
          <a:p>
            <a:pPr algn="ctr"/>
            <a:r>
              <a:rPr lang="en-US" sz="1600" dirty="0">
                <a:solidFill>
                  <a:schemeClr val="tx1"/>
                </a:solidFill>
                <a:latin typeface="Arial" panose="020B0604020202020204" pitchFamily="34" charset="0"/>
                <a:cs typeface="Arial" panose="020B0604020202020204" pitchFamily="34" charset="0"/>
              </a:rPr>
              <a:t>1SG</a:t>
            </a:r>
          </a:p>
        </p:txBody>
      </p:sp>
      <p:sp>
        <p:nvSpPr>
          <p:cNvPr id="74" name="Rounded Rectangle 73"/>
          <p:cNvSpPr/>
          <p:nvPr userDrawn="1"/>
        </p:nvSpPr>
        <p:spPr>
          <a:xfrm>
            <a:off x="1751196" y="3611285"/>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D CO</a:t>
            </a:r>
          </a:p>
          <a:p>
            <a:pPr algn="ctr"/>
            <a:r>
              <a:rPr lang="en-US" sz="1600" dirty="0">
                <a:solidFill>
                  <a:schemeClr val="tx1"/>
                </a:solidFill>
                <a:latin typeface="Arial" panose="020B0604020202020204" pitchFamily="34" charset="0"/>
                <a:cs typeface="Arial" panose="020B0604020202020204" pitchFamily="34" charset="0"/>
              </a:rPr>
              <a:t>CDR</a:t>
            </a:r>
          </a:p>
        </p:txBody>
      </p:sp>
      <p:sp>
        <p:nvSpPr>
          <p:cNvPr id="75" name="Rounded Rectangle 74"/>
          <p:cNvSpPr/>
          <p:nvPr userDrawn="1"/>
        </p:nvSpPr>
        <p:spPr>
          <a:xfrm>
            <a:off x="1752598" y="4747334"/>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C CO</a:t>
            </a:r>
          </a:p>
          <a:p>
            <a:pPr algn="ctr"/>
            <a:r>
              <a:rPr lang="en-US" sz="1600" dirty="0">
                <a:solidFill>
                  <a:schemeClr val="tx1"/>
                </a:solidFill>
                <a:latin typeface="Arial" panose="020B0604020202020204" pitchFamily="34" charset="0"/>
                <a:cs typeface="Arial" panose="020B0604020202020204" pitchFamily="34" charset="0"/>
              </a:rPr>
              <a:t>CDR</a:t>
            </a:r>
          </a:p>
        </p:txBody>
      </p:sp>
      <p:sp>
        <p:nvSpPr>
          <p:cNvPr id="76" name="Rounded Rectangle 75"/>
          <p:cNvSpPr/>
          <p:nvPr userDrawn="1"/>
        </p:nvSpPr>
        <p:spPr>
          <a:xfrm>
            <a:off x="4320518" y="5277853"/>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latin typeface="Arial" panose="020B0604020202020204" pitchFamily="34" charset="0"/>
                <a:cs typeface="Arial" panose="020B0604020202020204" pitchFamily="34" charset="0"/>
              </a:rPr>
              <a:t>CDR</a:t>
            </a:r>
          </a:p>
        </p:txBody>
      </p:sp>
      <p:sp>
        <p:nvSpPr>
          <p:cNvPr id="77" name="Rounded Rectangle 76"/>
          <p:cNvSpPr/>
          <p:nvPr userDrawn="1"/>
        </p:nvSpPr>
        <p:spPr>
          <a:xfrm>
            <a:off x="4996820" y="5282995"/>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latin typeface="Arial" panose="020B0604020202020204" pitchFamily="34" charset="0"/>
                <a:cs typeface="Arial" panose="020B0604020202020204" pitchFamily="34" charset="0"/>
              </a:rPr>
              <a:t>S3</a:t>
            </a:r>
          </a:p>
        </p:txBody>
      </p:sp>
      <p:sp>
        <p:nvSpPr>
          <p:cNvPr id="78" name="Rounded Rectangle 77"/>
          <p:cNvSpPr/>
          <p:nvPr userDrawn="1"/>
        </p:nvSpPr>
        <p:spPr>
          <a:xfrm>
            <a:off x="5673122" y="5279606"/>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latin typeface="Arial" panose="020B0604020202020204" pitchFamily="34" charset="0"/>
                <a:cs typeface="Arial" panose="020B0604020202020204" pitchFamily="34" charset="0"/>
              </a:rPr>
              <a:t>OPS</a:t>
            </a:r>
          </a:p>
          <a:p>
            <a:pPr algn="ctr"/>
            <a:r>
              <a:rPr lang="en-US" sz="1600" b="1" dirty="0">
                <a:solidFill>
                  <a:schemeClr val="tx1"/>
                </a:solidFill>
                <a:latin typeface="Arial" panose="020B0604020202020204" pitchFamily="34" charset="0"/>
                <a:cs typeface="Arial" panose="020B0604020202020204" pitchFamily="34" charset="0"/>
              </a:rPr>
              <a:t>SGM</a:t>
            </a:r>
          </a:p>
        </p:txBody>
      </p:sp>
      <p:sp>
        <p:nvSpPr>
          <p:cNvPr id="79" name="Rounded Rectangle 78"/>
          <p:cNvSpPr/>
          <p:nvPr userDrawn="1"/>
        </p:nvSpPr>
        <p:spPr>
          <a:xfrm>
            <a:off x="2986567" y="5281242"/>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latin typeface="Arial" panose="020B0604020202020204" pitchFamily="34" charset="0"/>
                <a:cs typeface="Arial" panose="020B0604020202020204" pitchFamily="34" charset="0"/>
              </a:rPr>
              <a:t>XO</a:t>
            </a:r>
          </a:p>
        </p:txBody>
      </p:sp>
      <p:sp>
        <p:nvSpPr>
          <p:cNvPr id="80" name="Rounded Rectangle 79"/>
          <p:cNvSpPr/>
          <p:nvPr userDrawn="1"/>
        </p:nvSpPr>
        <p:spPr>
          <a:xfrm>
            <a:off x="3662869" y="5277853"/>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latin typeface="Arial" panose="020B0604020202020204" pitchFamily="34" charset="0"/>
                <a:cs typeface="Arial" panose="020B0604020202020204" pitchFamily="34" charset="0"/>
              </a:rPr>
              <a:t>CSM</a:t>
            </a:r>
          </a:p>
        </p:txBody>
      </p:sp>
      <p:sp>
        <p:nvSpPr>
          <p:cNvPr id="81" name="Rounded Rectangle 80"/>
          <p:cNvSpPr/>
          <p:nvPr userDrawn="1"/>
        </p:nvSpPr>
        <p:spPr>
          <a:xfrm>
            <a:off x="8001901" y="3279481"/>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S2</a:t>
            </a:r>
          </a:p>
        </p:txBody>
      </p:sp>
      <p:sp>
        <p:nvSpPr>
          <p:cNvPr id="82" name="Rounded Rectangle 81"/>
          <p:cNvSpPr/>
          <p:nvPr userDrawn="1"/>
        </p:nvSpPr>
        <p:spPr>
          <a:xfrm>
            <a:off x="8003303" y="2738048"/>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S6</a:t>
            </a:r>
          </a:p>
        </p:txBody>
      </p:sp>
      <p:sp>
        <p:nvSpPr>
          <p:cNvPr id="83" name="Rounded Rectangle 82"/>
          <p:cNvSpPr/>
          <p:nvPr userDrawn="1"/>
        </p:nvSpPr>
        <p:spPr>
          <a:xfrm>
            <a:off x="8003303" y="3829196"/>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ENG</a:t>
            </a:r>
          </a:p>
        </p:txBody>
      </p:sp>
      <p:sp>
        <p:nvSpPr>
          <p:cNvPr id="84" name="Rounded Rectangle 83"/>
          <p:cNvSpPr/>
          <p:nvPr userDrawn="1"/>
        </p:nvSpPr>
        <p:spPr>
          <a:xfrm>
            <a:off x="8003303" y="4918753"/>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MG</a:t>
            </a:r>
          </a:p>
        </p:txBody>
      </p:sp>
      <p:sp>
        <p:nvSpPr>
          <p:cNvPr id="85" name="Rounded Rectangle 84"/>
          <p:cNvSpPr/>
          <p:nvPr userDrawn="1"/>
        </p:nvSpPr>
        <p:spPr>
          <a:xfrm>
            <a:off x="8003303" y="4367464"/>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FSO</a:t>
            </a:r>
          </a:p>
        </p:txBody>
      </p:sp>
      <p:sp>
        <p:nvSpPr>
          <p:cNvPr id="86" name="Rounded Rectangle 85"/>
          <p:cNvSpPr/>
          <p:nvPr userDrawn="1"/>
        </p:nvSpPr>
        <p:spPr>
          <a:xfrm>
            <a:off x="8003303" y="5469225"/>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S3A</a:t>
            </a:r>
          </a:p>
        </p:txBody>
      </p:sp>
      <p:sp>
        <p:nvSpPr>
          <p:cNvPr id="87" name="Rounded Rectangle 86"/>
          <p:cNvSpPr/>
          <p:nvPr userDrawn="1"/>
        </p:nvSpPr>
        <p:spPr>
          <a:xfrm>
            <a:off x="633825" y="3279481"/>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a:solidFill>
                  <a:schemeClr val="tx1"/>
                </a:solidFill>
                <a:latin typeface="Arial" panose="020B0604020202020204" pitchFamily="34" charset="0"/>
                <a:cs typeface="Arial" panose="020B0604020202020204" pitchFamily="34" charset="0"/>
              </a:rPr>
              <a:t>S4</a:t>
            </a:r>
          </a:p>
          <a:p>
            <a:pPr algn="ctr"/>
            <a:r>
              <a:rPr lang="en-US" sz="1600">
                <a:solidFill>
                  <a:schemeClr val="tx1"/>
                </a:solidFill>
                <a:latin typeface="Arial" panose="020B0604020202020204" pitchFamily="34" charset="0"/>
                <a:cs typeface="Arial" panose="020B0604020202020204" pitchFamily="34" charset="0"/>
              </a:rPr>
              <a:t>NCO</a:t>
            </a:r>
            <a:endParaRPr lang="en-US" sz="1600" dirty="0">
              <a:solidFill>
                <a:schemeClr val="tx1"/>
              </a:solidFill>
              <a:latin typeface="Arial" panose="020B0604020202020204" pitchFamily="34" charset="0"/>
              <a:cs typeface="Arial" panose="020B0604020202020204" pitchFamily="34" charset="0"/>
            </a:endParaRPr>
          </a:p>
        </p:txBody>
      </p:sp>
      <p:sp>
        <p:nvSpPr>
          <p:cNvPr id="88" name="Rounded Rectangle 87"/>
          <p:cNvSpPr/>
          <p:nvPr userDrawn="1"/>
        </p:nvSpPr>
        <p:spPr>
          <a:xfrm>
            <a:off x="635227" y="2738048"/>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CH</a:t>
            </a:r>
          </a:p>
        </p:txBody>
      </p:sp>
      <p:sp>
        <p:nvSpPr>
          <p:cNvPr id="89" name="Rounded Rectangle 88"/>
          <p:cNvSpPr/>
          <p:nvPr userDrawn="1"/>
        </p:nvSpPr>
        <p:spPr>
          <a:xfrm>
            <a:off x="635227" y="3829196"/>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S4</a:t>
            </a:r>
          </a:p>
        </p:txBody>
      </p:sp>
      <p:sp>
        <p:nvSpPr>
          <p:cNvPr id="90" name="Rounded Rectangle 89"/>
          <p:cNvSpPr/>
          <p:nvPr userDrawn="1"/>
        </p:nvSpPr>
        <p:spPr>
          <a:xfrm>
            <a:off x="635227" y="4918753"/>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S1</a:t>
            </a:r>
          </a:p>
          <a:p>
            <a:pPr algn="ctr"/>
            <a:r>
              <a:rPr lang="en-US" sz="1600" dirty="0">
                <a:solidFill>
                  <a:schemeClr val="tx1"/>
                </a:solidFill>
                <a:latin typeface="Arial" panose="020B0604020202020204" pitchFamily="34" charset="0"/>
                <a:cs typeface="Arial" panose="020B0604020202020204" pitchFamily="34" charset="0"/>
              </a:rPr>
              <a:t>NCO</a:t>
            </a:r>
          </a:p>
        </p:txBody>
      </p:sp>
      <p:sp>
        <p:nvSpPr>
          <p:cNvPr id="91" name="Rounded Rectangle 90"/>
          <p:cNvSpPr/>
          <p:nvPr userDrawn="1"/>
        </p:nvSpPr>
        <p:spPr>
          <a:xfrm>
            <a:off x="635227" y="4367464"/>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ADJ</a:t>
            </a:r>
          </a:p>
        </p:txBody>
      </p:sp>
      <p:sp>
        <p:nvSpPr>
          <p:cNvPr id="92" name="Rounded Rectangle 91"/>
          <p:cNvSpPr/>
          <p:nvPr userDrawn="1"/>
        </p:nvSpPr>
        <p:spPr>
          <a:xfrm>
            <a:off x="635227" y="5469225"/>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S1</a:t>
            </a:r>
          </a:p>
        </p:txBody>
      </p:sp>
      <p:sp>
        <p:nvSpPr>
          <p:cNvPr id="39" name="Rounded Rectangle 38"/>
          <p:cNvSpPr/>
          <p:nvPr userDrawn="1"/>
        </p:nvSpPr>
        <p:spPr>
          <a:xfrm>
            <a:off x="635227" y="2186759"/>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MED</a:t>
            </a:r>
          </a:p>
        </p:txBody>
      </p:sp>
      <p:sp>
        <p:nvSpPr>
          <p:cNvPr id="3" name="TextBox 2"/>
          <p:cNvSpPr txBox="1"/>
          <p:nvPr userDrawn="1"/>
        </p:nvSpPr>
        <p:spPr>
          <a:xfrm>
            <a:off x="2754832" y="268098"/>
            <a:ext cx="3634329" cy="892552"/>
          </a:xfrm>
          <a:prstGeom prst="rect">
            <a:avLst/>
          </a:prstGeom>
          <a:noFill/>
        </p:spPr>
        <p:txBody>
          <a:bodyPr wrap="none" rtlCol="0">
            <a:spAutoFit/>
          </a:bodyPr>
          <a:lstStyle/>
          <a:p>
            <a:pPr algn="ctr"/>
            <a:r>
              <a:rPr lang="en-US" sz="3200" b="1" dirty="0">
                <a:latin typeface="Arial" panose="020B0604020202020204" pitchFamily="34" charset="0"/>
                <a:cs typeface="Arial" panose="020B0604020202020204" pitchFamily="34" charset="0"/>
              </a:rPr>
              <a:t>Seating Chart</a:t>
            </a:r>
          </a:p>
          <a:p>
            <a:pPr algn="ctr"/>
            <a:r>
              <a:rPr lang="en-US" sz="2000" b="1" dirty="0">
                <a:latin typeface="Arial" panose="020B0604020202020204" pitchFamily="34" charset="0"/>
                <a:cs typeface="Arial" panose="020B0604020202020204" pitchFamily="34" charset="0"/>
              </a:rPr>
              <a:t>Conference Room, Rm 124A</a:t>
            </a:r>
          </a:p>
        </p:txBody>
      </p:sp>
    </p:spTree>
    <p:extLst>
      <p:ext uri="{BB962C8B-B14F-4D97-AF65-F5344CB8AC3E}">
        <p14:creationId xmlns:p14="http://schemas.microsoft.com/office/powerpoint/2010/main" val="529968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ating Chart_Reg Rm">
    <p:spTree>
      <p:nvGrpSpPr>
        <p:cNvPr id="1" name=""/>
        <p:cNvGrpSpPr/>
        <p:nvPr/>
      </p:nvGrpSpPr>
      <p:grpSpPr>
        <a:xfrm>
          <a:off x="0" y="0"/>
          <a:ext cx="0" cy="0"/>
          <a:chOff x="0" y="0"/>
          <a:chExt cx="0" cy="0"/>
        </a:xfrm>
      </p:grpSpPr>
      <p:sp>
        <p:nvSpPr>
          <p:cNvPr id="3" name="Rounded Rectangle 2"/>
          <p:cNvSpPr/>
          <p:nvPr userDrawn="1"/>
        </p:nvSpPr>
        <p:spPr>
          <a:xfrm>
            <a:off x="1752600" y="3390900"/>
            <a:ext cx="4876800" cy="838200"/>
          </a:xfrm>
          <a:prstGeom prst="roundRect">
            <a:avLst>
              <a:gd name="adj" fmla="val 18750"/>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00">
              <a:solidFill>
                <a:schemeClr val="tx1"/>
              </a:solidFill>
              <a:latin typeface="Arial" panose="020B0604020202020204" pitchFamily="34" charset="0"/>
              <a:cs typeface="Arial" panose="020B0604020202020204" pitchFamily="34" charset="0"/>
            </a:endParaRPr>
          </a:p>
        </p:txBody>
      </p:sp>
      <p:sp>
        <p:nvSpPr>
          <p:cNvPr id="4" name="Rectangle 3"/>
          <p:cNvSpPr/>
          <p:nvPr userDrawn="1"/>
        </p:nvSpPr>
        <p:spPr>
          <a:xfrm>
            <a:off x="609600" y="1524000"/>
            <a:ext cx="7924800" cy="457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00">
              <a:solidFill>
                <a:schemeClr val="tx1"/>
              </a:solidFill>
              <a:latin typeface="Arial" panose="020B0604020202020204" pitchFamily="34" charset="0"/>
              <a:cs typeface="Arial" panose="020B0604020202020204" pitchFamily="34" charset="0"/>
            </a:endParaRPr>
          </a:p>
        </p:txBody>
      </p:sp>
      <p:sp>
        <p:nvSpPr>
          <p:cNvPr id="43" name="Rectangle 42"/>
          <p:cNvSpPr/>
          <p:nvPr userDrawn="1"/>
        </p:nvSpPr>
        <p:spPr>
          <a:xfrm>
            <a:off x="466725" y="3152273"/>
            <a:ext cx="266700" cy="1219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800" dirty="0">
                <a:solidFill>
                  <a:schemeClr val="tx1"/>
                </a:solidFill>
                <a:latin typeface="Arial" panose="020B0604020202020204" pitchFamily="34" charset="0"/>
                <a:cs typeface="Arial" panose="020B0604020202020204" pitchFamily="34" charset="0"/>
              </a:rPr>
              <a:t>Monitor</a:t>
            </a:r>
          </a:p>
        </p:txBody>
      </p:sp>
      <p:sp>
        <p:nvSpPr>
          <p:cNvPr id="8" name="Rectangle 7"/>
          <p:cNvSpPr/>
          <p:nvPr userDrawn="1"/>
        </p:nvSpPr>
        <p:spPr>
          <a:xfrm>
            <a:off x="514350" y="1580147"/>
            <a:ext cx="171450" cy="10668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Arial" panose="020B0604020202020204" pitchFamily="34" charset="0"/>
                <a:cs typeface="Arial" panose="020B0604020202020204" pitchFamily="34" charset="0"/>
              </a:rPr>
              <a:t>DOOR</a:t>
            </a:r>
          </a:p>
        </p:txBody>
      </p:sp>
      <p:sp>
        <p:nvSpPr>
          <p:cNvPr id="9" name="Rectangle 8"/>
          <p:cNvSpPr/>
          <p:nvPr userDrawn="1"/>
        </p:nvSpPr>
        <p:spPr>
          <a:xfrm rot="5400000">
            <a:off x="7677150" y="5562600"/>
            <a:ext cx="190500" cy="10668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Arial" panose="020B0604020202020204" pitchFamily="34" charset="0"/>
                <a:cs typeface="Arial" panose="020B0604020202020204" pitchFamily="34" charset="0"/>
              </a:rPr>
              <a:t>DOOR</a:t>
            </a:r>
          </a:p>
        </p:txBody>
      </p:sp>
      <p:sp>
        <p:nvSpPr>
          <p:cNvPr id="16" name="Rounded Rectangle 15"/>
          <p:cNvSpPr/>
          <p:nvPr userDrawn="1"/>
        </p:nvSpPr>
        <p:spPr>
          <a:xfrm>
            <a:off x="1798215" y="4315327"/>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1SG</a:t>
            </a:r>
          </a:p>
        </p:txBody>
      </p:sp>
      <p:sp>
        <p:nvSpPr>
          <p:cNvPr id="17" name="Rounded Rectangle 16"/>
          <p:cNvSpPr/>
          <p:nvPr userDrawn="1"/>
        </p:nvSpPr>
        <p:spPr>
          <a:xfrm>
            <a:off x="2650353" y="4315329"/>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1SG</a:t>
            </a:r>
          </a:p>
        </p:txBody>
      </p:sp>
      <p:sp>
        <p:nvSpPr>
          <p:cNvPr id="18" name="Rounded Rectangle 17"/>
          <p:cNvSpPr/>
          <p:nvPr userDrawn="1"/>
        </p:nvSpPr>
        <p:spPr>
          <a:xfrm>
            <a:off x="3499481" y="4315328"/>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1SG</a:t>
            </a:r>
          </a:p>
        </p:txBody>
      </p:sp>
      <p:sp>
        <p:nvSpPr>
          <p:cNvPr id="21" name="Rounded Rectangle 20"/>
          <p:cNvSpPr/>
          <p:nvPr userDrawn="1"/>
        </p:nvSpPr>
        <p:spPr>
          <a:xfrm>
            <a:off x="4340186" y="4315327"/>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1SG</a:t>
            </a:r>
          </a:p>
        </p:txBody>
      </p:sp>
      <p:sp>
        <p:nvSpPr>
          <p:cNvPr id="22" name="Rounded Rectangle 21"/>
          <p:cNvSpPr/>
          <p:nvPr userDrawn="1"/>
        </p:nvSpPr>
        <p:spPr>
          <a:xfrm>
            <a:off x="5189314" y="4315328"/>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baseline="0" dirty="0">
                <a:solidFill>
                  <a:schemeClr val="tx1"/>
                </a:solidFill>
                <a:latin typeface="Arial" panose="020B0604020202020204" pitchFamily="34" charset="0"/>
                <a:cs typeface="Arial" panose="020B0604020202020204" pitchFamily="34" charset="0"/>
              </a:rPr>
              <a:t>OPS</a:t>
            </a:r>
          </a:p>
          <a:p>
            <a:pPr algn="ctr"/>
            <a:r>
              <a:rPr lang="en-US" sz="1800" baseline="0" dirty="0">
                <a:solidFill>
                  <a:schemeClr val="tx1"/>
                </a:solidFill>
                <a:latin typeface="Arial" panose="020B0604020202020204" pitchFamily="34" charset="0"/>
                <a:cs typeface="Arial" panose="020B0604020202020204" pitchFamily="34" charset="0"/>
              </a:rPr>
              <a:t>SGM</a:t>
            </a:r>
          </a:p>
        </p:txBody>
      </p:sp>
      <p:sp>
        <p:nvSpPr>
          <p:cNvPr id="23" name="Rounded Rectangle 22"/>
          <p:cNvSpPr/>
          <p:nvPr userDrawn="1"/>
        </p:nvSpPr>
        <p:spPr>
          <a:xfrm>
            <a:off x="6038442" y="4315327"/>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CSM</a:t>
            </a:r>
          </a:p>
        </p:txBody>
      </p:sp>
      <p:sp>
        <p:nvSpPr>
          <p:cNvPr id="24" name="Rounded Rectangle 23"/>
          <p:cNvSpPr/>
          <p:nvPr userDrawn="1"/>
        </p:nvSpPr>
        <p:spPr>
          <a:xfrm>
            <a:off x="6718130" y="3515226"/>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CDR</a:t>
            </a:r>
          </a:p>
        </p:txBody>
      </p:sp>
      <p:sp>
        <p:nvSpPr>
          <p:cNvPr id="25" name="Rounded Rectangle 24"/>
          <p:cNvSpPr/>
          <p:nvPr userDrawn="1"/>
        </p:nvSpPr>
        <p:spPr>
          <a:xfrm>
            <a:off x="1798215" y="2715124"/>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CDR</a:t>
            </a:r>
          </a:p>
        </p:txBody>
      </p:sp>
      <p:sp>
        <p:nvSpPr>
          <p:cNvPr id="26" name="Rounded Rectangle 25"/>
          <p:cNvSpPr/>
          <p:nvPr userDrawn="1"/>
        </p:nvSpPr>
        <p:spPr>
          <a:xfrm>
            <a:off x="2650353" y="2715126"/>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CDR</a:t>
            </a:r>
          </a:p>
        </p:txBody>
      </p:sp>
      <p:sp>
        <p:nvSpPr>
          <p:cNvPr id="27" name="Rounded Rectangle 26"/>
          <p:cNvSpPr/>
          <p:nvPr userDrawn="1"/>
        </p:nvSpPr>
        <p:spPr>
          <a:xfrm>
            <a:off x="3499481" y="2715125"/>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CDR</a:t>
            </a:r>
          </a:p>
        </p:txBody>
      </p:sp>
      <p:sp>
        <p:nvSpPr>
          <p:cNvPr id="28" name="Rounded Rectangle 27"/>
          <p:cNvSpPr/>
          <p:nvPr userDrawn="1"/>
        </p:nvSpPr>
        <p:spPr>
          <a:xfrm>
            <a:off x="4340186" y="2715124"/>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CDR</a:t>
            </a:r>
          </a:p>
        </p:txBody>
      </p:sp>
      <p:sp>
        <p:nvSpPr>
          <p:cNvPr id="29" name="Rounded Rectangle 28"/>
          <p:cNvSpPr/>
          <p:nvPr userDrawn="1"/>
        </p:nvSpPr>
        <p:spPr>
          <a:xfrm>
            <a:off x="5189314" y="2715125"/>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baseline="0" dirty="0">
                <a:solidFill>
                  <a:schemeClr val="tx1"/>
                </a:solidFill>
                <a:latin typeface="Arial" panose="020B0604020202020204" pitchFamily="34" charset="0"/>
                <a:cs typeface="Arial" panose="020B0604020202020204" pitchFamily="34" charset="0"/>
              </a:rPr>
              <a:t>S3</a:t>
            </a:r>
          </a:p>
        </p:txBody>
      </p:sp>
      <p:sp>
        <p:nvSpPr>
          <p:cNvPr id="30" name="Rounded Rectangle 29"/>
          <p:cNvSpPr/>
          <p:nvPr userDrawn="1"/>
        </p:nvSpPr>
        <p:spPr>
          <a:xfrm>
            <a:off x="6038442" y="2715124"/>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XO</a:t>
            </a:r>
          </a:p>
        </p:txBody>
      </p:sp>
      <p:sp>
        <p:nvSpPr>
          <p:cNvPr id="31" name="TextBox 30"/>
          <p:cNvSpPr txBox="1"/>
          <p:nvPr userDrawn="1"/>
        </p:nvSpPr>
        <p:spPr>
          <a:xfrm>
            <a:off x="2834857" y="269498"/>
            <a:ext cx="3474285" cy="892552"/>
          </a:xfrm>
          <a:prstGeom prst="rect">
            <a:avLst/>
          </a:prstGeom>
          <a:noFill/>
        </p:spPr>
        <p:txBody>
          <a:bodyPr wrap="none" rtlCol="0">
            <a:spAutoFit/>
          </a:bodyPr>
          <a:lstStyle/>
          <a:p>
            <a:pPr algn="ctr"/>
            <a:r>
              <a:rPr lang="en-US" sz="3200" b="1" dirty="0">
                <a:latin typeface="Arial" panose="020B0604020202020204" pitchFamily="34" charset="0"/>
                <a:cs typeface="Arial" panose="020B0604020202020204" pitchFamily="34" charset="0"/>
              </a:rPr>
              <a:t>Seating Chart</a:t>
            </a:r>
          </a:p>
          <a:p>
            <a:pPr algn="ctr"/>
            <a:r>
              <a:rPr lang="en-US" sz="2000" b="1" dirty="0">
                <a:latin typeface="Arial" panose="020B0604020202020204" pitchFamily="34" charset="0"/>
                <a:cs typeface="Arial" panose="020B0604020202020204" pitchFamily="34" charset="0"/>
              </a:rPr>
              <a:t> Regimental Room, Rm 118</a:t>
            </a:r>
          </a:p>
        </p:txBody>
      </p:sp>
    </p:spTree>
    <p:extLst>
      <p:ext uri="{BB962C8B-B14F-4D97-AF65-F5344CB8AC3E}">
        <p14:creationId xmlns:p14="http://schemas.microsoft.com/office/powerpoint/2010/main" val="3267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ating Chart_S3 Conf Rm">
    <p:spTree>
      <p:nvGrpSpPr>
        <p:cNvPr id="1" name=""/>
        <p:cNvGrpSpPr/>
        <p:nvPr/>
      </p:nvGrpSpPr>
      <p:grpSpPr>
        <a:xfrm>
          <a:off x="0" y="0"/>
          <a:ext cx="0" cy="0"/>
          <a:chOff x="0" y="0"/>
          <a:chExt cx="0" cy="0"/>
        </a:xfrm>
      </p:grpSpPr>
      <p:sp>
        <p:nvSpPr>
          <p:cNvPr id="3" name="Rounded Rectangle 2"/>
          <p:cNvSpPr/>
          <p:nvPr userDrawn="1"/>
        </p:nvSpPr>
        <p:spPr>
          <a:xfrm>
            <a:off x="2393226" y="3429000"/>
            <a:ext cx="2329542" cy="762000"/>
          </a:xfrm>
          <a:prstGeom prst="roundRect">
            <a:avLst>
              <a:gd name="adj" fmla="val 18750"/>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00">
              <a:solidFill>
                <a:schemeClr val="tx1"/>
              </a:solidFill>
              <a:latin typeface="Arial" panose="020B0604020202020204" pitchFamily="34" charset="0"/>
              <a:cs typeface="Arial" panose="020B0604020202020204" pitchFamily="34" charset="0"/>
            </a:endParaRPr>
          </a:p>
        </p:txBody>
      </p:sp>
      <p:sp>
        <p:nvSpPr>
          <p:cNvPr id="4" name="Rectangle 3"/>
          <p:cNvSpPr/>
          <p:nvPr userDrawn="1"/>
        </p:nvSpPr>
        <p:spPr>
          <a:xfrm>
            <a:off x="609600" y="1524000"/>
            <a:ext cx="7924800" cy="457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00">
              <a:solidFill>
                <a:schemeClr val="tx1"/>
              </a:solidFill>
              <a:latin typeface="Arial" panose="020B0604020202020204" pitchFamily="34" charset="0"/>
              <a:cs typeface="Arial" panose="020B0604020202020204" pitchFamily="34" charset="0"/>
            </a:endParaRPr>
          </a:p>
        </p:txBody>
      </p:sp>
      <p:sp>
        <p:nvSpPr>
          <p:cNvPr id="39" name="Rounded Rectangle 38"/>
          <p:cNvSpPr/>
          <p:nvPr userDrawn="1"/>
        </p:nvSpPr>
        <p:spPr>
          <a:xfrm>
            <a:off x="2597015" y="2438400"/>
            <a:ext cx="879564" cy="89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ENG</a:t>
            </a:r>
          </a:p>
        </p:txBody>
      </p:sp>
      <p:sp>
        <p:nvSpPr>
          <p:cNvPr id="40" name="Rounded Rectangle 39"/>
          <p:cNvSpPr/>
          <p:nvPr userDrawn="1"/>
        </p:nvSpPr>
        <p:spPr>
          <a:xfrm>
            <a:off x="3728584" y="2438400"/>
            <a:ext cx="879564" cy="89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MG</a:t>
            </a:r>
          </a:p>
        </p:txBody>
      </p:sp>
      <p:sp>
        <p:nvSpPr>
          <p:cNvPr id="41" name="Rounded Rectangle 40"/>
          <p:cNvSpPr/>
          <p:nvPr userDrawn="1"/>
        </p:nvSpPr>
        <p:spPr>
          <a:xfrm>
            <a:off x="4860153" y="2438400"/>
            <a:ext cx="879564" cy="89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baseline="0" dirty="0">
                <a:solidFill>
                  <a:schemeClr val="tx1"/>
                </a:solidFill>
                <a:latin typeface="Arial" panose="020B0604020202020204" pitchFamily="34" charset="0"/>
                <a:cs typeface="Arial" panose="020B0604020202020204" pitchFamily="34" charset="0"/>
              </a:rPr>
              <a:t>SCHs</a:t>
            </a:r>
          </a:p>
        </p:txBody>
      </p:sp>
      <p:sp>
        <p:nvSpPr>
          <p:cNvPr id="42" name="Rounded Rectangle 41"/>
          <p:cNvSpPr/>
          <p:nvPr userDrawn="1"/>
        </p:nvSpPr>
        <p:spPr>
          <a:xfrm>
            <a:off x="5991725" y="2438400"/>
            <a:ext cx="879564" cy="89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S3A</a:t>
            </a:r>
          </a:p>
        </p:txBody>
      </p:sp>
      <p:sp>
        <p:nvSpPr>
          <p:cNvPr id="45" name="Rectangle 44"/>
          <p:cNvSpPr/>
          <p:nvPr userDrawn="1"/>
        </p:nvSpPr>
        <p:spPr>
          <a:xfrm rot="5400000">
            <a:off x="4476750" y="3867150"/>
            <a:ext cx="190500" cy="44196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Arial" panose="020B0604020202020204" pitchFamily="34" charset="0"/>
                <a:cs typeface="Arial" panose="020B0604020202020204" pitchFamily="34" charset="0"/>
              </a:rPr>
              <a:t>Dry</a:t>
            </a:r>
            <a:r>
              <a:rPr lang="en-US" sz="1000" baseline="0" dirty="0">
                <a:solidFill>
                  <a:schemeClr val="tx1"/>
                </a:solidFill>
                <a:latin typeface="Arial" panose="020B0604020202020204" pitchFamily="34" charset="0"/>
                <a:cs typeface="Arial" panose="020B0604020202020204" pitchFamily="34" charset="0"/>
              </a:rPr>
              <a:t> Erase Board</a:t>
            </a:r>
            <a:endParaRPr lang="en-US" sz="1000" dirty="0">
              <a:solidFill>
                <a:schemeClr val="tx1"/>
              </a:solidFill>
              <a:latin typeface="Arial" panose="020B0604020202020204" pitchFamily="34" charset="0"/>
              <a:cs typeface="Arial" panose="020B0604020202020204" pitchFamily="34" charset="0"/>
            </a:endParaRPr>
          </a:p>
        </p:txBody>
      </p:sp>
      <p:sp>
        <p:nvSpPr>
          <p:cNvPr id="46" name="Rectangle 45"/>
          <p:cNvSpPr/>
          <p:nvPr userDrawn="1"/>
        </p:nvSpPr>
        <p:spPr>
          <a:xfrm>
            <a:off x="8439150" y="4800600"/>
            <a:ext cx="171450" cy="10668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Arial" panose="020B0604020202020204" pitchFamily="34" charset="0"/>
                <a:cs typeface="Arial" panose="020B0604020202020204" pitchFamily="34" charset="0"/>
              </a:rPr>
              <a:t>DOOR</a:t>
            </a:r>
          </a:p>
        </p:txBody>
      </p:sp>
      <p:sp>
        <p:nvSpPr>
          <p:cNvPr id="55" name="Rounded Rectangle 54"/>
          <p:cNvSpPr/>
          <p:nvPr userDrawn="1"/>
        </p:nvSpPr>
        <p:spPr>
          <a:xfrm>
            <a:off x="4722768" y="3429000"/>
            <a:ext cx="2329542" cy="762000"/>
          </a:xfrm>
          <a:prstGeom prst="roundRect">
            <a:avLst>
              <a:gd name="adj" fmla="val 18750"/>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00">
              <a:solidFill>
                <a:schemeClr val="tx1"/>
              </a:solidFill>
              <a:latin typeface="Arial" panose="020B0604020202020204" pitchFamily="34" charset="0"/>
              <a:cs typeface="Arial" panose="020B0604020202020204" pitchFamily="34" charset="0"/>
            </a:endParaRPr>
          </a:p>
        </p:txBody>
      </p:sp>
      <p:sp>
        <p:nvSpPr>
          <p:cNvPr id="56" name="Rounded Rectangle 55"/>
          <p:cNvSpPr/>
          <p:nvPr userDrawn="1"/>
        </p:nvSpPr>
        <p:spPr>
          <a:xfrm rot="5400000">
            <a:off x="-160993" y="2319803"/>
            <a:ext cx="2329542" cy="762000"/>
          </a:xfrm>
          <a:prstGeom prst="roundRect">
            <a:avLst>
              <a:gd name="adj" fmla="val 18750"/>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00">
              <a:solidFill>
                <a:schemeClr val="tx1"/>
              </a:solidFill>
              <a:latin typeface="Arial" panose="020B0604020202020204" pitchFamily="34" charset="0"/>
              <a:cs typeface="Arial" panose="020B0604020202020204" pitchFamily="34" charset="0"/>
            </a:endParaRPr>
          </a:p>
        </p:txBody>
      </p:sp>
      <p:sp>
        <p:nvSpPr>
          <p:cNvPr id="59" name="Rounded Rectangle 58"/>
          <p:cNvSpPr/>
          <p:nvPr userDrawn="1"/>
        </p:nvSpPr>
        <p:spPr>
          <a:xfrm>
            <a:off x="2582979" y="4283240"/>
            <a:ext cx="879564" cy="89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AMMO</a:t>
            </a:r>
          </a:p>
        </p:txBody>
      </p:sp>
      <p:sp>
        <p:nvSpPr>
          <p:cNvPr id="60" name="Rounded Rectangle 59"/>
          <p:cNvSpPr/>
          <p:nvPr userDrawn="1"/>
        </p:nvSpPr>
        <p:spPr>
          <a:xfrm>
            <a:off x="3714548" y="4283240"/>
            <a:ext cx="879564" cy="89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LAND</a:t>
            </a:r>
          </a:p>
        </p:txBody>
      </p:sp>
      <p:sp>
        <p:nvSpPr>
          <p:cNvPr id="61" name="Rounded Rectangle 60"/>
          <p:cNvSpPr/>
          <p:nvPr userDrawn="1"/>
        </p:nvSpPr>
        <p:spPr>
          <a:xfrm>
            <a:off x="4846117" y="4283240"/>
            <a:ext cx="879564" cy="89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FIST</a:t>
            </a:r>
          </a:p>
        </p:txBody>
      </p:sp>
      <p:sp>
        <p:nvSpPr>
          <p:cNvPr id="62" name="Rounded Rectangle 61"/>
          <p:cNvSpPr/>
          <p:nvPr userDrawn="1"/>
        </p:nvSpPr>
        <p:spPr>
          <a:xfrm>
            <a:off x="5977689" y="4283240"/>
            <a:ext cx="879564" cy="89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FUOPs</a:t>
            </a:r>
          </a:p>
        </p:txBody>
      </p:sp>
      <p:sp>
        <p:nvSpPr>
          <p:cNvPr id="63" name="Rounded Rectangle 62"/>
          <p:cNvSpPr/>
          <p:nvPr userDrawn="1"/>
        </p:nvSpPr>
        <p:spPr>
          <a:xfrm>
            <a:off x="7121436" y="3366835"/>
            <a:ext cx="879564" cy="89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b="1" dirty="0">
                <a:solidFill>
                  <a:schemeClr val="tx1"/>
                </a:solidFill>
                <a:latin typeface="Arial" panose="020B0604020202020204" pitchFamily="34" charset="0"/>
                <a:cs typeface="Arial" panose="020B0604020202020204" pitchFamily="34" charset="0"/>
              </a:rPr>
              <a:t>S3</a:t>
            </a:r>
          </a:p>
        </p:txBody>
      </p:sp>
      <p:sp>
        <p:nvSpPr>
          <p:cNvPr id="64" name="Rectangle 63"/>
          <p:cNvSpPr/>
          <p:nvPr userDrawn="1"/>
        </p:nvSpPr>
        <p:spPr>
          <a:xfrm rot="5400000">
            <a:off x="4476750" y="-649706"/>
            <a:ext cx="190500" cy="44196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Arial" panose="020B0604020202020204" pitchFamily="34" charset="0"/>
                <a:cs typeface="Arial" panose="020B0604020202020204" pitchFamily="34" charset="0"/>
              </a:rPr>
              <a:t>Dry</a:t>
            </a:r>
            <a:r>
              <a:rPr lang="en-US" sz="1000" baseline="0" dirty="0">
                <a:solidFill>
                  <a:schemeClr val="tx1"/>
                </a:solidFill>
                <a:latin typeface="Arial" panose="020B0604020202020204" pitchFamily="34" charset="0"/>
                <a:cs typeface="Arial" panose="020B0604020202020204" pitchFamily="34" charset="0"/>
              </a:rPr>
              <a:t> Erase Board</a:t>
            </a:r>
            <a:endParaRPr lang="en-US" sz="1000" dirty="0">
              <a:solidFill>
                <a:schemeClr val="tx1"/>
              </a:solidFill>
              <a:latin typeface="Arial" panose="020B0604020202020204" pitchFamily="34" charset="0"/>
              <a:cs typeface="Arial" panose="020B0604020202020204" pitchFamily="34" charset="0"/>
            </a:endParaRPr>
          </a:p>
        </p:txBody>
      </p:sp>
      <p:sp>
        <p:nvSpPr>
          <p:cNvPr id="65" name="Rounded Rectangle 64"/>
          <p:cNvSpPr/>
          <p:nvPr userDrawn="1"/>
        </p:nvSpPr>
        <p:spPr>
          <a:xfrm>
            <a:off x="1447800" y="3366835"/>
            <a:ext cx="879564" cy="89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b="1" dirty="0">
                <a:solidFill>
                  <a:schemeClr val="tx1"/>
                </a:solidFill>
                <a:latin typeface="Arial" panose="020B0604020202020204" pitchFamily="34" charset="0"/>
                <a:cs typeface="Arial" panose="020B0604020202020204" pitchFamily="34" charset="0"/>
              </a:rPr>
              <a:t>OPS</a:t>
            </a:r>
          </a:p>
          <a:p>
            <a:pPr algn="ctr"/>
            <a:r>
              <a:rPr lang="en-US" sz="1800" b="1" dirty="0">
                <a:solidFill>
                  <a:schemeClr val="tx1"/>
                </a:solidFill>
                <a:latin typeface="Arial" panose="020B0604020202020204" pitchFamily="34" charset="0"/>
                <a:cs typeface="Arial" panose="020B0604020202020204" pitchFamily="34" charset="0"/>
              </a:rPr>
              <a:t>SGM</a:t>
            </a:r>
          </a:p>
        </p:txBody>
      </p:sp>
      <p:sp>
        <p:nvSpPr>
          <p:cNvPr id="20" name="TextBox 19"/>
          <p:cNvSpPr txBox="1"/>
          <p:nvPr userDrawn="1"/>
        </p:nvSpPr>
        <p:spPr>
          <a:xfrm>
            <a:off x="2655446" y="268098"/>
            <a:ext cx="3833102" cy="892552"/>
          </a:xfrm>
          <a:prstGeom prst="rect">
            <a:avLst/>
          </a:prstGeom>
          <a:noFill/>
        </p:spPr>
        <p:txBody>
          <a:bodyPr wrap="none" rtlCol="0">
            <a:spAutoFit/>
          </a:bodyPr>
          <a:lstStyle/>
          <a:p>
            <a:pPr algn="ctr"/>
            <a:r>
              <a:rPr lang="en-US" sz="3200" b="1" dirty="0">
                <a:latin typeface="Arial" panose="020B0604020202020204" pitchFamily="34" charset="0"/>
                <a:cs typeface="Arial" panose="020B0604020202020204" pitchFamily="34" charset="0"/>
              </a:rPr>
              <a:t>Seating Chart</a:t>
            </a:r>
          </a:p>
          <a:p>
            <a:pPr algn="ctr"/>
            <a:r>
              <a:rPr lang="en-US" sz="2000" b="1" dirty="0">
                <a:latin typeface="Arial" panose="020B0604020202020204" pitchFamily="34" charset="0"/>
                <a:cs typeface="Arial" panose="020B0604020202020204" pitchFamily="34" charset="0"/>
              </a:rPr>
              <a:t>S3 Conference Room, Rm 204</a:t>
            </a:r>
          </a:p>
        </p:txBody>
      </p:sp>
    </p:spTree>
    <p:extLst>
      <p:ext uri="{BB962C8B-B14F-4D97-AF65-F5344CB8AC3E}">
        <p14:creationId xmlns:p14="http://schemas.microsoft.com/office/powerpoint/2010/main" val="3831369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tg Inputs/Outputs">
    <p:spTree>
      <p:nvGrpSpPr>
        <p:cNvPr id="1" name=""/>
        <p:cNvGrpSpPr/>
        <p:nvPr/>
      </p:nvGrpSpPr>
      <p:grpSpPr>
        <a:xfrm>
          <a:off x="0" y="0"/>
          <a:ext cx="0" cy="0"/>
          <a:chOff x="0" y="0"/>
          <a:chExt cx="0" cy="0"/>
        </a:xfrm>
      </p:grpSpPr>
      <p:cxnSp>
        <p:nvCxnSpPr>
          <p:cNvPr id="4" name="Straight Connector 3"/>
          <p:cNvCxnSpPr/>
          <p:nvPr userDrawn="1"/>
        </p:nvCxnSpPr>
        <p:spPr>
          <a:xfrm>
            <a:off x="4559301" y="1422401"/>
            <a:ext cx="12700" cy="49657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304800" y="3771900"/>
            <a:ext cx="8432800" cy="127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2" hasCustomPrompt="1"/>
          </p:nvPr>
        </p:nvSpPr>
        <p:spPr>
          <a:xfrm>
            <a:off x="152401" y="1752600"/>
            <a:ext cx="2246314" cy="1905001"/>
          </a:xfrm>
        </p:spPr>
        <p:txBody>
          <a:bodyPr/>
          <a:lstStyle>
            <a:lvl1pPr marL="0" indent="0">
              <a:buNone/>
              <a:defRPr sz="1400">
                <a:latin typeface="Arial" pitchFamily="34" charset="0"/>
                <a:cs typeface="Arial" pitchFamily="34" charset="0"/>
              </a:defRPr>
            </a:lvl1pPr>
            <a:lvl2pPr marL="280988" indent="-163513">
              <a:buFont typeface="+mj-lt"/>
              <a:buAutoNum type="arabicPeriod"/>
              <a:defRPr sz="1300" baseline="0">
                <a:latin typeface="Arial" pitchFamily="34" charset="0"/>
                <a:cs typeface="Arial" pitchFamily="34" charset="0"/>
              </a:defRPr>
            </a:lvl2pPr>
            <a:lvl3pPr marL="339725" indent="-106363">
              <a:defRPr sz="1200">
                <a:latin typeface="Arial" pitchFamily="34" charset="0"/>
                <a:cs typeface="Arial" pitchFamily="34" charset="0"/>
              </a:defRPr>
            </a:lvl3pPr>
            <a:lvl4pPr marL="457200" indent="-117475">
              <a:defRPr sz="1000">
                <a:latin typeface="Arial" pitchFamily="34" charset="0"/>
                <a:cs typeface="Arial" pitchFamily="34" charset="0"/>
              </a:defRPr>
            </a:lvl4pPr>
            <a:lvl5pPr marL="574675" indent="-117475">
              <a:defRPr sz="9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a:t>Purpose:</a:t>
            </a:r>
          </a:p>
          <a:p>
            <a:pPr lvl="1"/>
            <a:r>
              <a:rPr lang="en-US" dirty="0"/>
              <a:t>Develop and publish…</a:t>
            </a:r>
          </a:p>
        </p:txBody>
      </p:sp>
      <p:sp>
        <p:nvSpPr>
          <p:cNvPr id="10" name="Content Placeholder 3"/>
          <p:cNvSpPr>
            <a:spLocks noGrp="1"/>
          </p:cNvSpPr>
          <p:nvPr>
            <p:ph sz="half" idx="11" hasCustomPrompt="1"/>
          </p:nvPr>
        </p:nvSpPr>
        <p:spPr>
          <a:xfrm>
            <a:off x="4646613" y="1752600"/>
            <a:ext cx="4344988" cy="990600"/>
          </a:xfrm>
        </p:spPr>
        <p:txBody>
          <a:bodyPr/>
          <a:lstStyle>
            <a:lvl1pPr marL="0" indent="0">
              <a:buNone/>
              <a:defRPr sz="1400">
                <a:latin typeface="Arial" pitchFamily="34" charset="0"/>
                <a:cs typeface="Arial" pitchFamily="34" charset="0"/>
              </a:defRPr>
            </a:lvl1pPr>
            <a:lvl2pPr marL="233363" indent="-115888">
              <a:defRPr sz="1300">
                <a:latin typeface="Arial" pitchFamily="34" charset="0"/>
                <a:cs typeface="Arial" pitchFamily="34" charset="0"/>
              </a:defRPr>
            </a:lvl2pPr>
            <a:lvl3pPr marL="339725" indent="-106363">
              <a:defRPr sz="1200">
                <a:latin typeface="Arial" pitchFamily="34" charset="0"/>
                <a:cs typeface="Arial" pitchFamily="34" charset="0"/>
              </a:defRPr>
            </a:lvl3pPr>
            <a:lvl4pPr marL="457200" indent="-117475">
              <a:defRPr sz="1000">
                <a:latin typeface="Arial" pitchFamily="34" charset="0"/>
                <a:cs typeface="Arial" pitchFamily="34" charset="0"/>
              </a:defRPr>
            </a:lvl4pPr>
            <a:lvl5pPr marL="574675" indent="-117475">
              <a:defRPr sz="9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a:t>Inputs: </a:t>
            </a:r>
          </a:p>
        </p:txBody>
      </p:sp>
      <p:sp>
        <p:nvSpPr>
          <p:cNvPr id="13" name="Content Placeholder 3"/>
          <p:cNvSpPr>
            <a:spLocks noGrp="1"/>
          </p:cNvSpPr>
          <p:nvPr>
            <p:ph sz="half" idx="13" hasCustomPrompt="1"/>
          </p:nvPr>
        </p:nvSpPr>
        <p:spPr>
          <a:xfrm>
            <a:off x="152401" y="4343401"/>
            <a:ext cx="4344988" cy="762000"/>
          </a:xfrm>
        </p:spPr>
        <p:txBody>
          <a:bodyPr/>
          <a:lstStyle>
            <a:lvl1pPr marL="0" indent="0">
              <a:buNone/>
              <a:defRPr sz="1400">
                <a:latin typeface="Arial" pitchFamily="34" charset="0"/>
                <a:cs typeface="Arial" pitchFamily="34" charset="0"/>
              </a:defRPr>
            </a:lvl1pPr>
            <a:lvl2pPr marL="233363" indent="-115888">
              <a:defRPr sz="1300" baseline="0">
                <a:latin typeface="Arial" pitchFamily="34" charset="0"/>
                <a:cs typeface="Arial" pitchFamily="34" charset="0"/>
              </a:defRPr>
            </a:lvl2pPr>
            <a:lvl3pPr marL="339725" indent="-106363">
              <a:defRPr sz="1200">
                <a:latin typeface="Arial" pitchFamily="34" charset="0"/>
                <a:cs typeface="Arial" pitchFamily="34" charset="0"/>
              </a:defRPr>
            </a:lvl3pPr>
            <a:lvl4pPr marL="457200" indent="-117475">
              <a:defRPr sz="1000">
                <a:latin typeface="Arial" pitchFamily="34" charset="0"/>
                <a:cs typeface="Arial" pitchFamily="34" charset="0"/>
              </a:defRPr>
            </a:lvl4pPr>
            <a:lvl5pPr marL="574675" indent="-117475">
              <a:defRPr sz="9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a:t>Key Events:</a:t>
            </a:r>
          </a:p>
          <a:p>
            <a:pPr lvl="1"/>
            <a:r>
              <a:rPr lang="en-US" dirty="0"/>
              <a:t>Plot on timeline</a:t>
            </a:r>
          </a:p>
        </p:txBody>
      </p:sp>
      <p:sp>
        <p:nvSpPr>
          <p:cNvPr id="3" name="TextBox 2"/>
          <p:cNvSpPr txBox="1"/>
          <p:nvPr userDrawn="1"/>
        </p:nvSpPr>
        <p:spPr>
          <a:xfrm>
            <a:off x="180976" y="1307068"/>
            <a:ext cx="431641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Purpose and Attendees</a:t>
            </a:r>
          </a:p>
        </p:txBody>
      </p:sp>
      <p:sp>
        <p:nvSpPr>
          <p:cNvPr id="17" name="TextBox 16"/>
          <p:cNvSpPr txBox="1"/>
          <p:nvPr userDrawn="1"/>
        </p:nvSpPr>
        <p:spPr>
          <a:xfrm>
            <a:off x="4675188" y="1307068"/>
            <a:ext cx="431641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Inputs/Outputs</a:t>
            </a:r>
          </a:p>
        </p:txBody>
      </p:sp>
      <p:sp>
        <p:nvSpPr>
          <p:cNvPr id="18" name="TextBox 17"/>
          <p:cNvSpPr txBox="1"/>
          <p:nvPr userDrawn="1"/>
        </p:nvSpPr>
        <p:spPr>
          <a:xfrm>
            <a:off x="180181" y="3841233"/>
            <a:ext cx="431641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Key Events</a:t>
            </a:r>
          </a:p>
        </p:txBody>
      </p:sp>
      <p:sp>
        <p:nvSpPr>
          <p:cNvPr id="19" name="TextBox 18"/>
          <p:cNvSpPr txBox="1"/>
          <p:nvPr userDrawn="1"/>
        </p:nvSpPr>
        <p:spPr>
          <a:xfrm>
            <a:off x="4587081" y="3841233"/>
            <a:ext cx="431641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Timeline</a:t>
            </a:r>
          </a:p>
        </p:txBody>
      </p:sp>
      <p:sp>
        <p:nvSpPr>
          <p:cNvPr id="20" name="Content Placeholder 3"/>
          <p:cNvSpPr>
            <a:spLocks noGrp="1"/>
          </p:cNvSpPr>
          <p:nvPr>
            <p:ph sz="half" idx="14" hasCustomPrompt="1"/>
          </p:nvPr>
        </p:nvSpPr>
        <p:spPr>
          <a:xfrm>
            <a:off x="147637" y="5187437"/>
            <a:ext cx="4344988" cy="762000"/>
          </a:xfrm>
        </p:spPr>
        <p:txBody>
          <a:bodyPr/>
          <a:lstStyle>
            <a:lvl1pPr marL="0" indent="0">
              <a:buNone/>
              <a:defRPr sz="1400">
                <a:latin typeface="Arial" pitchFamily="34" charset="0"/>
                <a:cs typeface="Arial" pitchFamily="34" charset="0"/>
              </a:defRPr>
            </a:lvl1pPr>
            <a:lvl2pPr marL="233363" indent="-115888">
              <a:defRPr sz="1300" baseline="0">
                <a:latin typeface="Arial" pitchFamily="34" charset="0"/>
                <a:cs typeface="Arial" pitchFamily="34" charset="0"/>
              </a:defRPr>
            </a:lvl2pPr>
            <a:lvl3pPr marL="339725" indent="-106363">
              <a:defRPr sz="1200">
                <a:latin typeface="Arial" pitchFamily="34" charset="0"/>
                <a:cs typeface="Arial" pitchFamily="34" charset="0"/>
              </a:defRPr>
            </a:lvl3pPr>
            <a:lvl4pPr marL="457200" indent="-117475">
              <a:defRPr sz="1000">
                <a:latin typeface="Arial" pitchFamily="34" charset="0"/>
                <a:cs typeface="Arial" pitchFamily="34" charset="0"/>
              </a:defRPr>
            </a:lvl4pPr>
            <a:lvl5pPr marL="574675" indent="-117475">
              <a:defRPr sz="9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a:t>Challenges:</a:t>
            </a:r>
          </a:p>
        </p:txBody>
      </p:sp>
      <p:sp>
        <p:nvSpPr>
          <p:cNvPr id="21" name="Content Placeholder 3"/>
          <p:cNvSpPr>
            <a:spLocks noGrp="1"/>
          </p:cNvSpPr>
          <p:nvPr>
            <p:ph sz="half" idx="15" hasCustomPrompt="1"/>
          </p:nvPr>
        </p:nvSpPr>
        <p:spPr>
          <a:xfrm>
            <a:off x="2398715" y="1752600"/>
            <a:ext cx="2057399" cy="1905001"/>
          </a:xfrm>
        </p:spPr>
        <p:txBody>
          <a:bodyPr/>
          <a:lstStyle>
            <a:lvl1pPr marL="0" indent="0">
              <a:buNone/>
              <a:defRPr sz="1400">
                <a:latin typeface="Arial" pitchFamily="34" charset="0"/>
                <a:cs typeface="Arial" pitchFamily="34" charset="0"/>
              </a:defRPr>
            </a:lvl1pPr>
            <a:lvl2pPr marL="233363" indent="-115888">
              <a:tabLst>
                <a:tab pos="914400" algn="l"/>
              </a:tabLst>
              <a:defRPr sz="1300" baseline="0">
                <a:latin typeface="Arial" pitchFamily="34" charset="0"/>
                <a:cs typeface="Arial" pitchFamily="34" charset="0"/>
              </a:defRPr>
            </a:lvl2pPr>
            <a:lvl3pPr marL="339725" indent="-106363">
              <a:defRPr sz="1200">
                <a:latin typeface="Arial" pitchFamily="34" charset="0"/>
                <a:cs typeface="Arial" pitchFamily="34" charset="0"/>
              </a:defRPr>
            </a:lvl3pPr>
            <a:lvl4pPr marL="457200" indent="-117475">
              <a:defRPr sz="1000">
                <a:latin typeface="Arial" pitchFamily="34" charset="0"/>
                <a:cs typeface="Arial" pitchFamily="34" charset="0"/>
              </a:defRPr>
            </a:lvl4pPr>
            <a:lvl5pPr marL="574675" indent="-117475">
              <a:defRPr sz="9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a:t>Attendees:</a:t>
            </a:r>
          </a:p>
          <a:p>
            <a:pPr lvl="1"/>
            <a:r>
              <a:rPr lang="en-US" dirty="0"/>
              <a:t>DN6	-DN7</a:t>
            </a:r>
          </a:p>
          <a:p>
            <a:pPr lvl="1"/>
            <a:r>
              <a:rPr lang="en-US" dirty="0"/>
              <a:t>DN5	-DN3</a:t>
            </a:r>
          </a:p>
          <a:p>
            <a:pPr lvl="1"/>
            <a:r>
              <a:rPr lang="en-US" dirty="0"/>
              <a:t>DN37</a:t>
            </a:r>
          </a:p>
          <a:p>
            <a:pPr lvl="1"/>
            <a:r>
              <a:rPr lang="en-US" dirty="0"/>
              <a:t>S3A</a:t>
            </a:r>
          </a:p>
          <a:p>
            <a:pPr lvl="1"/>
            <a:endParaRPr lang="en-US" dirty="0"/>
          </a:p>
          <a:p>
            <a:pPr lvl="1"/>
            <a:endParaRPr lang="en-US" dirty="0"/>
          </a:p>
        </p:txBody>
      </p:sp>
      <p:sp>
        <p:nvSpPr>
          <p:cNvPr id="23" name="Content Placeholder 3"/>
          <p:cNvSpPr>
            <a:spLocks noGrp="1"/>
          </p:cNvSpPr>
          <p:nvPr>
            <p:ph sz="half" idx="16" hasCustomPrompt="1"/>
          </p:nvPr>
        </p:nvSpPr>
        <p:spPr>
          <a:xfrm>
            <a:off x="4645029" y="2752984"/>
            <a:ext cx="4344988" cy="990600"/>
          </a:xfrm>
        </p:spPr>
        <p:txBody>
          <a:bodyPr/>
          <a:lstStyle>
            <a:lvl1pPr marL="0" indent="0">
              <a:buNone/>
              <a:defRPr sz="1400">
                <a:latin typeface="Arial" pitchFamily="34" charset="0"/>
                <a:cs typeface="Arial" pitchFamily="34" charset="0"/>
              </a:defRPr>
            </a:lvl1pPr>
            <a:lvl2pPr marL="233363" indent="-115888">
              <a:defRPr sz="1300">
                <a:latin typeface="Arial" pitchFamily="34" charset="0"/>
                <a:cs typeface="Arial" pitchFamily="34" charset="0"/>
              </a:defRPr>
            </a:lvl2pPr>
            <a:lvl3pPr marL="339725" indent="-106363">
              <a:defRPr sz="1200">
                <a:latin typeface="Arial" pitchFamily="34" charset="0"/>
                <a:cs typeface="Arial" pitchFamily="34" charset="0"/>
              </a:defRPr>
            </a:lvl3pPr>
            <a:lvl4pPr marL="457200" indent="-117475">
              <a:defRPr sz="1000">
                <a:latin typeface="Arial" pitchFamily="34" charset="0"/>
                <a:cs typeface="Arial" pitchFamily="34" charset="0"/>
              </a:defRPr>
            </a:lvl4pPr>
            <a:lvl5pPr marL="574675" indent="-117475">
              <a:defRPr sz="9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a:t>Outputs:</a:t>
            </a:r>
          </a:p>
        </p:txBody>
      </p:sp>
      <p:cxnSp>
        <p:nvCxnSpPr>
          <p:cNvPr id="11" name="Straight Connector 10"/>
          <p:cNvCxnSpPr/>
          <p:nvPr userDrawn="1"/>
        </p:nvCxnSpPr>
        <p:spPr>
          <a:xfrm flipH="1">
            <a:off x="4876800" y="4210565"/>
            <a:ext cx="3733800" cy="2037835"/>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32" name="Text Placeholder 31"/>
          <p:cNvSpPr>
            <a:spLocks noGrp="1"/>
          </p:cNvSpPr>
          <p:nvPr>
            <p:ph type="body" sz="quarter" idx="17" hasCustomPrompt="1"/>
          </p:nvPr>
        </p:nvSpPr>
        <p:spPr>
          <a:xfrm>
            <a:off x="5991224" y="4994276"/>
            <a:ext cx="609600" cy="298450"/>
          </a:xfrm>
        </p:spPr>
        <p:txBody>
          <a:bodyPr>
            <a:normAutofit/>
          </a:bodyPr>
          <a:lstStyle>
            <a:lvl1pPr marL="0" indent="0">
              <a:buNone/>
              <a:defRPr sz="1400"/>
            </a:lvl1pPr>
          </a:lstStyle>
          <a:p>
            <a:pPr lvl="0"/>
            <a:r>
              <a:rPr lang="en-US" dirty="0"/>
              <a:t>DTG</a:t>
            </a:r>
          </a:p>
        </p:txBody>
      </p:sp>
      <p:sp>
        <p:nvSpPr>
          <p:cNvPr id="33" name="Text Placeholder 31"/>
          <p:cNvSpPr>
            <a:spLocks noGrp="1"/>
          </p:cNvSpPr>
          <p:nvPr>
            <p:ph type="body" sz="quarter" idx="18" hasCustomPrompt="1"/>
          </p:nvPr>
        </p:nvSpPr>
        <p:spPr>
          <a:xfrm>
            <a:off x="4876800" y="5597524"/>
            <a:ext cx="609600" cy="298450"/>
          </a:xfrm>
        </p:spPr>
        <p:txBody>
          <a:bodyPr>
            <a:normAutofit/>
          </a:bodyPr>
          <a:lstStyle>
            <a:lvl1pPr marL="0" indent="0">
              <a:buNone/>
              <a:defRPr sz="1400"/>
            </a:lvl1pPr>
          </a:lstStyle>
          <a:p>
            <a:pPr lvl="0"/>
            <a:r>
              <a:rPr lang="en-US" dirty="0"/>
              <a:t>DTG</a:t>
            </a:r>
          </a:p>
        </p:txBody>
      </p:sp>
      <p:sp>
        <p:nvSpPr>
          <p:cNvPr id="34" name="Text Placeholder 31"/>
          <p:cNvSpPr>
            <a:spLocks noGrp="1"/>
          </p:cNvSpPr>
          <p:nvPr>
            <p:ph type="body" sz="quarter" idx="19" hasCustomPrompt="1"/>
          </p:nvPr>
        </p:nvSpPr>
        <p:spPr>
          <a:xfrm>
            <a:off x="7086600" y="4381184"/>
            <a:ext cx="609600" cy="298450"/>
          </a:xfrm>
        </p:spPr>
        <p:txBody>
          <a:bodyPr>
            <a:normAutofit/>
          </a:bodyPr>
          <a:lstStyle>
            <a:lvl1pPr marL="0" indent="0">
              <a:buNone/>
              <a:defRPr sz="1400"/>
            </a:lvl1pPr>
          </a:lstStyle>
          <a:p>
            <a:pPr lvl="0"/>
            <a:r>
              <a:rPr lang="en-US" dirty="0"/>
              <a:t>DTG</a:t>
            </a:r>
          </a:p>
        </p:txBody>
      </p:sp>
      <p:sp>
        <p:nvSpPr>
          <p:cNvPr id="35" name="Text Placeholder 31"/>
          <p:cNvSpPr>
            <a:spLocks noGrp="1"/>
          </p:cNvSpPr>
          <p:nvPr>
            <p:ph type="body" sz="quarter" idx="20" hasCustomPrompt="1"/>
          </p:nvPr>
        </p:nvSpPr>
        <p:spPr>
          <a:xfrm>
            <a:off x="6627810" y="5330511"/>
            <a:ext cx="725489" cy="324363"/>
          </a:xfrm>
        </p:spPr>
        <p:txBody>
          <a:bodyPr>
            <a:normAutofit/>
          </a:bodyPr>
          <a:lstStyle>
            <a:lvl1pPr marL="0" indent="0">
              <a:buNone/>
              <a:defRPr sz="1400"/>
            </a:lvl1pPr>
          </a:lstStyle>
          <a:p>
            <a:pPr lvl="0"/>
            <a:r>
              <a:rPr lang="en-US" dirty="0"/>
              <a:t>Event</a:t>
            </a:r>
          </a:p>
        </p:txBody>
      </p:sp>
      <p:sp>
        <p:nvSpPr>
          <p:cNvPr id="36" name="Text Placeholder 31"/>
          <p:cNvSpPr>
            <a:spLocks noGrp="1"/>
          </p:cNvSpPr>
          <p:nvPr>
            <p:ph type="body" sz="quarter" idx="21" hasCustomPrompt="1"/>
          </p:nvPr>
        </p:nvSpPr>
        <p:spPr>
          <a:xfrm>
            <a:off x="5487191" y="5933820"/>
            <a:ext cx="725489" cy="324363"/>
          </a:xfrm>
        </p:spPr>
        <p:txBody>
          <a:bodyPr>
            <a:normAutofit/>
          </a:bodyPr>
          <a:lstStyle>
            <a:lvl1pPr marL="0" indent="0">
              <a:buNone/>
              <a:defRPr sz="1400"/>
            </a:lvl1pPr>
          </a:lstStyle>
          <a:p>
            <a:pPr lvl="0"/>
            <a:r>
              <a:rPr lang="en-US" dirty="0"/>
              <a:t>Event</a:t>
            </a:r>
          </a:p>
        </p:txBody>
      </p:sp>
      <p:sp>
        <p:nvSpPr>
          <p:cNvPr id="37" name="Text Placeholder 31"/>
          <p:cNvSpPr>
            <a:spLocks noGrp="1"/>
          </p:cNvSpPr>
          <p:nvPr>
            <p:ph type="body" sz="quarter" idx="22" hasCustomPrompt="1"/>
          </p:nvPr>
        </p:nvSpPr>
        <p:spPr>
          <a:xfrm>
            <a:off x="7721600" y="4737100"/>
            <a:ext cx="725489" cy="324363"/>
          </a:xfrm>
        </p:spPr>
        <p:txBody>
          <a:bodyPr>
            <a:normAutofit/>
          </a:bodyPr>
          <a:lstStyle>
            <a:lvl1pPr marL="0" indent="0">
              <a:buNone/>
              <a:defRPr sz="1400"/>
            </a:lvl1pPr>
          </a:lstStyle>
          <a:p>
            <a:pPr lvl="0"/>
            <a:r>
              <a:rPr lang="en-US" dirty="0"/>
              <a:t>Event</a:t>
            </a:r>
          </a:p>
        </p:txBody>
      </p:sp>
      <p:sp>
        <p:nvSpPr>
          <p:cNvPr id="9" name="Text Placeholder 8"/>
          <p:cNvSpPr>
            <a:spLocks noGrp="1"/>
          </p:cNvSpPr>
          <p:nvPr>
            <p:ph type="body" sz="quarter" idx="23" hasCustomPrompt="1"/>
          </p:nvPr>
        </p:nvSpPr>
        <p:spPr>
          <a:xfrm>
            <a:off x="977901" y="325735"/>
            <a:ext cx="7469188" cy="775988"/>
          </a:xfrm>
        </p:spPr>
        <p:txBody>
          <a:bodyPr anchor="ctr" anchorCtr="1"/>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baseline="0"/>
            </a:lvl1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200" b="1" dirty="0">
                <a:latin typeface="Arial" panose="020B0604020202020204" pitchFamily="34" charset="0"/>
                <a:cs typeface="Arial" panose="020B0604020202020204" pitchFamily="34" charset="0"/>
              </a:rPr>
              <a:t>TDG, Meeting Name</a:t>
            </a:r>
            <a:r>
              <a:rPr lang="en-US" sz="3200" b="1" baseline="0" dirty="0">
                <a:latin typeface="Arial" panose="020B0604020202020204" pitchFamily="34" charset="0"/>
                <a:cs typeface="Arial" panose="020B0604020202020204" pitchFamily="34" charset="0"/>
              </a:rPr>
              <a:t> Inputs/Outputs</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9743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 7WK">
    <p:spTree>
      <p:nvGrpSpPr>
        <p:cNvPr id="1" name=""/>
        <p:cNvGrpSpPr/>
        <p:nvPr/>
      </p:nvGrpSpPr>
      <p:grpSpPr>
        <a:xfrm>
          <a:off x="0" y="0"/>
          <a:ext cx="0" cy="0"/>
          <a:chOff x="0" y="0"/>
          <a:chExt cx="0" cy="0"/>
        </a:xfrm>
      </p:grpSpPr>
      <p:cxnSp>
        <p:nvCxnSpPr>
          <p:cNvPr id="42" name="Straight Connector 41">
            <a:extLst>
              <a:ext uri="{FF2B5EF4-FFF2-40B4-BE49-F238E27FC236}">
                <a16:creationId xmlns:a16="http://schemas.microsoft.com/office/drawing/2014/main" id="{C1996566-025C-4A5D-AE17-9494E6271F6E}"/>
              </a:ext>
            </a:extLst>
          </p:cNvPr>
          <p:cNvCxnSpPr/>
          <p:nvPr userDrawn="1"/>
        </p:nvCxnSpPr>
        <p:spPr>
          <a:xfrm>
            <a:off x="91440" y="798022"/>
            <a:ext cx="89528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B1BA799-3243-41B5-9264-9848F17DF76F}"/>
              </a:ext>
            </a:extLst>
          </p:cNvPr>
          <p:cNvSpPr/>
          <p:nvPr userDrawn="1"/>
        </p:nvSpPr>
        <p:spPr>
          <a:xfrm>
            <a:off x="1219200" y="187667"/>
            <a:ext cx="6858000" cy="533400"/>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1200" b="1" dirty="0">
                <a:solidFill>
                  <a:schemeClr val="tx1"/>
                </a:solidFill>
                <a:latin typeface="Arial" panose="020B0604020202020204" pitchFamily="34" charset="0"/>
                <a:cs typeface="Arial" panose="020B0604020202020204" pitchFamily="34" charset="0"/>
              </a:rPr>
              <a:t>CO TRNG REVIEW</a:t>
            </a:r>
          </a:p>
          <a:p>
            <a:pPr algn="r"/>
            <a:r>
              <a:rPr lang="en-US" sz="1200" b="1" dirty="0">
                <a:solidFill>
                  <a:schemeClr val="tx1"/>
                </a:solidFill>
                <a:latin typeface="Arial" panose="020B0604020202020204" pitchFamily="34" charset="0"/>
                <a:cs typeface="Arial" panose="020B0604020202020204" pitchFamily="34" charset="0"/>
              </a:rPr>
              <a:t>7 WEEK</a:t>
            </a:r>
          </a:p>
          <a:p>
            <a:endParaRPr lang="en-US" sz="1200" dirty="0">
              <a:solidFill>
                <a:schemeClr val="tx1"/>
              </a:solidFill>
              <a:latin typeface="Arial" panose="020B0604020202020204" pitchFamily="34" charset="0"/>
              <a:cs typeface="Arial" panose="020B0604020202020204" pitchFamily="34" charset="0"/>
            </a:endParaRPr>
          </a:p>
        </p:txBody>
      </p:sp>
      <p:sp>
        <p:nvSpPr>
          <p:cNvPr id="44" name="TextBox 22">
            <a:extLst>
              <a:ext uri="{FF2B5EF4-FFF2-40B4-BE49-F238E27FC236}">
                <a16:creationId xmlns:a16="http://schemas.microsoft.com/office/drawing/2014/main" id="{B482DAE3-1F1F-44F4-B022-92332AE5EE9F}"/>
              </a:ext>
            </a:extLst>
          </p:cNvPr>
          <p:cNvSpPr txBox="1"/>
          <p:nvPr userDrawn="1"/>
        </p:nvSpPr>
        <p:spPr>
          <a:xfrm>
            <a:off x="6355301" y="6210895"/>
            <a:ext cx="2629246" cy="461665"/>
          </a:xfrm>
          <a:prstGeom prst="rect">
            <a:avLst/>
          </a:prstGeom>
          <a:solidFill>
            <a:schemeClr val="bg1"/>
          </a:solidFill>
          <a:ln>
            <a:solidFill>
              <a:schemeClr val="tx1"/>
            </a:solidFill>
          </a:ln>
        </p:spPr>
        <p:txBody>
          <a:bodyPr wrap="none" rtlCol="0">
            <a:spAutoFit/>
          </a:bodyPr>
          <a:lstStyle/>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1</a:t>
            </a:r>
            <a:r>
              <a:rPr lang="en-US" sz="600" kern="1200" baseline="30000" dirty="0">
                <a:solidFill>
                  <a:srgbClr val="000000"/>
                </a:solidFill>
                <a:effectLst/>
                <a:latin typeface="Arial" panose="020B0604020202020204" pitchFamily="34" charset="0"/>
                <a:ea typeface="Times New Roman" panose="02020603050405020304" pitchFamily="18" charset="0"/>
              </a:rPr>
              <a:t>st</a:t>
            </a:r>
            <a:r>
              <a:rPr lang="en-US" sz="600" kern="1200" dirty="0">
                <a:solidFill>
                  <a:srgbClr val="000000"/>
                </a:solidFill>
                <a:effectLst/>
                <a:latin typeface="Arial" panose="020B0604020202020204" pitchFamily="34" charset="0"/>
                <a:ea typeface="Times New Roman" panose="02020603050405020304" pitchFamily="18" charset="0"/>
              </a:rPr>
              <a:t> ARMORED BRIGADE COMBAT TEAM, FORT RILEY, KS</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ARMORED COMBINED ARMS BATTALION</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TRAINING MEETING</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PRODUCT YEAR: 2019</a:t>
            </a:r>
            <a:endParaRPr lang="en-US" sz="1200" dirty="0">
              <a:effectLst/>
              <a:latin typeface="Times New Roman" panose="02020603050405020304" pitchFamily="18" charset="0"/>
              <a:ea typeface="Times New Roman" panose="02020603050405020304" pitchFamily="18" charset="0"/>
            </a:endParaRPr>
          </a:p>
        </p:txBody>
      </p:sp>
      <p:sp>
        <p:nvSpPr>
          <p:cNvPr id="45" name="Rectangle 44">
            <a:extLst>
              <a:ext uri="{FF2B5EF4-FFF2-40B4-BE49-F238E27FC236}">
                <a16:creationId xmlns:a16="http://schemas.microsoft.com/office/drawing/2014/main" id="{657F109F-48CD-405A-AB88-E84E3F69A679}"/>
              </a:ext>
            </a:extLst>
          </p:cNvPr>
          <p:cNvSpPr/>
          <p:nvPr userDrawn="1"/>
        </p:nvSpPr>
        <p:spPr>
          <a:xfrm>
            <a:off x="1506921" y="2924504"/>
            <a:ext cx="6282558" cy="127700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latin typeface="Arial" panose="020B0604020202020204" pitchFamily="34" charset="0"/>
                <a:cs typeface="Arial" panose="020B0604020202020204" pitchFamily="34" charset="0"/>
              </a:rPr>
              <a:t>INSERT 7 WK CHART HERE</a:t>
            </a:r>
          </a:p>
        </p:txBody>
      </p:sp>
    </p:spTree>
    <p:extLst>
      <p:ext uri="{BB962C8B-B14F-4D97-AF65-F5344CB8AC3E}">
        <p14:creationId xmlns:p14="http://schemas.microsoft.com/office/powerpoint/2010/main" val="239455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 7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CE44D41-12FA-42D1-8A4D-F2D5F0AADB28}"/>
              </a:ext>
            </a:extLst>
          </p:cNvPr>
          <p:cNvCxnSpPr/>
          <p:nvPr userDrawn="1"/>
        </p:nvCxnSpPr>
        <p:spPr>
          <a:xfrm>
            <a:off x="91440" y="798022"/>
            <a:ext cx="89528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63A8DD8-1500-41DE-87E2-BCDBC71F3E14}"/>
              </a:ext>
            </a:extLst>
          </p:cNvPr>
          <p:cNvSpPr/>
          <p:nvPr userDrawn="1"/>
        </p:nvSpPr>
        <p:spPr>
          <a:xfrm>
            <a:off x="1219200" y="187667"/>
            <a:ext cx="6858000" cy="533400"/>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1200" b="1" dirty="0">
                <a:solidFill>
                  <a:schemeClr val="tx1"/>
                </a:solidFill>
                <a:latin typeface="Arial" panose="020B0604020202020204" pitchFamily="34" charset="0"/>
                <a:cs typeface="Arial" panose="020B0604020202020204" pitchFamily="34" charset="0"/>
              </a:rPr>
              <a:t>CO TRNG REVIEW</a:t>
            </a:r>
          </a:p>
          <a:p>
            <a:pPr algn="r"/>
            <a:r>
              <a:rPr lang="en-US" sz="1200" b="1" dirty="0">
                <a:solidFill>
                  <a:schemeClr val="tx1"/>
                </a:solidFill>
                <a:latin typeface="Arial" panose="020B0604020202020204" pitchFamily="34" charset="0"/>
                <a:cs typeface="Arial" panose="020B0604020202020204" pitchFamily="34" charset="0"/>
              </a:rPr>
              <a:t>7 DAY</a:t>
            </a:r>
          </a:p>
          <a:p>
            <a:endParaRPr lang="en-US" sz="1200" dirty="0">
              <a:solidFill>
                <a:schemeClr val="tx1"/>
              </a:solidFill>
              <a:latin typeface="Arial" panose="020B0604020202020204" pitchFamily="34" charset="0"/>
              <a:cs typeface="Arial" panose="020B0604020202020204" pitchFamily="34" charset="0"/>
            </a:endParaRPr>
          </a:p>
        </p:txBody>
      </p:sp>
      <p:sp>
        <p:nvSpPr>
          <p:cNvPr id="5" name="TextBox 22">
            <a:extLst>
              <a:ext uri="{FF2B5EF4-FFF2-40B4-BE49-F238E27FC236}">
                <a16:creationId xmlns:a16="http://schemas.microsoft.com/office/drawing/2014/main" id="{E7B719F7-A792-4269-9FFA-293628B466CC}"/>
              </a:ext>
            </a:extLst>
          </p:cNvPr>
          <p:cNvSpPr txBox="1"/>
          <p:nvPr userDrawn="1"/>
        </p:nvSpPr>
        <p:spPr>
          <a:xfrm>
            <a:off x="6355301" y="6210895"/>
            <a:ext cx="2629246" cy="461665"/>
          </a:xfrm>
          <a:prstGeom prst="rect">
            <a:avLst/>
          </a:prstGeom>
          <a:solidFill>
            <a:schemeClr val="bg1"/>
          </a:solidFill>
          <a:ln>
            <a:solidFill>
              <a:schemeClr val="tx1"/>
            </a:solidFill>
          </a:ln>
        </p:spPr>
        <p:txBody>
          <a:bodyPr wrap="none" rtlCol="0">
            <a:spAutoFit/>
          </a:bodyPr>
          <a:lstStyle/>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1</a:t>
            </a:r>
            <a:r>
              <a:rPr lang="en-US" sz="600" kern="1200" baseline="30000" dirty="0">
                <a:solidFill>
                  <a:srgbClr val="000000"/>
                </a:solidFill>
                <a:effectLst/>
                <a:latin typeface="Arial" panose="020B0604020202020204" pitchFamily="34" charset="0"/>
                <a:ea typeface="Times New Roman" panose="02020603050405020304" pitchFamily="18" charset="0"/>
              </a:rPr>
              <a:t>st</a:t>
            </a:r>
            <a:r>
              <a:rPr lang="en-US" sz="600" kern="1200" dirty="0">
                <a:solidFill>
                  <a:srgbClr val="000000"/>
                </a:solidFill>
                <a:effectLst/>
                <a:latin typeface="Arial" panose="020B0604020202020204" pitchFamily="34" charset="0"/>
                <a:ea typeface="Times New Roman" panose="02020603050405020304" pitchFamily="18" charset="0"/>
              </a:rPr>
              <a:t> ARMORED BRIGADE COMBAT TEAM, FORT RILEY, KS</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ARMORED COMBINED ARMS BATTALION</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TRAINING MEETING</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PRODUCT YEAR: 2019</a:t>
            </a:r>
            <a:endParaRPr lang="en-US" sz="1200" dirty="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8EFE08FB-201D-4230-87E0-A81AFA6741AF}"/>
              </a:ext>
            </a:extLst>
          </p:cNvPr>
          <p:cNvSpPr/>
          <p:nvPr userDrawn="1"/>
        </p:nvSpPr>
        <p:spPr>
          <a:xfrm>
            <a:off x="1506921" y="2924504"/>
            <a:ext cx="6282558" cy="127700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latin typeface="Arial" panose="020B0604020202020204" pitchFamily="34" charset="0"/>
                <a:cs typeface="Arial" panose="020B0604020202020204" pitchFamily="34" charset="0"/>
              </a:rPr>
              <a:t>INSERT 7 DAY CHART HERE</a:t>
            </a:r>
          </a:p>
        </p:txBody>
      </p:sp>
    </p:spTree>
    <p:extLst>
      <p:ext uri="{BB962C8B-B14F-4D97-AF65-F5344CB8AC3E}">
        <p14:creationId xmlns:p14="http://schemas.microsoft.com/office/powerpoint/2010/main" val="126157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toon T Wk">
    <p:spTree>
      <p:nvGrpSpPr>
        <p:cNvPr id="1" name=""/>
        <p:cNvGrpSpPr/>
        <p:nvPr/>
      </p:nvGrpSpPr>
      <p:grpSpPr>
        <a:xfrm>
          <a:off x="0" y="0"/>
          <a:ext cx="0" cy="0"/>
          <a:chOff x="0" y="0"/>
          <a:chExt cx="0" cy="0"/>
        </a:xfrm>
      </p:grpSpPr>
      <p:graphicFrame>
        <p:nvGraphicFramePr>
          <p:cNvPr id="5" name="Таблица 13">
            <a:extLst>
              <a:ext uri="{FF2B5EF4-FFF2-40B4-BE49-F238E27FC236}">
                <a16:creationId xmlns:a16="http://schemas.microsoft.com/office/drawing/2014/main" id="{C7935436-BB6F-4A1F-ACD3-624D3D3EE912}"/>
              </a:ext>
            </a:extLst>
          </p:cNvPr>
          <p:cNvGraphicFramePr>
            <a:graphicFrameLocks noGrp="1"/>
          </p:cNvGraphicFramePr>
          <p:nvPr userDrawn="1">
            <p:extLst>
              <p:ext uri="{D42A27DB-BD31-4B8C-83A1-F6EECF244321}">
                <p14:modId xmlns:p14="http://schemas.microsoft.com/office/powerpoint/2010/main" val="355065044"/>
              </p:ext>
            </p:extLst>
          </p:nvPr>
        </p:nvGraphicFramePr>
        <p:xfrm>
          <a:off x="219849" y="2932008"/>
          <a:ext cx="8684644" cy="2926080"/>
        </p:xfrm>
        <a:graphic>
          <a:graphicData uri="http://schemas.openxmlformats.org/drawingml/2006/table">
            <a:tbl>
              <a:tblPr firstRow="1" bandRow="1">
                <a:tableStyleId>{5940675A-B579-460E-94D1-54222C63F5DA}</a:tableStyleId>
              </a:tblPr>
              <a:tblGrid>
                <a:gridCol w="1832939">
                  <a:extLst>
                    <a:ext uri="{9D8B030D-6E8A-4147-A177-3AD203B41FA5}">
                      <a16:colId xmlns:a16="http://schemas.microsoft.com/office/drawing/2014/main" val="2354330791"/>
                    </a:ext>
                  </a:extLst>
                </a:gridCol>
                <a:gridCol w="1832939">
                  <a:extLst>
                    <a:ext uri="{9D8B030D-6E8A-4147-A177-3AD203B41FA5}">
                      <a16:colId xmlns:a16="http://schemas.microsoft.com/office/drawing/2014/main" val="1283768187"/>
                    </a:ext>
                  </a:extLst>
                </a:gridCol>
                <a:gridCol w="2516373">
                  <a:extLst>
                    <a:ext uri="{9D8B030D-6E8A-4147-A177-3AD203B41FA5}">
                      <a16:colId xmlns:a16="http://schemas.microsoft.com/office/drawing/2014/main" val="3152766318"/>
                    </a:ext>
                  </a:extLst>
                </a:gridCol>
                <a:gridCol w="2502393">
                  <a:extLst>
                    <a:ext uri="{9D8B030D-6E8A-4147-A177-3AD203B41FA5}">
                      <a16:colId xmlns:a16="http://schemas.microsoft.com/office/drawing/2014/main" val="1956800463"/>
                    </a:ext>
                  </a:extLst>
                </a:gridCol>
              </a:tblGrid>
              <a:tr h="380321">
                <a:tc gridSpan="2">
                  <a:txBody>
                    <a:bodyPr/>
                    <a:lstStyle/>
                    <a:p>
                      <a:pPr algn="ctr"/>
                      <a:r>
                        <a:rPr lang="en-US" sz="1200" b="1" dirty="0">
                          <a:latin typeface="Arial" panose="020B0604020202020204" pitchFamily="34" charset="0"/>
                          <a:cs typeface="Arial" panose="020B0604020202020204" pitchFamily="34" charset="0"/>
                        </a:rPr>
                        <a:t>Sustain / Improve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algn="ctr"/>
                      <a:r>
                        <a:rPr lang="en-US" sz="1200" b="1" dirty="0">
                          <a:latin typeface="Arial" panose="020B0604020202020204" pitchFamily="34" charset="0"/>
                          <a:cs typeface="Arial" panose="020B0604020202020204" pitchFamily="34" charset="0"/>
                        </a:rPr>
                        <a:t>Platoon Objectives</a:t>
                      </a:r>
                      <a:endParaRPr lang="en-US" sz="1200" b="1" baseline="0" dirty="0">
                        <a:latin typeface="Arial" panose="020B0604020202020204" pitchFamily="34" charset="0"/>
                        <a:cs typeface="Arial" panose="020B0604020202020204" pitchFamily="34" charset="0"/>
                      </a:endParaRPr>
                    </a:p>
                    <a:p>
                      <a:pPr algn="ctr"/>
                      <a:r>
                        <a:rPr lang="en-US" sz="1200" b="1" baseline="0" dirty="0">
                          <a:latin typeface="Arial" panose="020B0604020202020204" pitchFamily="34" charset="0"/>
                          <a:cs typeface="Arial" panose="020B0604020202020204" pitchFamily="34" charset="0"/>
                        </a:rPr>
                        <a:t>Current </a:t>
                      </a:r>
                      <a:r>
                        <a:rPr lang="en-US" sz="1200" b="1" dirty="0">
                          <a:latin typeface="Arial" panose="020B0604020202020204" pitchFamily="34" charset="0"/>
                          <a:cs typeface="Arial" panose="020B0604020202020204" pitchFamily="34" charset="0"/>
                        </a:rPr>
                        <a:t>Week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Company Objectives</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b="1" baseline="0" dirty="0">
                          <a:latin typeface="Arial" panose="020B0604020202020204" pitchFamily="34" charset="0"/>
                          <a:cs typeface="Arial" panose="020B0604020202020204" pitchFamily="34" charset="0"/>
                        </a:rPr>
                        <a:t>Current Week</a:t>
                      </a:r>
                      <a:endParaRPr lang="en-US" sz="12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211765692"/>
                  </a:ext>
                </a:extLst>
              </a:tr>
              <a:tr h="577971">
                <a:tc rowSpan="3">
                  <a:txBody>
                    <a:bodyPr/>
                    <a:lstStyle/>
                    <a:p>
                      <a:pPr marL="0" indent="0">
                        <a:buFont typeface="Wingdings" panose="05000000000000000000" pitchFamily="2" charset="2"/>
                        <a:buNone/>
                      </a:pPr>
                      <a:r>
                        <a:rPr lang="en-US" sz="1200" b="0" u="sng" baseline="0" dirty="0">
                          <a:latin typeface="Arial" panose="020B0604020202020204" pitchFamily="34" charset="0"/>
                          <a:cs typeface="Arial" panose="020B0604020202020204" pitchFamily="34" charset="0"/>
                        </a:rPr>
                        <a:t>Sustain: </a:t>
                      </a:r>
                    </a:p>
                    <a:p>
                      <a:pPr marL="0" indent="0">
                        <a:buFont typeface="Arial" panose="020B0604020202020204" pitchFamily="34" charset="0"/>
                        <a:buNone/>
                      </a:pPr>
                      <a:endParaRPr lang="en-US" sz="1200" b="0" u="none" baseline="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1200" b="0" u="none" baseline="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1200" b="0" u="none" baseline="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1200" b="0" u="none" baseline="0"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1200" b="0" u="none" baseline="0"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1200" b="0" u="none" baseline="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u="sng" baseline="0" dirty="0">
                          <a:latin typeface="Arial" panose="020B0604020202020204" pitchFamily="34" charset="0"/>
                          <a:cs typeface="Arial" panose="020B0604020202020204" pitchFamily="34" charset="0"/>
                        </a:rPr>
                        <a:t>Improve:</a:t>
                      </a:r>
                      <a:endParaRPr lang="en-US" sz="1200" b="0" u="none" baseline="0"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1200" b="0" u="none" baseline="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2139692"/>
                  </a:ext>
                </a:extLst>
              </a:tr>
              <a:tr h="380321">
                <a:tc vMerge="1">
                  <a:txBody>
                    <a:bodyPr/>
                    <a:lstStyle/>
                    <a:p>
                      <a:endParaRPr lang="en-US"/>
                    </a:p>
                  </a:txBody>
                  <a:tcPr/>
                </a:tc>
                <a:tc vMerge="1">
                  <a:txBody>
                    <a:bodyPr/>
                    <a:lstStyle/>
                    <a:p>
                      <a:endParaRPr lang="en-US"/>
                    </a:p>
                  </a:txBody>
                  <a:tcPr/>
                </a:tc>
                <a:tc>
                  <a:txBody>
                    <a:bodyPr/>
                    <a:lstStyle/>
                    <a:p>
                      <a:pPr algn="ctr"/>
                      <a:r>
                        <a:rPr lang="en-US" sz="1200" b="1" dirty="0">
                          <a:latin typeface="Arial" panose="020B0604020202020204" pitchFamily="34" charset="0"/>
                          <a:cs typeface="Arial" panose="020B0604020202020204" pitchFamily="34" charset="0"/>
                        </a:rPr>
                        <a:t>Platoon Objectives</a:t>
                      </a:r>
                      <a:endParaRPr lang="en-US" sz="1200" b="1" baseline="0" dirty="0">
                        <a:latin typeface="Arial" panose="020B0604020202020204" pitchFamily="34" charset="0"/>
                        <a:cs typeface="Arial" panose="020B0604020202020204" pitchFamily="34" charset="0"/>
                      </a:endParaRPr>
                    </a:p>
                    <a:p>
                      <a:pPr algn="ctr"/>
                      <a:r>
                        <a:rPr lang="en-US" sz="1200" b="1" baseline="0" dirty="0">
                          <a:latin typeface="Arial" panose="020B0604020202020204" pitchFamily="34" charset="0"/>
                          <a:cs typeface="Arial" panose="020B0604020202020204" pitchFamily="34" charset="0"/>
                        </a:rPr>
                        <a:t>Next </a:t>
                      </a:r>
                      <a:r>
                        <a:rPr lang="en-US" sz="1200" b="1" dirty="0">
                          <a:latin typeface="Arial" panose="020B0604020202020204" pitchFamily="34" charset="0"/>
                          <a:cs typeface="Arial" panose="020B0604020202020204" pitchFamily="34" charset="0"/>
                        </a:rPr>
                        <a:t>Week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Company Objectives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b="1" baseline="0" dirty="0">
                          <a:latin typeface="Arial" panose="020B0604020202020204" pitchFamily="34" charset="0"/>
                          <a:cs typeface="Arial" panose="020B0604020202020204" pitchFamily="34" charset="0"/>
                        </a:rPr>
                        <a:t>Next </a:t>
                      </a:r>
                      <a:r>
                        <a:rPr lang="en-US" sz="1200" b="1" dirty="0">
                          <a:latin typeface="Arial" panose="020B0604020202020204" pitchFamily="34" charset="0"/>
                          <a:cs typeface="Arial" panose="020B0604020202020204" pitchFamily="34" charset="0"/>
                        </a:rPr>
                        <a:t>Week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452817525"/>
                  </a:ext>
                </a:extLst>
              </a:tr>
              <a:tr h="854568">
                <a:tc vMerge="1">
                  <a:txBody>
                    <a:bodyPr/>
                    <a:lstStyle/>
                    <a:p>
                      <a:endParaRPr lang="en-US"/>
                    </a:p>
                  </a:txBody>
                  <a:tcPr/>
                </a:tc>
                <a:tc vMerge="1">
                  <a:txBody>
                    <a:bodyPr/>
                    <a:lstStyle/>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91503367"/>
                  </a:ext>
                </a:extLst>
              </a:tr>
            </a:tbl>
          </a:graphicData>
        </a:graphic>
      </p:graphicFrame>
      <p:cxnSp>
        <p:nvCxnSpPr>
          <p:cNvPr id="6" name="Straight Connector 5">
            <a:extLst>
              <a:ext uri="{FF2B5EF4-FFF2-40B4-BE49-F238E27FC236}">
                <a16:creationId xmlns:a16="http://schemas.microsoft.com/office/drawing/2014/main" id="{4E7F5B65-1FD8-4AC2-AB7A-BC3603A2CD14}"/>
              </a:ext>
            </a:extLst>
          </p:cNvPr>
          <p:cNvCxnSpPr/>
          <p:nvPr userDrawn="1"/>
        </p:nvCxnSpPr>
        <p:spPr>
          <a:xfrm>
            <a:off x="97377" y="900498"/>
            <a:ext cx="89528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 Placeholder 13">
            <a:extLst>
              <a:ext uri="{FF2B5EF4-FFF2-40B4-BE49-F238E27FC236}">
                <a16:creationId xmlns:a16="http://schemas.microsoft.com/office/drawing/2014/main" id="{47CBE506-D2DA-4E49-A704-483F960A557A}"/>
              </a:ext>
            </a:extLst>
          </p:cNvPr>
          <p:cNvSpPr>
            <a:spLocks noGrp="1"/>
          </p:cNvSpPr>
          <p:nvPr>
            <p:ph type="body" sz="quarter" idx="11" hasCustomPrompt="1"/>
          </p:nvPr>
        </p:nvSpPr>
        <p:spPr>
          <a:xfrm>
            <a:off x="315607" y="3669104"/>
            <a:ext cx="1634312" cy="2124724"/>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61" name="Text Placeholder 13">
            <a:extLst>
              <a:ext uri="{FF2B5EF4-FFF2-40B4-BE49-F238E27FC236}">
                <a16:creationId xmlns:a16="http://schemas.microsoft.com/office/drawing/2014/main" id="{E0D9A208-F4A9-4E4C-AD43-5F3DDABC23B9}"/>
              </a:ext>
            </a:extLst>
          </p:cNvPr>
          <p:cNvSpPr>
            <a:spLocks noGrp="1"/>
          </p:cNvSpPr>
          <p:nvPr>
            <p:ph type="body" sz="quarter" idx="59" hasCustomPrompt="1"/>
          </p:nvPr>
        </p:nvSpPr>
        <p:spPr>
          <a:xfrm>
            <a:off x="2123386" y="3669103"/>
            <a:ext cx="1634312" cy="2124724"/>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63" name="Text Placeholder 13">
            <a:extLst>
              <a:ext uri="{FF2B5EF4-FFF2-40B4-BE49-F238E27FC236}">
                <a16:creationId xmlns:a16="http://schemas.microsoft.com/office/drawing/2014/main" id="{3395E7C0-F60E-4479-8058-9D9237D381BE}"/>
              </a:ext>
            </a:extLst>
          </p:cNvPr>
          <p:cNvSpPr>
            <a:spLocks noGrp="1"/>
          </p:cNvSpPr>
          <p:nvPr>
            <p:ph type="body" sz="quarter" idx="60" hasCustomPrompt="1"/>
          </p:nvPr>
        </p:nvSpPr>
        <p:spPr>
          <a:xfrm>
            <a:off x="3931165" y="3461315"/>
            <a:ext cx="2425216" cy="77034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64" name="Text Placeholder 13">
            <a:extLst>
              <a:ext uri="{FF2B5EF4-FFF2-40B4-BE49-F238E27FC236}">
                <a16:creationId xmlns:a16="http://schemas.microsoft.com/office/drawing/2014/main" id="{C274F697-13D0-48EF-BB4E-FB42617EAD49}"/>
              </a:ext>
            </a:extLst>
          </p:cNvPr>
          <p:cNvSpPr>
            <a:spLocks noGrp="1"/>
          </p:cNvSpPr>
          <p:nvPr>
            <p:ph type="body" sz="quarter" idx="61" hasCustomPrompt="1"/>
          </p:nvPr>
        </p:nvSpPr>
        <p:spPr>
          <a:xfrm>
            <a:off x="6436685" y="3456308"/>
            <a:ext cx="2425216" cy="77034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65" name="Text Placeholder 13">
            <a:extLst>
              <a:ext uri="{FF2B5EF4-FFF2-40B4-BE49-F238E27FC236}">
                <a16:creationId xmlns:a16="http://schemas.microsoft.com/office/drawing/2014/main" id="{3B8519C6-D309-4656-BC4A-76470B6DB9FD}"/>
              </a:ext>
            </a:extLst>
          </p:cNvPr>
          <p:cNvSpPr>
            <a:spLocks noGrp="1"/>
          </p:cNvSpPr>
          <p:nvPr>
            <p:ph type="body" sz="quarter" idx="62" hasCustomPrompt="1"/>
          </p:nvPr>
        </p:nvSpPr>
        <p:spPr>
          <a:xfrm>
            <a:off x="3930085" y="4878974"/>
            <a:ext cx="2425216" cy="77034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66" name="Text Placeholder 13">
            <a:extLst>
              <a:ext uri="{FF2B5EF4-FFF2-40B4-BE49-F238E27FC236}">
                <a16:creationId xmlns:a16="http://schemas.microsoft.com/office/drawing/2014/main" id="{DB49F688-9EB4-48DD-AEFF-0127D8C57644}"/>
              </a:ext>
            </a:extLst>
          </p:cNvPr>
          <p:cNvSpPr>
            <a:spLocks noGrp="1"/>
          </p:cNvSpPr>
          <p:nvPr>
            <p:ph type="body" sz="quarter" idx="63" hasCustomPrompt="1"/>
          </p:nvPr>
        </p:nvSpPr>
        <p:spPr>
          <a:xfrm>
            <a:off x="6429234" y="4894683"/>
            <a:ext cx="2425216" cy="77034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graphicFrame>
        <p:nvGraphicFramePr>
          <p:cNvPr id="67" name="Table 8">
            <a:extLst>
              <a:ext uri="{FF2B5EF4-FFF2-40B4-BE49-F238E27FC236}">
                <a16:creationId xmlns:a16="http://schemas.microsoft.com/office/drawing/2014/main" id="{DB6C7E6B-BFED-4D82-9BF9-B814A99880A5}"/>
              </a:ext>
            </a:extLst>
          </p:cNvPr>
          <p:cNvGraphicFramePr>
            <a:graphicFrameLocks noGrp="1"/>
          </p:cNvGraphicFramePr>
          <p:nvPr userDrawn="1">
            <p:extLst>
              <p:ext uri="{D42A27DB-BD31-4B8C-83A1-F6EECF244321}">
                <p14:modId xmlns:p14="http://schemas.microsoft.com/office/powerpoint/2010/main" val="578832224"/>
              </p:ext>
            </p:extLst>
          </p:nvPr>
        </p:nvGraphicFramePr>
        <p:xfrm>
          <a:off x="219849" y="5895415"/>
          <a:ext cx="3887068" cy="780108"/>
        </p:xfrm>
        <a:graphic>
          <a:graphicData uri="http://schemas.openxmlformats.org/drawingml/2006/table">
            <a:tbl>
              <a:tblPr firstRow="1" bandRow="1">
                <a:tableStyleId>{5C22544A-7EE6-4342-B048-85BDC9FD1C3A}</a:tableStyleId>
              </a:tblPr>
              <a:tblGrid>
                <a:gridCol w="292261">
                  <a:extLst>
                    <a:ext uri="{9D8B030D-6E8A-4147-A177-3AD203B41FA5}">
                      <a16:colId xmlns:a16="http://schemas.microsoft.com/office/drawing/2014/main" val="20000"/>
                    </a:ext>
                  </a:extLst>
                </a:gridCol>
                <a:gridCol w="3594807">
                  <a:extLst>
                    <a:ext uri="{9D8B030D-6E8A-4147-A177-3AD203B41FA5}">
                      <a16:colId xmlns:a16="http://schemas.microsoft.com/office/drawing/2014/main" val="20001"/>
                    </a:ext>
                  </a:extLst>
                </a:gridCol>
              </a:tblGrid>
              <a:tr h="96079">
                <a:tc>
                  <a:txBody>
                    <a:bodyPr/>
                    <a:lstStyle/>
                    <a:p>
                      <a:pPr algn="ctr"/>
                      <a:r>
                        <a:rPr lang="en-US" sz="600" b="1" dirty="0">
                          <a:solidFill>
                            <a:sysClr val="windowText" lastClr="000000"/>
                          </a:solidFill>
                          <a:latin typeface="Arial" panose="020B0604020202020204" pitchFamily="34" charset="0"/>
                          <a:cs typeface="Arial" panose="020B0604020202020204" pitchFamily="34" charset="0"/>
                        </a:rPr>
                        <a:t>T</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l"/>
                      <a:r>
                        <a:rPr lang="en-US" sz="600" dirty="0">
                          <a:solidFill>
                            <a:sysClr val="windowText" lastClr="000000"/>
                          </a:solidFill>
                          <a:latin typeface="Arial" panose="020B0604020202020204" pitchFamily="34" charset="0"/>
                          <a:cs typeface="Arial" panose="020B0604020202020204" pitchFamily="34" charset="0"/>
                        </a:rPr>
                        <a:t>Trained to Standard, &gt; 95% Soldiers Present, &gt; 95% Go’s (When applicable as defined by TEO)</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96079">
                <a:tc>
                  <a:txBody>
                    <a:bodyPr/>
                    <a:lstStyle/>
                    <a:p>
                      <a:pPr algn="ctr"/>
                      <a:r>
                        <a:rPr lang="en-US" sz="600" b="1" dirty="0">
                          <a:solidFill>
                            <a:schemeClr val="tx1"/>
                          </a:solidFill>
                          <a:latin typeface="Arial" panose="020B0604020202020204" pitchFamily="34" charset="0"/>
                          <a:cs typeface="Arial" panose="020B0604020202020204" pitchFamily="34" charset="0"/>
                        </a:rPr>
                        <a:t>T-</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a:solidFill>
                            <a:sysClr val="windowText" lastClr="000000"/>
                          </a:solidFill>
                          <a:latin typeface="Arial" panose="020B0604020202020204" pitchFamily="34" charset="0"/>
                          <a:cs typeface="Arial" panose="020B0604020202020204" pitchFamily="34" charset="0"/>
                        </a:rPr>
                        <a:t>Trained, &gt; 80% Soldiers Present, &gt; 80% Go’s (When applicable as defined by TEO)</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96079">
                <a:tc>
                  <a:txBody>
                    <a:bodyPr/>
                    <a:lstStyle/>
                    <a:p>
                      <a:pPr algn="ctr"/>
                      <a:r>
                        <a:rPr lang="en-US" sz="600" b="1" dirty="0">
                          <a:solidFill>
                            <a:schemeClr val="tx1"/>
                          </a:solidFill>
                          <a:latin typeface="Arial" panose="020B0604020202020204" pitchFamily="34" charset="0"/>
                          <a:cs typeface="Arial" panose="020B0604020202020204" pitchFamily="34" charset="0"/>
                        </a:rPr>
                        <a:t>P</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sz="600" dirty="0">
                          <a:solidFill>
                            <a:sysClr val="windowText" lastClr="000000"/>
                          </a:solidFill>
                          <a:latin typeface="Arial" panose="020B0604020202020204" pitchFamily="34" charset="0"/>
                          <a:cs typeface="Arial" panose="020B0604020202020204" pitchFamily="34" charset="0"/>
                        </a:rPr>
                        <a:t>Trained, &gt; 75% Soldiers Present and &gt; 70% Go’s (When applicable as defined by TEO)</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96079">
                <a:tc>
                  <a:txBody>
                    <a:bodyPr/>
                    <a:lstStyle/>
                    <a:p>
                      <a:pPr algn="ctr"/>
                      <a:r>
                        <a:rPr lang="en-US" sz="600" b="1" dirty="0">
                          <a:solidFill>
                            <a:schemeClr val="tx1"/>
                          </a:solidFill>
                          <a:latin typeface="Arial" panose="020B0604020202020204" pitchFamily="34" charset="0"/>
                          <a:cs typeface="Arial" panose="020B0604020202020204" pitchFamily="34" charset="0"/>
                        </a:rPr>
                        <a:t>P-</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sz="600" dirty="0">
                          <a:solidFill>
                            <a:sysClr val="windowText" lastClr="000000"/>
                          </a:solidFill>
                          <a:latin typeface="Arial" panose="020B0604020202020204" pitchFamily="34" charset="0"/>
                          <a:cs typeface="Arial" panose="020B0604020202020204" pitchFamily="34" charset="0"/>
                        </a:rPr>
                        <a:t>Trained, 65% to 75% Soldiers Present and &gt; 70% Go’s (When applicable as defined by TEO)</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66678585"/>
                  </a:ext>
                </a:extLst>
              </a:tr>
              <a:tr h="96079">
                <a:tc>
                  <a:txBody>
                    <a:bodyPr/>
                    <a:lstStyle/>
                    <a:p>
                      <a:pPr algn="ctr"/>
                      <a:r>
                        <a:rPr lang="en-US" sz="600" b="1" dirty="0">
                          <a:solidFill>
                            <a:schemeClr val="tx1"/>
                          </a:solidFill>
                          <a:latin typeface="Arial" panose="020B0604020202020204" pitchFamily="34" charset="0"/>
                          <a:cs typeface="Arial" panose="020B0604020202020204" pitchFamily="34" charset="0"/>
                        </a:rPr>
                        <a:t>U</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a:r>
                        <a:rPr lang="en-US" sz="600" dirty="0">
                          <a:solidFill>
                            <a:sysClr val="windowText" lastClr="000000"/>
                          </a:solidFill>
                          <a:latin typeface="Arial" panose="020B0604020202020204" pitchFamily="34" charset="0"/>
                          <a:cs typeface="Arial" panose="020B0604020202020204" pitchFamily="34" charset="0"/>
                        </a:rPr>
                        <a:t>Untrained, &lt; 65% Soldiers Present </a:t>
                      </a:r>
                      <a:r>
                        <a:rPr lang="en-US" sz="600" b="1" dirty="0">
                          <a:solidFill>
                            <a:sysClr val="windowText" lastClr="000000"/>
                          </a:solidFill>
                          <a:latin typeface="Arial" panose="020B0604020202020204" pitchFamily="34" charset="0"/>
                          <a:cs typeface="Arial" panose="020B0604020202020204" pitchFamily="34" charset="0"/>
                        </a:rPr>
                        <a:t>OR</a:t>
                      </a:r>
                      <a:r>
                        <a:rPr lang="en-US" sz="600" dirty="0">
                          <a:solidFill>
                            <a:sysClr val="windowText" lastClr="000000"/>
                          </a:solidFill>
                          <a:latin typeface="Arial" panose="020B0604020202020204" pitchFamily="34" charset="0"/>
                          <a:cs typeface="Arial" panose="020B0604020202020204" pitchFamily="34" charset="0"/>
                        </a:rPr>
                        <a:t> &lt; 70% Go’s </a:t>
                      </a:r>
                      <a:r>
                        <a:rPr lang="en-US" sz="600" b="1" dirty="0">
                          <a:solidFill>
                            <a:sysClr val="windowText" lastClr="000000"/>
                          </a:solidFill>
                          <a:latin typeface="Arial" panose="020B0604020202020204" pitchFamily="34" charset="0"/>
                          <a:cs typeface="Arial" panose="020B0604020202020204" pitchFamily="34" charset="0"/>
                        </a:rPr>
                        <a:t>OR</a:t>
                      </a:r>
                      <a:r>
                        <a:rPr lang="en-US" sz="600" dirty="0">
                          <a:solidFill>
                            <a:sysClr val="windowText" lastClr="000000"/>
                          </a:solidFill>
                          <a:latin typeface="Arial" panose="020B0604020202020204" pitchFamily="34" charset="0"/>
                          <a:cs typeface="Arial" panose="020B0604020202020204" pitchFamily="34" charset="0"/>
                        </a:rPr>
                        <a:t> &lt; 70% Equipment Availability</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72814858"/>
                  </a:ext>
                </a:extLst>
              </a:tr>
              <a:tr h="96079">
                <a:tc>
                  <a:txBody>
                    <a:bodyPr/>
                    <a:lstStyle/>
                    <a:p>
                      <a:pPr algn="ctr"/>
                      <a:r>
                        <a:rPr lang="en-US" sz="600" b="1" dirty="0">
                          <a:solidFill>
                            <a:schemeClr val="bg1"/>
                          </a:solidFill>
                          <a:latin typeface="Arial" panose="020B0604020202020204" pitchFamily="34" charset="0"/>
                          <a:cs typeface="Arial" panose="020B0604020202020204" pitchFamily="34" charset="0"/>
                        </a:rPr>
                        <a:t>N</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l"/>
                      <a:r>
                        <a:rPr lang="en-US" sz="600" dirty="0">
                          <a:solidFill>
                            <a:sysClr val="windowText" lastClr="000000"/>
                          </a:solidFill>
                          <a:latin typeface="Arial" panose="020B0604020202020204" pitchFamily="34" charset="0"/>
                          <a:cs typeface="Arial" panose="020B0604020202020204" pitchFamily="34" charset="0"/>
                        </a:rPr>
                        <a:t>Not Trained, Event Planned but Not Conducted</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1992827"/>
                  </a:ext>
                </a:extLst>
              </a:tr>
            </a:tbl>
          </a:graphicData>
        </a:graphic>
      </p:graphicFrame>
      <p:sp>
        <p:nvSpPr>
          <p:cNvPr id="62" name="TextBox 22">
            <a:extLst>
              <a:ext uri="{FF2B5EF4-FFF2-40B4-BE49-F238E27FC236}">
                <a16:creationId xmlns:a16="http://schemas.microsoft.com/office/drawing/2014/main" id="{97AEFD97-6559-4D57-AF05-099F1178DC6E}"/>
              </a:ext>
            </a:extLst>
          </p:cNvPr>
          <p:cNvSpPr txBox="1"/>
          <p:nvPr userDrawn="1"/>
        </p:nvSpPr>
        <p:spPr>
          <a:xfrm>
            <a:off x="6355301" y="6210895"/>
            <a:ext cx="2629246" cy="461665"/>
          </a:xfrm>
          <a:prstGeom prst="rect">
            <a:avLst/>
          </a:prstGeom>
          <a:solidFill>
            <a:schemeClr val="bg1"/>
          </a:solidFill>
          <a:ln>
            <a:solidFill>
              <a:schemeClr val="tx1"/>
            </a:solidFill>
          </a:ln>
        </p:spPr>
        <p:txBody>
          <a:bodyPr wrap="none" rtlCol="0">
            <a:spAutoFit/>
          </a:bodyPr>
          <a:lstStyle/>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1</a:t>
            </a:r>
            <a:r>
              <a:rPr lang="en-US" sz="600" kern="1200" baseline="30000" dirty="0">
                <a:solidFill>
                  <a:srgbClr val="000000"/>
                </a:solidFill>
                <a:effectLst/>
                <a:latin typeface="Arial" panose="020B0604020202020204" pitchFamily="34" charset="0"/>
                <a:ea typeface="Times New Roman" panose="02020603050405020304" pitchFamily="18" charset="0"/>
              </a:rPr>
              <a:t>st</a:t>
            </a:r>
            <a:r>
              <a:rPr lang="en-US" sz="600" kern="1200" dirty="0">
                <a:solidFill>
                  <a:srgbClr val="000000"/>
                </a:solidFill>
                <a:effectLst/>
                <a:latin typeface="Arial" panose="020B0604020202020204" pitchFamily="34" charset="0"/>
                <a:ea typeface="Times New Roman" panose="02020603050405020304" pitchFamily="18" charset="0"/>
              </a:rPr>
              <a:t> ARMORED BRIGADE COMBAT TEAM, FORT RILEY, KS</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ARMORED COMBINED ARMS BATTALION</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TRAINING MEETING</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PRODUCT YEAR: 2019</a:t>
            </a:r>
            <a:endParaRPr lang="en-US" sz="1200" dirty="0">
              <a:effectLst/>
              <a:latin typeface="Times New Roman" panose="02020603050405020304" pitchFamily="18" charset="0"/>
              <a:ea typeface="Times New Roman" panose="02020603050405020304" pitchFamily="18" charset="0"/>
            </a:endParaRPr>
          </a:p>
        </p:txBody>
      </p:sp>
      <p:sp>
        <p:nvSpPr>
          <p:cNvPr id="68" name="Rectangle 67">
            <a:extLst>
              <a:ext uri="{FF2B5EF4-FFF2-40B4-BE49-F238E27FC236}">
                <a16:creationId xmlns:a16="http://schemas.microsoft.com/office/drawing/2014/main" id="{F160D74F-A9E8-430E-B3D3-762E2082B543}"/>
              </a:ext>
            </a:extLst>
          </p:cNvPr>
          <p:cNvSpPr/>
          <p:nvPr userDrawn="1"/>
        </p:nvSpPr>
        <p:spPr>
          <a:xfrm>
            <a:off x="1219200" y="187667"/>
            <a:ext cx="6858000" cy="533400"/>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1200" b="1" dirty="0">
                <a:solidFill>
                  <a:schemeClr val="tx1"/>
                </a:solidFill>
                <a:latin typeface="Arial" panose="020B0604020202020204" pitchFamily="34" charset="0"/>
                <a:cs typeface="Arial" panose="020B0604020202020204" pitchFamily="34" charset="0"/>
              </a:rPr>
              <a:t>PLT TRNG REVIEW</a:t>
            </a:r>
          </a:p>
          <a:p>
            <a:pPr algn="r"/>
            <a:r>
              <a:rPr lang="en-US" sz="1200" b="1" dirty="0">
                <a:solidFill>
                  <a:schemeClr val="tx1"/>
                </a:solidFill>
                <a:latin typeface="Arial" panose="020B0604020202020204" pitchFamily="34" charset="0"/>
                <a:cs typeface="Arial" panose="020B0604020202020204" pitchFamily="34" charset="0"/>
              </a:rPr>
              <a:t>CURRENT WEEK</a:t>
            </a:r>
          </a:p>
          <a:p>
            <a:endParaRPr lang="en-US" sz="1200" dirty="0">
              <a:solidFill>
                <a:schemeClr val="tx1"/>
              </a:solidFill>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D0D04B1D-C241-41DD-A791-E6A8D51AECFC}"/>
              </a:ext>
            </a:extLst>
          </p:cNvPr>
          <p:cNvSpPr/>
          <p:nvPr userDrawn="1"/>
        </p:nvSpPr>
        <p:spPr>
          <a:xfrm>
            <a:off x="1562101" y="1286275"/>
            <a:ext cx="6282558" cy="127700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latin typeface="Arial" panose="020B0604020202020204" pitchFamily="34" charset="0"/>
                <a:cs typeface="Arial" panose="020B0604020202020204" pitchFamily="34" charset="0"/>
              </a:rPr>
              <a:t>INSERT TRAINING METRICS HERE</a:t>
            </a:r>
          </a:p>
        </p:txBody>
      </p:sp>
    </p:spTree>
    <p:extLst>
      <p:ext uri="{BB962C8B-B14F-4D97-AF65-F5344CB8AC3E}">
        <p14:creationId xmlns:p14="http://schemas.microsoft.com/office/powerpoint/2010/main" val="1632869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latoon T1 Wk">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1353E-0C51-4962-AD33-0F2785002142}"/>
              </a:ext>
            </a:extLst>
          </p:cNvPr>
          <p:cNvSpPr/>
          <p:nvPr userDrawn="1"/>
        </p:nvSpPr>
        <p:spPr>
          <a:xfrm>
            <a:off x="1219200" y="187667"/>
            <a:ext cx="6858000" cy="533400"/>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1200" b="1" dirty="0">
                <a:solidFill>
                  <a:schemeClr val="tx1"/>
                </a:solidFill>
                <a:latin typeface="Arial" panose="020B0604020202020204" pitchFamily="34" charset="0"/>
                <a:cs typeface="Arial" panose="020B0604020202020204" pitchFamily="34" charset="0"/>
              </a:rPr>
              <a:t>PLT TRNG REVIEW</a:t>
            </a:r>
          </a:p>
          <a:p>
            <a:pPr algn="r"/>
            <a:r>
              <a:rPr lang="en-US" sz="1200" b="1" dirty="0">
                <a:solidFill>
                  <a:schemeClr val="tx1"/>
                </a:solidFill>
                <a:latin typeface="Arial" panose="020B0604020202020204" pitchFamily="34" charset="0"/>
                <a:cs typeface="Arial" panose="020B0604020202020204" pitchFamily="34" charset="0"/>
              </a:rPr>
              <a:t>NEXT WEEK</a:t>
            </a:r>
          </a:p>
          <a:p>
            <a:endParaRPr lang="en-US" sz="1200" dirty="0">
              <a:solidFill>
                <a:schemeClr val="tx1"/>
              </a:solidFill>
              <a:latin typeface="Arial" panose="020B0604020202020204" pitchFamily="34" charset="0"/>
              <a:cs typeface="Arial" panose="020B0604020202020204" pitchFamily="34" charset="0"/>
            </a:endParaRPr>
          </a:p>
        </p:txBody>
      </p:sp>
      <p:cxnSp>
        <p:nvCxnSpPr>
          <p:cNvPr id="21" name="Straight Connector 20">
            <a:extLst>
              <a:ext uri="{FF2B5EF4-FFF2-40B4-BE49-F238E27FC236}">
                <a16:creationId xmlns:a16="http://schemas.microsoft.com/office/drawing/2014/main" id="{7CF79A59-7F22-4C89-B66B-2E17D88C649E}"/>
              </a:ext>
            </a:extLst>
          </p:cNvPr>
          <p:cNvCxnSpPr/>
          <p:nvPr userDrawn="1"/>
        </p:nvCxnSpPr>
        <p:spPr>
          <a:xfrm>
            <a:off x="97377" y="900498"/>
            <a:ext cx="89528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1935221-FEE7-4721-8E62-72A7DE79CBCB}"/>
              </a:ext>
            </a:extLst>
          </p:cNvPr>
          <p:cNvSpPr txBox="1"/>
          <p:nvPr userDrawn="1"/>
        </p:nvSpPr>
        <p:spPr>
          <a:xfrm>
            <a:off x="6355301" y="6210895"/>
            <a:ext cx="2629246" cy="461665"/>
          </a:xfrm>
          <a:prstGeom prst="rect">
            <a:avLst/>
          </a:prstGeom>
          <a:solidFill>
            <a:schemeClr val="bg1"/>
          </a:solidFill>
          <a:ln>
            <a:solidFill>
              <a:schemeClr val="tx1"/>
            </a:solidFill>
          </a:ln>
        </p:spPr>
        <p:txBody>
          <a:bodyPr wrap="none" rtlCol="0">
            <a:spAutoFit/>
          </a:bodyPr>
          <a:lstStyle/>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1</a:t>
            </a:r>
            <a:r>
              <a:rPr lang="en-US" sz="600" kern="1200" baseline="30000" dirty="0">
                <a:solidFill>
                  <a:srgbClr val="000000"/>
                </a:solidFill>
                <a:effectLst/>
                <a:latin typeface="Arial" panose="020B0604020202020204" pitchFamily="34" charset="0"/>
                <a:ea typeface="Times New Roman" panose="02020603050405020304" pitchFamily="18" charset="0"/>
              </a:rPr>
              <a:t>st</a:t>
            </a:r>
            <a:r>
              <a:rPr lang="en-US" sz="600" kern="1200" dirty="0">
                <a:solidFill>
                  <a:srgbClr val="000000"/>
                </a:solidFill>
                <a:effectLst/>
                <a:latin typeface="Arial" panose="020B0604020202020204" pitchFamily="34" charset="0"/>
                <a:ea typeface="Times New Roman" panose="02020603050405020304" pitchFamily="18" charset="0"/>
              </a:rPr>
              <a:t> ARMORED BRIGADE COMBAT TEAM, FORT RILEY, KS</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ARMORED COMBINED ARMS BATTALION</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TRAINING MEETING</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PRODUCT YEAR: 2019</a:t>
            </a:r>
            <a:endParaRPr lang="en-US" sz="1200" dirty="0">
              <a:effectLst/>
              <a:latin typeface="Times New Roman" panose="02020603050405020304" pitchFamily="18" charset="0"/>
              <a:ea typeface="Times New Roman" panose="02020603050405020304" pitchFamily="18" charset="0"/>
            </a:endParaRPr>
          </a:p>
        </p:txBody>
      </p:sp>
      <p:sp>
        <p:nvSpPr>
          <p:cNvPr id="24" name="Rectangle 23">
            <a:extLst>
              <a:ext uri="{FF2B5EF4-FFF2-40B4-BE49-F238E27FC236}">
                <a16:creationId xmlns:a16="http://schemas.microsoft.com/office/drawing/2014/main" id="{7B014FE6-039B-4B48-B870-9AE080B9A046}"/>
              </a:ext>
            </a:extLst>
          </p:cNvPr>
          <p:cNvSpPr/>
          <p:nvPr userDrawn="1"/>
        </p:nvSpPr>
        <p:spPr>
          <a:xfrm>
            <a:off x="1506921" y="2924504"/>
            <a:ext cx="6282558" cy="127700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latin typeface="Arial" panose="020B0604020202020204" pitchFamily="34" charset="0"/>
                <a:cs typeface="Arial" panose="020B0604020202020204" pitchFamily="34" charset="0"/>
              </a:rPr>
              <a:t>INSERT 7 DAY CHART HERE</a:t>
            </a:r>
          </a:p>
        </p:txBody>
      </p:sp>
    </p:spTree>
    <p:extLst>
      <p:ext uri="{BB962C8B-B14F-4D97-AF65-F5344CB8AC3E}">
        <p14:creationId xmlns:p14="http://schemas.microsoft.com/office/powerpoint/2010/main" val="4127614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AR">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1353E-0C51-4962-AD33-0F2785002142}"/>
              </a:ext>
            </a:extLst>
          </p:cNvPr>
          <p:cNvSpPr/>
          <p:nvPr userDrawn="1"/>
        </p:nvSpPr>
        <p:spPr>
          <a:xfrm>
            <a:off x="1219200" y="187667"/>
            <a:ext cx="6858000" cy="533400"/>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1200" b="1" dirty="0">
                <a:solidFill>
                  <a:schemeClr val="tx1"/>
                </a:solidFill>
                <a:latin typeface="Arial" panose="020B0604020202020204" pitchFamily="34" charset="0"/>
                <a:cs typeface="Arial" panose="020B0604020202020204" pitchFamily="34" charset="0"/>
              </a:rPr>
              <a:t>AFTER ACTION REVIEW</a:t>
            </a:r>
            <a:endParaRPr lang="en-US" sz="1200" dirty="0">
              <a:solidFill>
                <a:schemeClr val="tx1"/>
              </a:solidFill>
              <a:latin typeface="Arial" panose="020B0604020202020204" pitchFamily="34" charset="0"/>
              <a:cs typeface="Arial" panose="020B0604020202020204" pitchFamily="34" charset="0"/>
            </a:endParaRPr>
          </a:p>
        </p:txBody>
      </p:sp>
      <p:cxnSp>
        <p:nvCxnSpPr>
          <p:cNvPr id="21" name="Straight Connector 20">
            <a:extLst>
              <a:ext uri="{FF2B5EF4-FFF2-40B4-BE49-F238E27FC236}">
                <a16:creationId xmlns:a16="http://schemas.microsoft.com/office/drawing/2014/main" id="{7CF79A59-7F22-4C89-B66B-2E17D88C649E}"/>
              </a:ext>
            </a:extLst>
          </p:cNvPr>
          <p:cNvCxnSpPr/>
          <p:nvPr userDrawn="1"/>
        </p:nvCxnSpPr>
        <p:spPr>
          <a:xfrm>
            <a:off x="97377" y="900498"/>
            <a:ext cx="89528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B014FE6-039B-4B48-B870-9AE080B9A046}"/>
              </a:ext>
            </a:extLst>
          </p:cNvPr>
          <p:cNvSpPr/>
          <p:nvPr userDrawn="1"/>
        </p:nvSpPr>
        <p:spPr>
          <a:xfrm>
            <a:off x="1506921" y="2924504"/>
            <a:ext cx="6282558" cy="127700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latin typeface="Arial" panose="020B0604020202020204" pitchFamily="34" charset="0"/>
                <a:cs typeface="Arial" panose="020B0604020202020204" pitchFamily="34" charset="0"/>
              </a:rPr>
              <a:t>INSERT AAR CHART HERE</a:t>
            </a:r>
          </a:p>
        </p:txBody>
      </p:sp>
    </p:spTree>
    <p:extLst>
      <p:ext uri="{BB962C8B-B14F-4D97-AF65-F5344CB8AC3E}">
        <p14:creationId xmlns:p14="http://schemas.microsoft.com/office/powerpoint/2010/main" val="1090111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toon T+1 Week">
    <p:spTree>
      <p:nvGrpSpPr>
        <p:cNvPr id="1" name=""/>
        <p:cNvGrpSpPr/>
        <p:nvPr/>
      </p:nvGrpSpPr>
      <p:grpSpPr>
        <a:xfrm>
          <a:off x="0" y="0"/>
          <a:ext cx="0" cy="0"/>
          <a:chOff x="0" y="0"/>
          <a:chExt cx="0" cy="0"/>
        </a:xfrm>
      </p:grpSpPr>
      <p:graphicFrame>
        <p:nvGraphicFramePr>
          <p:cNvPr id="43" name="Table 42">
            <a:extLst>
              <a:ext uri="{FF2B5EF4-FFF2-40B4-BE49-F238E27FC236}">
                <a16:creationId xmlns:a16="http://schemas.microsoft.com/office/drawing/2014/main" id="{ECE7B9BC-239C-4C36-9D01-677B0A9A6188}"/>
              </a:ext>
            </a:extLst>
          </p:cNvPr>
          <p:cNvGraphicFramePr>
            <a:graphicFrameLocks noGrp="1"/>
          </p:cNvGraphicFramePr>
          <p:nvPr userDrawn="1">
            <p:extLst>
              <p:ext uri="{D42A27DB-BD31-4B8C-83A1-F6EECF244321}">
                <p14:modId xmlns:p14="http://schemas.microsoft.com/office/powerpoint/2010/main" val="422701188"/>
              </p:ext>
            </p:extLst>
          </p:nvPr>
        </p:nvGraphicFramePr>
        <p:xfrm>
          <a:off x="300643" y="876730"/>
          <a:ext cx="8534400" cy="5779925"/>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9690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006215">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PHYS TRNG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5621946"/>
                  </a:ext>
                </a:extLst>
              </a:tr>
              <a:tr h="322046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2563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cxnSp>
        <p:nvCxnSpPr>
          <p:cNvPr id="44" name="Straight Connector 43">
            <a:extLst>
              <a:ext uri="{FF2B5EF4-FFF2-40B4-BE49-F238E27FC236}">
                <a16:creationId xmlns:a16="http://schemas.microsoft.com/office/drawing/2014/main" id="{C18D6B71-C18E-4865-B8E4-5F0675057CFE}"/>
              </a:ext>
            </a:extLst>
          </p:cNvPr>
          <p:cNvCxnSpPr/>
          <p:nvPr userDrawn="1"/>
        </p:nvCxnSpPr>
        <p:spPr>
          <a:xfrm>
            <a:off x="91440" y="798022"/>
            <a:ext cx="89528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Content Placeholder 9">
            <a:extLst>
              <a:ext uri="{FF2B5EF4-FFF2-40B4-BE49-F238E27FC236}">
                <a16:creationId xmlns:a16="http://schemas.microsoft.com/office/drawing/2014/main" id="{4878B526-D7DC-4E01-B550-A99686995891}"/>
              </a:ext>
            </a:extLst>
          </p:cNvPr>
          <p:cNvSpPr>
            <a:spLocks noGrp="1"/>
          </p:cNvSpPr>
          <p:nvPr>
            <p:ph sz="quarter" idx="10" hasCustomPrompt="1"/>
          </p:nvPr>
        </p:nvSpPr>
        <p:spPr>
          <a:xfrm>
            <a:off x="1346082" y="201345"/>
            <a:ext cx="6108482" cy="551957"/>
          </a:xfrm>
          <a:prstGeom prst="rect">
            <a:avLst/>
          </a:prstGeom>
        </p:spPr>
        <p:txBody>
          <a:bodyPr anchor="ctr"/>
          <a:lstStyle>
            <a:lvl1pPr marL="0" indent="0" algn="ctr">
              <a:lnSpc>
                <a:spcPct val="100000"/>
              </a:lnSpc>
              <a:spcBef>
                <a:spcPts val="0"/>
              </a:spcBef>
              <a:buNone/>
              <a:defRPr sz="2400">
                <a:latin typeface=" Arial"/>
              </a:defRPr>
            </a:lvl1pPr>
          </a:lstStyle>
          <a:p>
            <a:pPr lvl="0"/>
            <a:r>
              <a:rPr lang="en-US" dirty="0"/>
              <a:t>Text Here</a:t>
            </a:r>
          </a:p>
        </p:txBody>
      </p:sp>
      <p:sp>
        <p:nvSpPr>
          <p:cNvPr id="46" name="Text Placeholder 13">
            <a:extLst>
              <a:ext uri="{FF2B5EF4-FFF2-40B4-BE49-F238E27FC236}">
                <a16:creationId xmlns:a16="http://schemas.microsoft.com/office/drawing/2014/main" id="{EDE114E5-3E90-4C56-8103-7675333C1EB8}"/>
              </a:ext>
            </a:extLst>
          </p:cNvPr>
          <p:cNvSpPr>
            <a:spLocks noGrp="1"/>
          </p:cNvSpPr>
          <p:nvPr>
            <p:ph type="body" sz="quarter" idx="11" hasCustomPrompt="1"/>
          </p:nvPr>
        </p:nvSpPr>
        <p:spPr>
          <a:xfrm>
            <a:off x="1189143" y="1250231"/>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47" name="Text Placeholder 13">
            <a:extLst>
              <a:ext uri="{FF2B5EF4-FFF2-40B4-BE49-F238E27FC236}">
                <a16:creationId xmlns:a16="http://schemas.microsoft.com/office/drawing/2014/main" id="{3F49CDCA-1FE9-4776-8657-75C49351A065}"/>
              </a:ext>
            </a:extLst>
          </p:cNvPr>
          <p:cNvSpPr>
            <a:spLocks noGrp="1"/>
          </p:cNvSpPr>
          <p:nvPr>
            <p:ph type="body" sz="quarter" idx="12" hasCustomPrompt="1"/>
          </p:nvPr>
        </p:nvSpPr>
        <p:spPr>
          <a:xfrm>
            <a:off x="1189143" y="876730"/>
            <a:ext cx="1017587" cy="248030"/>
          </a:xfrm>
          <a:prstGeom prst="rect">
            <a:avLst/>
          </a:prstGeom>
        </p:spPr>
        <p:txBody>
          <a:bodyPr anchor="ctr"/>
          <a:lstStyle>
            <a:lvl1pPr marL="0" indent="0">
              <a:lnSpc>
                <a:spcPct val="100000"/>
              </a:lnSpc>
              <a:spcBef>
                <a:spcPts val="0"/>
              </a:spcBef>
              <a:buNone/>
              <a:defRPr sz="1000" b="0">
                <a:latin typeface=" Arial"/>
              </a:defRPr>
            </a:lvl1pPr>
          </a:lstStyle>
          <a:p>
            <a:pPr lvl="0"/>
            <a:r>
              <a:rPr lang="en-US" dirty="0"/>
              <a:t>[Date Here]</a:t>
            </a:r>
          </a:p>
        </p:txBody>
      </p:sp>
      <p:sp>
        <p:nvSpPr>
          <p:cNvPr id="49" name="Text Placeholder 13">
            <a:extLst>
              <a:ext uri="{FF2B5EF4-FFF2-40B4-BE49-F238E27FC236}">
                <a16:creationId xmlns:a16="http://schemas.microsoft.com/office/drawing/2014/main" id="{CB9F728F-2FF5-4BF8-9EFF-E4EB22FE70A8}"/>
              </a:ext>
            </a:extLst>
          </p:cNvPr>
          <p:cNvSpPr>
            <a:spLocks noGrp="1"/>
          </p:cNvSpPr>
          <p:nvPr>
            <p:ph type="body" sz="quarter" idx="14" hasCustomPrompt="1"/>
          </p:nvPr>
        </p:nvSpPr>
        <p:spPr>
          <a:xfrm>
            <a:off x="1189142" y="5511159"/>
            <a:ext cx="7444495" cy="914400"/>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51" name="Text Placeholder 13">
            <a:extLst>
              <a:ext uri="{FF2B5EF4-FFF2-40B4-BE49-F238E27FC236}">
                <a16:creationId xmlns:a16="http://schemas.microsoft.com/office/drawing/2014/main" id="{6CE644FC-028C-4009-9A7D-4970DB0EB99F}"/>
              </a:ext>
            </a:extLst>
          </p:cNvPr>
          <p:cNvSpPr>
            <a:spLocks noGrp="1"/>
          </p:cNvSpPr>
          <p:nvPr>
            <p:ph type="body" sz="quarter" idx="16" hasCustomPrompt="1"/>
          </p:nvPr>
        </p:nvSpPr>
        <p:spPr>
          <a:xfrm>
            <a:off x="2287474" y="876730"/>
            <a:ext cx="1017587" cy="248030"/>
          </a:xfrm>
          <a:prstGeom prst="rect">
            <a:avLst/>
          </a:prstGeom>
        </p:spPr>
        <p:txBody>
          <a:bodyPr anchor="ctr"/>
          <a:lstStyle>
            <a:lvl1pPr marL="0" indent="0">
              <a:lnSpc>
                <a:spcPct val="100000"/>
              </a:lnSpc>
              <a:spcBef>
                <a:spcPts val="0"/>
              </a:spcBef>
              <a:buNone/>
              <a:defRPr sz="1000" b="0">
                <a:latin typeface=" Arial"/>
              </a:defRPr>
            </a:lvl1pPr>
          </a:lstStyle>
          <a:p>
            <a:pPr lvl="0"/>
            <a:r>
              <a:rPr lang="en-US" dirty="0"/>
              <a:t>[Date Here]</a:t>
            </a:r>
          </a:p>
        </p:txBody>
      </p:sp>
      <p:sp>
        <p:nvSpPr>
          <p:cNvPr id="53" name="Text Placeholder 13">
            <a:extLst>
              <a:ext uri="{FF2B5EF4-FFF2-40B4-BE49-F238E27FC236}">
                <a16:creationId xmlns:a16="http://schemas.microsoft.com/office/drawing/2014/main" id="{30A52CEB-9E06-46B2-A809-E3C48F0239A3}"/>
              </a:ext>
            </a:extLst>
          </p:cNvPr>
          <p:cNvSpPr>
            <a:spLocks noGrp="1"/>
          </p:cNvSpPr>
          <p:nvPr>
            <p:ph type="body" sz="quarter" idx="18" hasCustomPrompt="1"/>
          </p:nvPr>
        </p:nvSpPr>
        <p:spPr>
          <a:xfrm>
            <a:off x="3370039" y="876730"/>
            <a:ext cx="1017587" cy="248030"/>
          </a:xfrm>
          <a:prstGeom prst="rect">
            <a:avLst/>
          </a:prstGeom>
        </p:spPr>
        <p:txBody>
          <a:bodyPr anchor="ctr"/>
          <a:lstStyle>
            <a:lvl1pPr marL="0" indent="0">
              <a:lnSpc>
                <a:spcPct val="100000"/>
              </a:lnSpc>
              <a:spcBef>
                <a:spcPts val="0"/>
              </a:spcBef>
              <a:buNone/>
              <a:defRPr sz="1000" b="0">
                <a:latin typeface=" Arial"/>
              </a:defRPr>
            </a:lvl1pPr>
          </a:lstStyle>
          <a:p>
            <a:pPr lvl="0"/>
            <a:r>
              <a:rPr lang="en-US" dirty="0"/>
              <a:t>[Date Here]</a:t>
            </a:r>
          </a:p>
        </p:txBody>
      </p:sp>
      <p:sp>
        <p:nvSpPr>
          <p:cNvPr id="55" name="Text Placeholder 13">
            <a:extLst>
              <a:ext uri="{FF2B5EF4-FFF2-40B4-BE49-F238E27FC236}">
                <a16:creationId xmlns:a16="http://schemas.microsoft.com/office/drawing/2014/main" id="{7694F6F1-CDE4-468D-8C9B-482464216EBC}"/>
              </a:ext>
            </a:extLst>
          </p:cNvPr>
          <p:cNvSpPr>
            <a:spLocks noGrp="1"/>
          </p:cNvSpPr>
          <p:nvPr>
            <p:ph type="body" sz="quarter" idx="20" hasCustomPrompt="1"/>
          </p:nvPr>
        </p:nvSpPr>
        <p:spPr>
          <a:xfrm>
            <a:off x="4476252" y="876730"/>
            <a:ext cx="1017587" cy="248030"/>
          </a:xfrm>
          <a:prstGeom prst="rect">
            <a:avLst/>
          </a:prstGeom>
        </p:spPr>
        <p:txBody>
          <a:bodyPr anchor="ctr"/>
          <a:lstStyle>
            <a:lvl1pPr marL="0" indent="0">
              <a:lnSpc>
                <a:spcPct val="100000"/>
              </a:lnSpc>
              <a:spcBef>
                <a:spcPts val="0"/>
              </a:spcBef>
              <a:buNone/>
              <a:defRPr sz="1000" b="0">
                <a:latin typeface=" Arial"/>
              </a:defRPr>
            </a:lvl1pPr>
          </a:lstStyle>
          <a:p>
            <a:pPr lvl="0"/>
            <a:r>
              <a:rPr lang="en-US" dirty="0"/>
              <a:t>[Date Here]</a:t>
            </a:r>
          </a:p>
        </p:txBody>
      </p:sp>
      <p:sp>
        <p:nvSpPr>
          <p:cNvPr id="57" name="Text Placeholder 13">
            <a:extLst>
              <a:ext uri="{FF2B5EF4-FFF2-40B4-BE49-F238E27FC236}">
                <a16:creationId xmlns:a16="http://schemas.microsoft.com/office/drawing/2014/main" id="{1D36DCB6-0B49-4AD9-AEC0-D10C5750075A}"/>
              </a:ext>
            </a:extLst>
          </p:cNvPr>
          <p:cNvSpPr>
            <a:spLocks noGrp="1"/>
          </p:cNvSpPr>
          <p:nvPr>
            <p:ph type="body" sz="quarter" idx="22" hasCustomPrompt="1"/>
          </p:nvPr>
        </p:nvSpPr>
        <p:spPr>
          <a:xfrm>
            <a:off x="5582465" y="876730"/>
            <a:ext cx="1017587" cy="248030"/>
          </a:xfrm>
          <a:prstGeom prst="rect">
            <a:avLst/>
          </a:prstGeom>
        </p:spPr>
        <p:txBody>
          <a:bodyPr anchor="ctr"/>
          <a:lstStyle>
            <a:lvl1pPr marL="0" indent="0">
              <a:lnSpc>
                <a:spcPct val="100000"/>
              </a:lnSpc>
              <a:spcBef>
                <a:spcPts val="0"/>
              </a:spcBef>
              <a:buNone/>
              <a:defRPr sz="1000" b="0">
                <a:latin typeface=" Arial"/>
              </a:defRPr>
            </a:lvl1pPr>
          </a:lstStyle>
          <a:p>
            <a:pPr lvl="0"/>
            <a:r>
              <a:rPr lang="en-US" dirty="0"/>
              <a:t>[Date Here]</a:t>
            </a:r>
          </a:p>
        </p:txBody>
      </p:sp>
      <p:sp>
        <p:nvSpPr>
          <p:cNvPr id="59" name="Text Placeholder 13">
            <a:extLst>
              <a:ext uri="{FF2B5EF4-FFF2-40B4-BE49-F238E27FC236}">
                <a16:creationId xmlns:a16="http://schemas.microsoft.com/office/drawing/2014/main" id="{0FB2B2CD-47C1-417F-8048-453D6769651A}"/>
              </a:ext>
            </a:extLst>
          </p:cNvPr>
          <p:cNvSpPr>
            <a:spLocks noGrp="1"/>
          </p:cNvSpPr>
          <p:nvPr>
            <p:ph type="body" sz="quarter" idx="24" hasCustomPrompt="1"/>
          </p:nvPr>
        </p:nvSpPr>
        <p:spPr>
          <a:xfrm>
            <a:off x="6688678" y="876730"/>
            <a:ext cx="1017587" cy="248030"/>
          </a:xfrm>
          <a:prstGeom prst="rect">
            <a:avLst/>
          </a:prstGeom>
        </p:spPr>
        <p:txBody>
          <a:bodyPr anchor="ctr"/>
          <a:lstStyle>
            <a:lvl1pPr marL="0" indent="0">
              <a:lnSpc>
                <a:spcPct val="100000"/>
              </a:lnSpc>
              <a:spcBef>
                <a:spcPts val="0"/>
              </a:spcBef>
              <a:buNone/>
              <a:defRPr sz="1000" b="0">
                <a:latin typeface=" Arial"/>
              </a:defRPr>
            </a:lvl1pPr>
          </a:lstStyle>
          <a:p>
            <a:pPr lvl="0"/>
            <a:r>
              <a:rPr lang="en-US" dirty="0"/>
              <a:t>[Date Here]</a:t>
            </a:r>
          </a:p>
        </p:txBody>
      </p:sp>
      <p:sp>
        <p:nvSpPr>
          <p:cNvPr id="61" name="Text Placeholder 13">
            <a:extLst>
              <a:ext uri="{FF2B5EF4-FFF2-40B4-BE49-F238E27FC236}">
                <a16:creationId xmlns:a16="http://schemas.microsoft.com/office/drawing/2014/main" id="{F5D580A1-C069-4306-A143-71D1BB270879}"/>
              </a:ext>
            </a:extLst>
          </p:cNvPr>
          <p:cNvSpPr>
            <a:spLocks noGrp="1"/>
          </p:cNvSpPr>
          <p:nvPr>
            <p:ph type="body" sz="quarter" idx="26" hasCustomPrompt="1"/>
          </p:nvPr>
        </p:nvSpPr>
        <p:spPr>
          <a:xfrm>
            <a:off x="7763940" y="876730"/>
            <a:ext cx="1017587" cy="248030"/>
          </a:xfrm>
          <a:prstGeom prst="rect">
            <a:avLst/>
          </a:prstGeom>
        </p:spPr>
        <p:txBody>
          <a:bodyPr anchor="ctr"/>
          <a:lstStyle>
            <a:lvl1pPr marL="0" indent="0">
              <a:lnSpc>
                <a:spcPct val="100000"/>
              </a:lnSpc>
              <a:spcBef>
                <a:spcPts val="0"/>
              </a:spcBef>
              <a:buNone/>
              <a:defRPr sz="1000" b="0">
                <a:latin typeface=" Arial"/>
              </a:defRPr>
            </a:lvl1pPr>
          </a:lstStyle>
          <a:p>
            <a:pPr lvl="0"/>
            <a:r>
              <a:rPr lang="en-US" dirty="0"/>
              <a:t>[Date Here]</a:t>
            </a:r>
          </a:p>
        </p:txBody>
      </p:sp>
      <p:sp>
        <p:nvSpPr>
          <p:cNvPr id="20" name="Text Placeholder 13">
            <a:extLst>
              <a:ext uri="{FF2B5EF4-FFF2-40B4-BE49-F238E27FC236}">
                <a16:creationId xmlns:a16="http://schemas.microsoft.com/office/drawing/2014/main" id="{13BF4AC6-DE59-4ABD-ACAB-00DA78BCAA39}"/>
              </a:ext>
            </a:extLst>
          </p:cNvPr>
          <p:cNvSpPr>
            <a:spLocks noGrp="1"/>
          </p:cNvSpPr>
          <p:nvPr>
            <p:ph type="body" sz="quarter" idx="27" hasCustomPrompt="1"/>
          </p:nvPr>
        </p:nvSpPr>
        <p:spPr>
          <a:xfrm>
            <a:off x="2286176" y="1250231"/>
            <a:ext cx="1017587" cy="812485"/>
          </a:xfrm>
          <a:prstGeom prst="rect">
            <a:avLst/>
          </a:prstGeom>
        </p:spPr>
        <p:txBody>
          <a:bodyPr/>
          <a:lstStyle>
            <a:lvl1pPr>
              <a:defRPr lang="en-US" sz="1000" dirty="0">
                <a:latin typeface=" Arial"/>
              </a:defRPr>
            </a:lvl1pPr>
          </a:lstStyle>
          <a:p>
            <a:pPr marL="55563" lvl="0" indent="-55563">
              <a:lnSpc>
                <a:spcPct val="100000"/>
              </a:lnSpc>
              <a:spcBef>
                <a:spcPts val="0"/>
              </a:spcBef>
            </a:pPr>
            <a:r>
              <a:rPr lang="en-US" dirty="0"/>
              <a:t>Text Here</a:t>
            </a:r>
          </a:p>
        </p:txBody>
      </p:sp>
      <p:sp>
        <p:nvSpPr>
          <p:cNvPr id="21" name="Text Placeholder 13">
            <a:extLst>
              <a:ext uri="{FF2B5EF4-FFF2-40B4-BE49-F238E27FC236}">
                <a16:creationId xmlns:a16="http://schemas.microsoft.com/office/drawing/2014/main" id="{182F3BE3-F2FF-461C-B07B-D79B9A07A7C0}"/>
              </a:ext>
            </a:extLst>
          </p:cNvPr>
          <p:cNvSpPr>
            <a:spLocks noGrp="1"/>
          </p:cNvSpPr>
          <p:nvPr>
            <p:ph type="body" sz="quarter" idx="28" hasCustomPrompt="1"/>
          </p:nvPr>
        </p:nvSpPr>
        <p:spPr>
          <a:xfrm>
            <a:off x="3383209" y="1250230"/>
            <a:ext cx="1017587" cy="812485"/>
          </a:xfrm>
          <a:prstGeom prst="rect">
            <a:avLst/>
          </a:prstGeom>
        </p:spPr>
        <p:txBody>
          <a:bodyPr/>
          <a:lstStyle>
            <a:lvl1pPr marL="55563" indent="-55563">
              <a:lnSpc>
                <a:spcPct val="100000"/>
              </a:lnSpc>
              <a:spcBef>
                <a:spcPts val="0"/>
              </a:spcBef>
              <a:defRPr lang="en-US" sz="1000" kern="1200" dirty="0">
                <a:solidFill>
                  <a:schemeClr val="tx1"/>
                </a:solidFill>
                <a:latin typeface=" Arial"/>
                <a:ea typeface="+mn-ea"/>
                <a:cs typeface="+mn-cs"/>
              </a:defRPr>
            </a:lvl1pPr>
          </a:lstStyle>
          <a:p>
            <a:pPr lvl="0"/>
            <a:r>
              <a:rPr lang="en-US" dirty="0"/>
              <a:t>Text Here</a:t>
            </a:r>
          </a:p>
        </p:txBody>
      </p:sp>
      <p:sp>
        <p:nvSpPr>
          <p:cNvPr id="22" name="Text Placeholder 13">
            <a:extLst>
              <a:ext uri="{FF2B5EF4-FFF2-40B4-BE49-F238E27FC236}">
                <a16:creationId xmlns:a16="http://schemas.microsoft.com/office/drawing/2014/main" id="{D8BBE9C9-A270-4A4E-8D50-D636089779A9}"/>
              </a:ext>
            </a:extLst>
          </p:cNvPr>
          <p:cNvSpPr>
            <a:spLocks noGrp="1"/>
          </p:cNvSpPr>
          <p:nvPr>
            <p:ph type="body" sz="quarter" idx="29" hasCustomPrompt="1"/>
          </p:nvPr>
        </p:nvSpPr>
        <p:spPr>
          <a:xfrm>
            <a:off x="4488904" y="1250229"/>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23" name="Text Placeholder 13">
            <a:extLst>
              <a:ext uri="{FF2B5EF4-FFF2-40B4-BE49-F238E27FC236}">
                <a16:creationId xmlns:a16="http://schemas.microsoft.com/office/drawing/2014/main" id="{F79399CA-F4C8-4C11-A69A-85CCC507A61C}"/>
              </a:ext>
            </a:extLst>
          </p:cNvPr>
          <p:cNvSpPr>
            <a:spLocks noGrp="1"/>
          </p:cNvSpPr>
          <p:nvPr>
            <p:ph type="body" sz="quarter" idx="30" hasCustomPrompt="1"/>
          </p:nvPr>
        </p:nvSpPr>
        <p:spPr>
          <a:xfrm>
            <a:off x="5582465" y="1250229"/>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24" name="Text Placeholder 13">
            <a:extLst>
              <a:ext uri="{FF2B5EF4-FFF2-40B4-BE49-F238E27FC236}">
                <a16:creationId xmlns:a16="http://schemas.microsoft.com/office/drawing/2014/main" id="{017FF658-C3A8-488C-A874-4466E4B60C96}"/>
              </a:ext>
            </a:extLst>
          </p:cNvPr>
          <p:cNvSpPr>
            <a:spLocks noGrp="1"/>
          </p:cNvSpPr>
          <p:nvPr>
            <p:ph type="body" sz="quarter" idx="31" hasCustomPrompt="1"/>
          </p:nvPr>
        </p:nvSpPr>
        <p:spPr>
          <a:xfrm>
            <a:off x="6676026" y="1250229"/>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25" name="Text Placeholder 13">
            <a:extLst>
              <a:ext uri="{FF2B5EF4-FFF2-40B4-BE49-F238E27FC236}">
                <a16:creationId xmlns:a16="http://schemas.microsoft.com/office/drawing/2014/main" id="{7572F406-344A-4D55-A103-F0592AF0B238}"/>
              </a:ext>
            </a:extLst>
          </p:cNvPr>
          <p:cNvSpPr>
            <a:spLocks noGrp="1"/>
          </p:cNvSpPr>
          <p:nvPr>
            <p:ph type="body" sz="quarter" idx="32" hasCustomPrompt="1"/>
          </p:nvPr>
        </p:nvSpPr>
        <p:spPr>
          <a:xfrm>
            <a:off x="7763939" y="1250229"/>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26" name="Text Placeholder 13">
            <a:extLst>
              <a:ext uri="{FF2B5EF4-FFF2-40B4-BE49-F238E27FC236}">
                <a16:creationId xmlns:a16="http://schemas.microsoft.com/office/drawing/2014/main" id="{DBD53533-682E-44D8-9F66-4309C9942BC5}"/>
              </a:ext>
            </a:extLst>
          </p:cNvPr>
          <p:cNvSpPr>
            <a:spLocks noGrp="1"/>
          </p:cNvSpPr>
          <p:nvPr>
            <p:ph type="body" sz="quarter" idx="33" hasCustomPrompt="1"/>
          </p:nvPr>
        </p:nvSpPr>
        <p:spPr>
          <a:xfrm>
            <a:off x="1189142" y="2230715"/>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27" name="Text Placeholder 13">
            <a:extLst>
              <a:ext uri="{FF2B5EF4-FFF2-40B4-BE49-F238E27FC236}">
                <a16:creationId xmlns:a16="http://schemas.microsoft.com/office/drawing/2014/main" id="{73B8CADA-CEE4-49B8-A73F-2FBD965C1426}"/>
              </a:ext>
            </a:extLst>
          </p:cNvPr>
          <p:cNvSpPr>
            <a:spLocks noGrp="1"/>
          </p:cNvSpPr>
          <p:nvPr>
            <p:ph type="body" sz="quarter" idx="34" hasCustomPrompt="1"/>
          </p:nvPr>
        </p:nvSpPr>
        <p:spPr>
          <a:xfrm>
            <a:off x="2286176" y="2230715"/>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28" name="Text Placeholder 13">
            <a:extLst>
              <a:ext uri="{FF2B5EF4-FFF2-40B4-BE49-F238E27FC236}">
                <a16:creationId xmlns:a16="http://schemas.microsoft.com/office/drawing/2014/main" id="{FD7A2880-59B5-4123-AB60-2ED9990E2B47}"/>
              </a:ext>
            </a:extLst>
          </p:cNvPr>
          <p:cNvSpPr>
            <a:spLocks noGrp="1"/>
          </p:cNvSpPr>
          <p:nvPr>
            <p:ph type="body" sz="quarter" idx="35" hasCustomPrompt="1"/>
          </p:nvPr>
        </p:nvSpPr>
        <p:spPr>
          <a:xfrm>
            <a:off x="3383208" y="2230715"/>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29" name="Text Placeholder 13">
            <a:extLst>
              <a:ext uri="{FF2B5EF4-FFF2-40B4-BE49-F238E27FC236}">
                <a16:creationId xmlns:a16="http://schemas.microsoft.com/office/drawing/2014/main" id="{35D1A7FE-5165-4DC8-88DB-EF1A5FAF501E}"/>
              </a:ext>
            </a:extLst>
          </p:cNvPr>
          <p:cNvSpPr>
            <a:spLocks noGrp="1"/>
          </p:cNvSpPr>
          <p:nvPr>
            <p:ph type="body" sz="quarter" idx="36" hasCustomPrompt="1"/>
          </p:nvPr>
        </p:nvSpPr>
        <p:spPr>
          <a:xfrm>
            <a:off x="4476251" y="2230715"/>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30" name="Text Placeholder 13">
            <a:extLst>
              <a:ext uri="{FF2B5EF4-FFF2-40B4-BE49-F238E27FC236}">
                <a16:creationId xmlns:a16="http://schemas.microsoft.com/office/drawing/2014/main" id="{EF237061-69F5-404F-8C34-292D7D9B549C}"/>
              </a:ext>
            </a:extLst>
          </p:cNvPr>
          <p:cNvSpPr>
            <a:spLocks noGrp="1"/>
          </p:cNvSpPr>
          <p:nvPr>
            <p:ph type="body" sz="quarter" idx="37" hasCustomPrompt="1"/>
          </p:nvPr>
        </p:nvSpPr>
        <p:spPr>
          <a:xfrm>
            <a:off x="5582465" y="2230715"/>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31" name="Text Placeholder 13">
            <a:extLst>
              <a:ext uri="{FF2B5EF4-FFF2-40B4-BE49-F238E27FC236}">
                <a16:creationId xmlns:a16="http://schemas.microsoft.com/office/drawing/2014/main" id="{88CBE353-197C-462B-9C6D-403F0BF97F3F}"/>
              </a:ext>
            </a:extLst>
          </p:cNvPr>
          <p:cNvSpPr>
            <a:spLocks noGrp="1"/>
          </p:cNvSpPr>
          <p:nvPr>
            <p:ph type="body" sz="quarter" idx="38" hasCustomPrompt="1"/>
          </p:nvPr>
        </p:nvSpPr>
        <p:spPr>
          <a:xfrm>
            <a:off x="6676025" y="2230714"/>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32" name="Text Placeholder 13">
            <a:extLst>
              <a:ext uri="{FF2B5EF4-FFF2-40B4-BE49-F238E27FC236}">
                <a16:creationId xmlns:a16="http://schemas.microsoft.com/office/drawing/2014/main" id="{2ED91736-61B9-49A7-8F62-3792F680EB02}"/>
              </a:ext>
            </a:extLst>
          </p:cNvPr>
          <p:cNvSpPr>
            <a:spLocks noGrp="1"/>
          </p:cNvSpPr>
          <p:nvPr>
            <p:ph type="body" sz="quarter" idx="39" hasCustomPrompt="1"/>
          </p:nvPr>
        </p:nvSpPr>
        <p:spPr>
          <a:xfrm>
            <a:off x="7763938" y="2230714"/>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Tree>
    <p:extLst>
      <p:ext uri="{BB962C8B-B14F-4D97-AF65-F5344CB8AC3E}">
        <p14:creationId xmlns:p14="http://schemas.microsoft.com/office/powerpoint/2010/main" val="890283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LT AAR Layout">
    <p:spTree>
      <p:nvGrpSpPr>
        <p:cNvPr id="1" name=""/>
        <p:cNvGrpSpPr/>
        <p:nvPr/>
      </p:nvGrpSpPr>
      <p:grpSpPr>
        <a:xfrm>
          <a:off x="0" y="0"/>
          <a:ext cx="0" cy="0"/>
          <a:chOff x="0" y="0"/>
          <a:chExt cx="0" cy="0"/>
        </a:xfrm>
      </p:grpSpPr>
      <p:graphicFrame>
        <p:nvGraphicFramePr>
          <p:cNvPr id="3" name="Таблица 1">
            <a:extLst>
              <a:ext uri="{FF2B5EF4-FFF2-40B4-BE49-F238E27FC236}">
                <a16:creationId xmlns:a16="http://schemas.microsoft.com/office/drawing/2014/main" id="{FA03E4AF-4A34-42A8-8F0D-E9A5DF4791D9}"/>
              </a:ext>
            </a:extLst>
          </p:cNvPr>
          <p:cNvGraphicFramePr>
            <a:graphicFrameLocks noGrp="1"/>
          </p:cNvGraphicFramePr>
          <p:nvPr userDrawn="1">
            <p:extLst>
              <p:ext uri="{D42A27DB-BD31-4B8C-83A1-F6EECF244321}">
                <p14:modId xmlns:p14="http://schemas.microsoft.com/office/powerpoint/2010/main" val="2249211067"/>
              </p:ext>
            </p:extLst>
          </p:nvPr>
        </p:nvGraphicFramePr>
        <p:xfrm>
          <a:off x="227713" y="896472"/>
          <a:ext cx="8688574" cy="5755339"/>
        </p:xfrm>
        <a:graphic>
          <a:graphicData uri="http://schemas.openxmlformats.org/drawingml/2006/table">
            <a:tbl>
              <a:tblPr firstRow="1" bandRow="1">
                <a:tableStyleId>{5940675A-B579-460E-94D1-54222C63F5DA}</a:tableStyleId>
              </a:tblPr>
              <a:tblGrid>
                <a:gridCol w="1484852">
                  <a:extLst>
                    <a:ext uri="{9D8B030D-6E8A-4147-A177-3AD203B41FA5}">
                      <a16:colId xmlns:a16="http://schemas.microsoft.com/office/drawing/2014/main" val="3906367408"/>
                    </a:ext>
                  </a:extLst>
                </a:gridCol>
                <a:gridCol w="4336934">
                  <a:extLst>
                    <a:ext uri="{9D8B030D-6E8A-4147-A177-3AD203B41FA5}">
                      <a16:colId xmlns:a16="http://schemas.microsoft.com/office/drawing/2014/main" val="870912556"/>
                    </a:ext>
                  </a:extLst>
                </a:gridCol>
                <a:gridCol w="2866788">
                  <a:extLst>
                    <a:ext uri="{9D8B030D-6E8A-4147-A177-3AD203B41FA5}">
                      <a16:colId xmlns:a16="http://schemas.microsoft.com/office/drawing/2014/main" val="2236435255"/>
                    </a:ext>
                  </a:extLst>
                </a:gridCol>
              </a:tblGrid>
              <a:tr h="326504">
                <a:tc>
                  <a:txBody>
                    <a:bodyPr/>
                    <a:lstStyle/>
                    <a:p>
                      <a:pPr algn="ctr"/>
                      <a:r>
                        <a:rPr lang="en-US" sz="1200" b="1" dirty="0">
                          <a:solidFill>
                            <a:schemeClr val="tx1"/>
                          </a:solidFill>
                          <a:latin typeface="Arial" panose="020B0604020202020204" pitchFamily="34" charset="0"/>
                          <a:cs typeface="Arial" panose="020B0604020202020204" pitchFamily="34" charset="0"/>
                        </a:rPr>
                        <a:t>Issue</a:t>
                      </a:r>
                    </a:p>
                  </a:txBody>
                  <a:tcPr/>
                </a:tc>
                <a:tc>
                  <a:txBody>
                    <a:bodyPr/>
                    <a:lstStyle/>
                    <a:p>
                      <a:pPr algn="ctr"/>
                      <a:r>
                        <a:rPr lang="en-US" sz="1200" b="1" dirty="0">
                          <a:solidFill>
                            <a:schemeClr val="tx1"/>
                          </a:solidFill>
                          <a:latin typeface="Arial" panose="020B0604020202020204" pitchFamily="34" charset="0"/>
                          <a:cs typeface="Arial" panose="020B0604020202020204" pitchFamily="34" charset="0"/>
                        </a:rPr>
                        <a:t>Discussion</a:t>
                      </a:r>
                    </a:p>
                  </a:txBody>
                  <a:tcPr/>
                </a:tc>
                <a:tc>
                  <a:txBody>
                    <a:bodyPr/>
                    <a:lstStyle/>
                    <a:p>
                      <a:pPr algn="ctr"/>
                      <a:r>
                        <a:rPr lang="en-US" sz="1200" b="1" dirty="0">
                          <a:solidFill>
                            <a:schemeClr val="tx1"/>
                          </a:solidFill>
                          <a:latin typeface="Arial" panose="020B0604020202020204" pitchFamily="34" charset="0"/>
                          <a:cs typeface="Arial" panose="020B0604020202020204" pitchFamily="34" charset="0"/>
                        </a:rPr>
                        <a:t>Recommendation</a:t>
                      </a:r>
                    </a:p>
                  </a:txBody>
                  <a:tcPr/>
                </a:tc>
                <a:extLst>
                  <a:ext uri="{0D108BD9-81ED-4DB2-BD59-A6C34878D82A}">
                    <a16:rowId xmlns:a16="http://schemas.microsoft.com/office/drawing/2014/main" val="4046742957"/>
                  </a:ext>
                </a:extLst>
              </a:tr>
              <a:tr h="1265903">
                <a:tc>
                  <a:txBody>
                    <a:bodyPr/>
                    <a:lstStyle/>
                    <a:p>
                      <a:pPr algn="ctr"/>
                      <a:endParaRPr lang="en-US" sz="1200" baseline="0" dirty="0">
                        <a:solidFill>
                          <a:schemeClr val="tx1"/>
                        </a:solidFill>
                        <a:latin typeface="Arial" panose="020B0604020202020204" pitchFamily="34" charset="0"/>
                        <a:cs typeface="Arial" panose="020B0604020202020204" pitchFamily="34" charset="0"/>
                      </a:endParaRPr>
                    </a:p>
                  </a:txBody>
                  <a:tcPr anchor="ctr"/>
                </a:tc>
                <a:tc>
                  <a:txBody>
                    <a:bodyPr/>
                    <a:lstStyle/>
                    <a:p>
                      <a:pPr algn="just"/>
                      <a:endParaRPr lang="en-US" sz="1200" dirty="0">
                        <a:solidFill>
                          <a:schemeClr val="tx1"/>
                        </a:solidFill>
                        <a:latin typeface="Arial" panose="020B0604020202020204" pitchFamily="34" charset="0"/>
                        <a:cs typeface="Arial" panose="020B0604020202020204" pitchFamily="34" charset="0"/>
                      </a:endParaRPr>
                    </a:p>
                  </a:txBody>
                  <a:tcPr anchor="ctr"/>
                </a:tc>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653026161"/>
                  </a:ext>
                </a:extLst>
              </a:tr>
              <a:tr h="1387644">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tc>
                <a:tc>
                  <a:txBody>
                    <a:bodyPr/>
                    <a:lstStyle/>
                    <a:p>
                      <a:pPr marL="0" algn="just" defTabSz="914400" rtl="0" eaLnBrk="1" latinLnBrk="0" hangingPunct="1"/>
                      <a:endParaRPr lang="ka-GE" sz="1200" kern="1200" dirty="0">
                        <a:solidFill>
                          <a:schemeClr val="tx1"/>
                        </a:solidFill>
                        <a:latin typeface="Arial" panose="020B0604020202020204" pitchFamily="34" charset="0"/>
                        <a:ea typeface="+mn-ea"/>
                        <a:cs typeface="Arial" panose="020B0604020202020204" pitchFamily="34" charset="0"/>
                      </a:endParaRPr>
                    </a:p>
                  </a:txBody>
                  <a:tcPr anchor="ctr"/>
                </a:tc>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321711143"/>
                  </a:ext>
                </a:extLst>
              </a:tr>
              <a:tr h="1387644">
                <a:tc>
                  <a:txBody>
                    <a:bodyPr/>
                    <a:lstStyle/>
                    <a:p>
                      <a:pPr algn="ctr"/>
                      <a:r>
                        <a:rPr lang="en-US" sz="1200" dirty="0">
                          <a:solidFill>
                            <a:schemeClr val="tx1"/>
                          </a:solidFill>
                          <a:latin typeface="Arial" panose="020B0604020202020204" pitchFamily="34" charset="0"/>
                          <a:cs typeface="Arial" panose="020B0604020202020204" pitchFamily="34" charset="0"/>
                        </a:rPr>
                        <a:t> </a:t>
                      </a:r>
                    </a:p>
                  </a:txBody>
                  <a:tcPr anchor="ctr"/>
                </a:tc>
                <a:tc>
                  <a:txBody>
                    <a:bodyPr/>
                    <a:lstStyle/>
                    <a:p>
                      <a:pPr algn="just"/>
                      <a:endParaRPr lang="en-US" sz="1200" dirty="0">
                        <a:solidFill>
                          <a:schemeClr val="tx1"/>
                        </a:solidFill>
                        <a:latin typeface="Arial" panose="020B0604020202020204" pitchFamily="34" charset="0"/>
                        <a:cs typeface="Arial" panose="020B0604020202020204" pitchFamily="34" charset="0"/>
                      </a:endParaRPr>
                    </a:p>
                  </a:txBody>
                  <a:tcPr anchor="ctr"/>
                </a:tc>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01555796"/>
                  </a:ext>
                </a:extLst>
              </a:tr>
              <a:tr h="1387644">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tc>
                <a:tc>
                  <a:txBody>
                    <a:bodyPr/>
                    <a:lstStyle/>
                    <a:p>
                      <a:pPr algn="just"/>
                      <a:endParaRPr lang="en-US" sz="1200" dirty="0">
                        <a:solidFill>
                          <a:schemeClr val="tx1"/>
                        </a:solidFill>
                        <a:latin typeface="Arial" panose="020B0604020202020204" pitchFamily="34" charset="0"/>
                        <a:cs typeface="Arial" panose="020B0604020202020204" pitchFamily="34" charset="0"/>
                      </a:endParaRPr>
                    </a:p>
                  </a:txBody>
                  <a:tcPr anchor="ctr"/>
                </a:tc>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735816518"/>
                  </a:ext>
                </a:extLst>
              </a:tr>
            </a:tbl>
          </a:graphicData>
        </a:graphic>
      </p:graphicFrame>
      <p:cxnSp>
        <p:nvCxnSpPr>
          <p:cNvPr id="5" name="Straight Connector 4">
            <a:extLst>
              <a:ext uri="{FF2B5EF4-FFF2-40B4-BE49-F238E27FC236}">
                <a16:creationId xmlns:a16="http://schemas.microsoft.com/office/drawing/2014/main" id="{221DC1D3-76C5-4068-8C69-5538E6629568}"/>
              </a:ext>
            </a:extLst>
          </p:cNvPr>
          <p:cNvCxnSpPr/>
          <p:nvPr userDrawn="1"/>
        </p:nvCxnSpPr>
        <p:spPr>
          <a:xfrm>
            <a:off x="91440" y="798022"/>
            <a:ext cx="89528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ent Placeholder 9">
            <a:extLst>
              <a:ext uri="{FF2B5EF4-FFF2-40B4-BE49-F238E27FC236}">
                <a16:creationId xmlns:a16="http://schemas.microsoft.com/office/drawing/2014/main" id="{65C1130A-18CB-4FC9-8B9E-B72C96ED6939}"/>
              </a:ext>
            </a:extLst>
          </p:cNvPr>
          <p:cNvSpPr>
            <a:spLocks noGrp="1"/>
          </p:cNvSpPr>
          <p:nvPr>
            <p:ph sz="quarter" idx="10" hasCustomPrompt="1"/>
          </p:nvPr>
        </p:nvSpPr>
        <p:spPr>
          <a:xfrm>
            <a:off x="1346082" y="201345"/>
            <a:ext cx="6108482" cy="551957"/>
          </a:xfrm>
          <a:prstGeom prst="rect">
            <a:avLst/>
          </a:prstGeom>
        </p:spPr>
        <p:txBody>
          <a:bodyPr anchor="ctr"/>
          <a:lstStyle>
            <a:lvl1pPr marL="0" indent="0" algn="ctr">
              <a:lnSpc>
                <a:spcPct val="100000"/>
              </a:lnSpc>
              <a:spcBef>
                <a:spcPts val="0"/>
              </a:spcBef>
              <a:buNone/>
              <a:defRPr sz="2400">
                <a:latin typeface=" Arial"/>
              </a:defRPr>
            </a:lvl1pPr>
          </a:lstStyle>
          <a:p>
            <a:pPr lvl="0"/>
            <a:r>
              <a:rPr lang="en-US" dirty="0"/>
              <a:t>Text Here</a:t>
            </a:r>
          </a:p>
        </p:txBody>
      </p:sp>
      <p:sp>
        <p:nvSpPr>
          <p:cNvPr id="7" name="Text Placeholder 13">
            <a:extLst>
              <a:ext uri="{FF2B5EF4-FFF2-40B4-BE49-F238E27FC236}">
                <a16:creationId xmlns:a16="http://schemas.microsoft.com/office/drawing/2014/main" id="{13B913AD-A21B-4251-AC9D-30A3CF9EC604}"/>
              </a:ext>
            </a:extLst>
          </p:cNvPr>
          <p:cNvSpPr>
            <a:spLocks noGrp="1"/>
          </p:cNvSpPr>
          <p:nvPr>
            <p:ph type="body" sz="quarter" idx="14" hasCustomPrompt="1"/>
          </p:nvPr>
        </p:nvSpPr>
        <p:spPr>
          <a:xfrm>
            <a:off x="306640" y="1290034"/>
            <a:ext cx="1309510" cy="1070394"/>
          </a:xfrm>
          <a:prstGeom prst="rect">
            <a:avLst/>
          </a:prstGeom>
        </p:spPr>
        <p:txBody>
          <a:bodyPr/>
          <a:lstStyle>
            <a:lvl1pPr marL="0" indent="0">
              <a:lnSpc>
                <a:spcPct val="100000"/>
              </a:lnSpc>
              <a:spcBef>
                <a:spcPts val="0"/>
              </a:spcBef>
              <a:buNone/>
              <a:defRPr sz="1000">
                <a:latin typeface=" Arial"/>
              </a:defRPr>
            </a:lvl1pPr>
          </a:lstStyle>
          <a:p>
            <a:pPr lvl="0"/>
            <a:r>
              <a:rPr lang="en-US" dirty="0"/>
              <a:t>[ Text Here ]</a:t>
            </a:r>
          </a:p>
        </p:txBody>
      </p:sp>
      <p:sp>
        <p:nvSpPr>
          <p:cNvPr id="8" name="Text Placeholder 13">
            <a:extLst>
              <a:ext uri="{FF2B5EF4-FFF2-40B4-BE49-F238E27FC236}">
                <a16:creationId xmlns:a16="http://schemas.microsoft.com/office/drawing/2014/main" id="{F1AB4B15-176B-4D4A-BD98-FCDDDFE07D32}"/>
              </a:ext>
            </a:extLst>
          </p:cNvPr>
          <p:cNvSpPr>
            <a:spLocks noGrp="1"/>
          </p:cNvSpPr>
          <p:nvPr>
            <p:ph type="body" sz="quarter" idx="15" hasCustomPrompt="1"/>
          </p:nvPr>
        </p:nvSpPr>
        <p:spPr>
          <a:xfrm>
            <a:off x="1788108" y="1290034"/>
            <a:ext cx="4155491" cy="1070394"/>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a:latin typeface=" Aria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Text Here ]</a:t>
            </a:r>
          </a:p>
        </p:txBody>
      </p:sp>
      <p:sp>
        <p:nvSpPr>
          <p:cNvPr id="9" name="Text Placeholder 13">
            <a:extLst>
              <a:ext uri="{FF2B5EF4-FFF2-40B4-BE49-F238E27FC236}">
                <a16:creationId xmlns:a16="http://schemas.microsoft.com/office/drawing/2014/main" id="{C4143E34-C615-4F89-BA22-C931F6B7F74E}"/>
              </a:ext>
            </a:extLst>
          </p:cNvPr>
          <p:cNvSpPr>
            <a:spLocks noGrp="1"/>
          </p:cNvSpPr>
          <p:nvPr>
            <p:ph type="body" sz="quarter" idx="16" hasCustomPrompt="1"/>
          </p:nvPr>
        </p:nvSpPr>
        <p:spPr>
          <a:xfrm>
            <a:off x="6120432" y="1293577"/>
            <a:ext cx="2716927" cy="1070394"/>
          </a:xfrm>
          <a:prstGeom prst="rect">
            <a:avLst/>
          </a:prstGeom>
        </p:spPr>
        <p:txBody>
          <a:bodyPr/>
          <a:lstStyle>
            <a:lvl1pPr marL="0" indent="0">
              <a:lnSpc>
                <a:spcPct val="100000"/>
              </a:lnSpc>
              <a:spcBef>
                <a:spcPts val="0"/>
              </a:spcBef>
              <a:buNone/>
              <a:defRPr sz="1000">
                <a:latin typeface=" Arial"/>
              </a:defRPr>
            </a:lvl1pPr>
          </a:lstStyle>
          <a:p>
            <a:pPr lvl="0"/>
            <a:r>
              <a:rPr lang="en-US" dirty="0"/>
              <a:t>[ Text Here ]</a:t>
            </a:r>
          </a:p>
        </p:txBody>
      </p:sp>
      <p:sp>
        <p:nvSpPr>
          <p:cNvPr id="10" name="Text Placeholder 13">
            <a:extLst>
              <a:ext uri="{FF2B5EF4-FFF2-40B4-BE49-F238E27FC236}">
                <a16:creationId xmlns:a16="http://schemas.microsoft.com/office/drawing/2014/main" id="{ACB73DDF-0CC5-4E96-910B-510457A9DCEB}"/>
              </a:ext>
            </a:extLst>
          </p:cNvPr>
          <p:cNvSpPr>
            <a:spLocks noGrp="1"/>
          </p:cNvSpPr>
          <p:nvPr>
            <p:ph type="body" sz="quarter" idx="17" hasCustomPrompt="1"/>
          </p:nvPr>
        </p:nvSpPr>
        <p:spPr>
          <a:xfrm>
            <a:off x="306640" y="2612015"/>
            <a:ext cx="1309510" cy="1070394"/>
          </a:xfrm>
          <a:prstGeom prst="rect">
            <a:avLst/>
          </a:prstGeom>
        </p:spPr>
        <p:txBody>
          <a:bodyPr/>
          <a:lstStyle>
            <a:lvl1pPr marL="0" indent="0">
              <a:lnSpc>
                <a:spcPct val="100000"/>
              </a:lnSpc>
              <a:spcBef>
                <a:spcPts val="0"/>
              </a:spcBef>
              <a:buNone/>
              <a:defRPr sz="1000">
                <a:latin typeface=" Arial"/>
              </a:defRPr>
            </a:lvl1pPr>
          </a:lstStyle>
          <a:p>
            <a:pPr lvl="0"/>
            <a:r>
              <a:rPr lang="en-US" dirty="0"/>
              <a:t>[ Text Here ]</a:t>
            </a:r>
          </a:p>
        </p:txBody>
      </p:sp>
      <p:sp>
        <p:nvSpPr>
          <p:cNvPr id="11" name="Text Placeholder 13">
            <a:extLst>
              <a:ext uri="{FF2B5EF4-FFF2-40B4-BE49-F238E27FC236}">
                <a16:creationId xmlns:a16="http://schemas.microsoft.com/office/drawing/2014/main" id="{F0DE9A27-D549-4EC3-8C8B-9BE039BBD9A3}"/>
              </a:ext>
            </a:extLst>
          </p:cNvPr>
          <p:cNvSpPr>
            <a:spLocks noGrp="1"/>
          </p:cNvSpPr>
          <p:nvPr>
            <p:ph type="body" sz="quarter" idx="18" hasCustomPrompt="1"/>
          </p:nvPr>
        </p:nvSpPr>
        <p:spPr>
          <a:xfrm>
            <a:off x="1788108" y="2612015"/>
            <a:ext cx="4155491" cy="1070394"/>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a:latin typeface=" Aria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Text Here ]</a:t>
            </a:r>
          </a:p>
        </p:txBody>
      </p:sp>
      <p:sp>
        <p:nvSpPr>
          <p:cNvPr id="12" name="Text Placeholder 13">
            <a:extLst>
              <a:ext uri="{FF2B5EF4-FFF2-40B4-BE49-F238E27FC236}">
                <a16:creationId xmlns:a16="http://schemas.microsoft.com/office/drawing/2014/main" id="{00E42228-E1F1-4F8C-BE85-B4CECE9E6032}"/>
              </a:ext>
            </a:extLst>
          </p:cNvPr>
          <p:cNvSpPr>
            <a:spLocks noGrp="1"/>
          </p:cNvSpPr>
          <p:nvPr>
            <p:ph type="body" sz="quarter" idx="19" hasCustomPrompt="1"/>
          </p:nvPr>
        </p:nvSpPr>
        <p:spPr>
          <a:xfrm>
            <a:off x="6120432" y="2615558"/>
            <a:ext cx="2716927" cy="1070394"/>
          </a:xfrm>
          <a:prstGeom prst="rect">
            <a:avLst/>
          </a:prstGeom>
        </p:spPr>
        <p:txBody>
          <a:bodyPr/>
          <a:lstStyle>
            <a:lvl1pPr marL="0" indent="0">
              <a:lnSpc>
                <a:spcPct val="100000"/>
              </a:lnSpc>
              <a:spcBef>
                <a:spcPts val="0"/>
              </a:spcBef>
              <a:buNone/>
              <a:defRPr sz="1000">
                <a:latin typeface=" Arial"/>
              </a:defRPr>
            </a:lvl1pPr>
          </a:lstStyle>
          <a:p>
            <a:pPr lvl="0"/>
            <a:r>
              <a:rPr lang="en-US" dirty="0"/>
              <a:t>[ Text Here ]</a:t>
            </a:r>
          </a:p>
        </p:txBody>
      </p:sp>
      <p:sp>
        <p:nvSpPr>
          <p:cNvPr id="13" name="Text Placeholder 13">
            <a:extLst>
              <a:ext uri="{FF2B5EF4-FFF2-40B4-BE49-F238E27FC236}">
                <a16:creationId xmlns:a16="http://schemas.microsoft.com/office/drawing/2014/main" id="{02A7C0E4-E160-4390-BBBF-B9C3F4A191F1}"/>
              </a:ext>
            </a:extLst>
          </p:cNvPr>
          <p:cNvSpPr>
            <a:spLocks noGrp="1"/>
          </p:cNvSpPr>
          <p:nvPr>
            <p:ph type="body" sz="quarter" idx="20" hasCustomPrompt="1"/>
          </p:nvPr>
        </p:nvSpPr>
        <p:spPr>
          <a:xfrm>
            <a:off x="306640" y="3958833"/>
            <a:ext cx="1309510" cy="1070394"/>
          </a:xfrm>
          <a:prstGeom prst="rect">
            <a:avLst/>
          </a:prstGeom>
        </p:spPr>
        <p:txBody>
          <a:bodyPr/>
          <a:lstStyle>
            <a:lvl1pPr marL="0" indent="0">
              <a:lnSpc>
                <a:spcPct val="100000"/>
              </a:lnSpc>
              <a:spcBef>
                <a:spcPts val="0"/>
              </a:spcBef>
              <a:buNone/>
              <a:defRPr sz="1000">
                <a:latin typeface=" Arial"/>
              </a:defRPr>
            </a:lvl1pPr>
          </a:lstStyle>
          <a:p>
            <a:pPr lvl="0"/>
            <a:r>
              <a:rPr lang="en-US" dirty="0"/>
              <a:t>[ Text Here ]</a:t>
            </a:r>
          </a:p>
        </p:txBody>
      </p:sp>
      <p:sp>
        <p:nvSpPr>
          <p:cNvPr id="14" name="Text Placeholder 13">
            <a:extLst>
              <a:ext uri="{FF2B5EF4-FFF2-40B4-BE49-F238E27FC236}">
                <a16:creationId xmlns:a16="http://schemas.microsoft.com/office/drawing/2014/main" id="{CDB3B410-CB88-487E-9222-2471565D2DCF}"/>
              </a:ext>
            </a:extLst>
          </p:cNvPr>
          <p:cNvSpPr>
            <a:spLocks noGrp="1"/>
          </p:cNvSpPr>
          <p:nvPr>
            <p:ph type="body" sz="quarter" idx="21" hasCustomPrompt="1"/>
          </p:nvPr>
        </p:nvSpPr>
        <p:spPr>
          <a:xfrm>
            <a:off x="1788108" y="3958833"/>
            <a:ext cx="4155491" cy="1070394"/>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a:latin typeface=" Aria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Text Here ]</a:t>
            </a:r>
          </a:p>
        </p:txBody>
      </p:sp>
      <p:sp>
        <p:nvSpPr>
          <p:cNvPr id="15" name="Text Placeholder 13">
            <a:extLst>
              <a:ext uri="{FF2B5EF4-FFF2-40B4-BE49-F238E27FC236}">
                <a16:creationId xmlns:a16="http://schemas.microsoft.com/office/drawing/2014/main" id="{02E48CE0-6EA7-4003-8825-C26BF1E2E813}"/>
              </a:ext>
            </a:extLst>
          </p:cNvPr>
          <p:cNvSpPr>
            <a:spLocks noGrp="1"/>
          </p:cNvSpPr>
          <p:nvPr>
            <p:ph type="body" sz="quarter" idx="22" hasCustomPrompt="1"/>
          </p:nvPr>
        </p:nvSpPr>
        <p:spPr>
          <a:xfrm>
            <a:off x="6120432" y="3962376"/>
            <a:ext cx="2716927" cy="1070394"/>
          </a:xfrm>
          <a:prstGeom prst="rect">
            <a:avLst/>
          </a:prstGeom>
        </p:spPr>
        <p:txBody>
          <a:bodyPr/>
          <a:lstStyle>
            <a:lvl1pPr marL="0" indent="0">
              <a:lnSpc>
                <a:spcPct val="100000"/>
              </a:lnSpc>
              <a:spcBef>
                <a:spcPts val="0"/>
              </a:spcBef>
              <a:buNone/>
              <a:defRPr sz="1000">
                <a:latin typeface=" Arial"/>
              </a:defRPr>
            </a:lvl1pPr>
          </a:lstStyle>
          <a:p>
            <a:pPr lvl="0"/>
            <a:r>
              <a:rPr lang="en-US" dirty="0"/>
              <a:t>[ Text Here ]</a:t>
            </a:r>
          </a:p>
        </p:txBody>
      </p:sp>
      <p:sp>
        <p:nvSpPr>
          <p:cNvPr id="16" name="Text Placeholder 13">
            <a:extLst>
              <a:ext uri="{FF2B5EF4-FFF2-40B4-BE49-F238E27FC236}">
                <a16:creationId xmlns:a16="http://schemas.microsoft.com/office/drawing/2014/main" id="{CCA551CC-DEC1-4002-8BE4-E8BB6F74C079}"/>
              </a:ext>
            </a:extLst>
          </p:cNvPr>
          <p:cNvSpPr>
            <a:spLocks noGrp="1"/>
          </p:cNvSpPr>
          <p:nvPr>
            <p:ph type="body" sz="quarter" idx="23" hasCustomPrompt="1"/>
          </p:nvPr>
        </p:nvSpPr>
        <p:spPr>
          <a:xfrm>
            <a:off x="306640" y="5373166"/>
            <a:ext cx="1309510" cy="1070394"/>
          </a:xfrm>
          <a:prstGeom prst="rect">
            <a:avLst/>
          </a:prstGeom>
        </p:spPr>
        <p:txBody>
          <a:bodyPr/>
          <a:lstStyle>
            <a:lvl1pPr marL="0" indent="0">
              <a:lnSpc>
                <a:spcPct val="100000"/>
              </a:lnSpc>
              <a:spcBef>
                <a:spcPts val="0"/>
              </a:spcBef>
              <a:buNone/>
              <a:defRPr sz="1000">
                <a:latin typeface=" Arial"/>
              </a:defRPr>
            </a:lvl1pPr>
          </a:lstStyle>
          <a:p>
            <a:pPr lvl="0"/>
            <a:r>
              <a:rPr lang="en-US" dirty="0"/>
              <a:t>[ Text Here ]</a:t>
            </a:r>
          </a:p>
        </p:txBody>
      </p:sp>
      <p:sp>
        <p:nvSpPr>
          <p:cNvPr id="17" name="Text Placeholder 13">
            <a:extLst>
              <a:ext uri="{FF2B5EF4-FFF2-40B4-BE49-F238E27FC236}">
                <a16:creationId xmlns:a16="http://schemas.microsoft.com/office/drawing/2014/main" id="{720F91CA-1BE1-4347-A882-09D412AAD7ED}"/>
              </a:ext>
            </a:extLst>
          </p:cNvPr>
          <p:cNvSpPr>
            <a:spLocks noGrp="1"/>
          </p:cNvSpPr>
          <p:nvPr>
            <p:ph type="body" sz="quarter" idx="24" hasCustomPrompt="1"/>
          </p:nvPr>
        </p:nvSpPr>
        <p:spPr>
          <a:xfrm>
            <a:off x="1788108" y="5373166"/>
            <a:ext cx="4155491" cy="1070394"/>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a:latin typeface=" Aria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Text Here ]</a:t>
            </a:r>
          </a:p>
        </p:txBody>
      </p:sp>
      <p:sp>
        <p:nvSpPr>
          <p:cNvPr id="18" name="Text Placeholder 13">
            <a:extLst>
              <a:ext uri="{FF2B5EF4-FFF2-40B4-BE49-F238E27FC236}">
                <a16:creationId xmlns:a16="http://schemas.microsoft.com/office/drawing/2014/main" id="{E27C74B7-524C-42C5-A9F3-4F8FF427241D}"/>
              </a:ext>
            </a:extLst>
          </p:cNvPr>
          <p:cNvSpPr>
            <a:spLocks noGrp="1"/>
          </p:cNvSpPr>
          <p:nvPr>
            <p:ph type="body" sz="quarter" idx="25" hasCustomPrompt="1"/>
          </p:nvPr>
        </p:nvSpPr>
        <p:spPr>
          <a:xfrm>
            <a:off x="6120432" y="5376709"/>
            <a:ext cx="2716927" cy="1070394"/>
          </a:xfrm>
          <a:prstGeom prst="rect">
            <a:avLst/>
          </a:prstGeom>
        </p:spPr>
        <p:txBody>
          <a:bodyPr/>
          <a:lstStyle>
            <a:lvl1pPr marL="0" indent="0">
              <a:lnSpc>
                <a:spcPct val="100000"/>
              </a:lnSpc>
              <a:spcBef>
                <a:spcPts val="0"/>
              </a:spcBef>
              <a:buNone/>
              <a:defRPr sz="1000">
                <a:latin typeface=" Arial"/>
              </a:defRPr>
            </a:lvl1pPr>
          </a:lstStyle>
          <a:p>
            <a:pPr lvl="0"/>
            <a:r>
              <a:rPr lang="en-US" dirty="0"/>
              <a:t>[ Text Here ]</a:t>
            </a:r>
          </a:p>
        </p:txBody>
      </p:sp>
    </p:spTree>
    <p:extLst>
      <p:ext uri="{BB962C8B-B14F-4D97-AF65-F5344CB8AC3E}">
        <p14:creationId xmlns:p14="http://schemas.microsoft.com/office/powerpoint/2010/main" val="1271641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with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631DDA8F-F2DE-46B5-B12B-49AF79B025B3}" type="datetimeFigureOut">
              <a:rPr lang="en-US" smtClean="0"/>
              <a:t>8/19/2021</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44BDAF1E-1616-4B8A-B97A-0B1B84E481A4}" type="slidenum">
              <a:rPr lang="en-US" smtClean="0"/>
              <a:t>‹#›</a:t>
            </a:fld>
            <a:endParaRPr lang="en-US"/>
          </a:p>
        </p:txBody>
      </p:sp>
      <p:cxnSp>
        <p:nvCxnSpPr>
          <p:cNvPr id="7" name="Straight Connector 6">
            <a:extLst>
              <a:ext uri="{FF2B5EF4-FFF2-40B4-BE49-F238E27FC236}">
                <a16:creationId xmlns:a16="http://schemas.microsoft.com/office/drawing/2014/main" id="{F9F32F39-E555-46CB-8A2D-2A176D82E463}"/>
              </a:ext>
            </a:extLst>
          </p:cNvPr>
          <p:cNvCxnSpPr/>
          <p:nvPr userDrawn="1"/>
        </p:nvCxnSpPr>
        <p:spPr>
          <a:xfrm>
            <a:off x="91440" y="798022"/>
            <a:ext cx="89528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04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slideLayout" Target="../slideLayouts/slideLayout13.xml"/><Relationship Id="rId7" Type="http://schemas.openxmlformats.org/officeDocument/2006/relationships/image" Target="../media/image5.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2.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F4A2AC5-440E-4C99-8C64-4141D7C58194}"/>
              </a:ext>
            </a:extLst>
          </p:cNvPr>
          <p:cNvSpPr/>
          <p:nvPr userDrawn="1"/>
        </p:nvSpPr>
        <p:spPr>
          <a:xfrm>
            <a:off x="97285" y="125048"/>
            <a:ext cx="8949429" cy="6607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E2925579-0FF0-46DC-8FFA-7A45BBA1553F}"/>
              </a:ext>
            </a:extLst>
          </p:cNvPr>
          <p:cNvPicPr>
            <a:picLocks noChangeAspect="1"/>
          </p:cNvPicPr>
          <p:nvPr userDrawn="1"/>
        </p:nvPicPr>
        <p:blipFill>
          <a:blip r:embed="rId12">
            <a:clrChange>
              <a:clrFrom>
                <a:srgbClr val="FFFFFF"/>
              </a:clrFrom>
              <a:clrTo>
                <a:srgbClr val="FFFFFF">
                  <a:alpha val="0"/>
                </a:srgbClr>
              </a:clrTo>
            </a:clrChange>
          </a:blip>
          <a:stretch>
            <a:fillRect/>
          </a:stretch>
        </p:blipFill>
        <p:spPr>
          <a:xfrm>
            <a:off x="97286" y="125048"/>
            <a:ext cx="508586" cy="513127"/>
          </a:xfrm>
          <a:prstGeom prst="rect">
            <a:avLst/>
          </a:prstGeom>
        </p:spPr>
      </p:pic>
      <p:pic>
        <p:nvPicPr>
          <p:cNvPr id="15" name="Picture 14">
            <a:extLst>
              <a:ext uri="{FF2B5EF4-FFF2-40B4-BE49-F238E27FC236}">
                <a16:creationId xmlns:a16="http://schemas.microsoft.com/office/drawing/2014/main" id="{A2F62437-B00E-4C06-B678-157F450BFC2A}"/>
              </a:ext>
            </a:extLst>
          </p:cNvPr>
          <p:cNvPicPr>
            <a:picLocks noChangeAspect="1"/>
          </p:cNvPicPr>
          <p:nvPr userDrawn="1"/>
        </p:nvPicPr>
        <p:blipFill>
          <a:blip r:embed="rId13">
            <a:clrChange>
              <a:clrFrom>
                <a:srgbClr val="FFFFFF"/>
              </a:clrFrom>
              <a:clrTo>
                <a:srgbClr val="FFFFFF">
                  <a:alpha val="0"/>
                </a:srgbClr>
              </a:clrTo>
            </a:clrChange>
          </a:blip>
          <a:stretch>
            <a:fillRect/>
          </a:stretch>
        </p:blipFill>
        <p:spPr>
          <a:xfrm>
            <a:off x="8532589" y="125049"/>
            <a:ext cx="508586" cy="522584"/>
          </a:xfrm>
          <a:prstGeom prst="rect">
            <a:avLst/>
          </a:prstGeom>
        </p:spPr>
      </p:pic>
    </p:spTree>
    <p:extLst>
      <p:ext uri="{BB962C8B-B14F-4D97-AF65-F5344CB8AC3E}">
        <p14:creationId xmlns:p14="http://schemas.microsoft.com/office/powerpoint/2010/main" val="800460266"/>
      </p:ext>
    </p:extLst>
  </p:cSld>
  <p:clrMap bg1="lt1" tx1="dk1" bg2="lt2" tx2="dk2" accent1="accent1" accent2="accent2" accent3="accent3" accent4="accent4" accent5="accent5" accent6="accent6" hlink="hlink" folHlink="folHlink"/>
  <p:sldLayoutIdLst>
    <p:sldLayoutId id="2147483691" r:id="rId1"/>
    <p:sldLayoutId id="2147483661" r:id="rId2"/>
    <p:sldLayoutId id="2147483692" r:id="rId3"/>
    <p:sldLayoutId id="2147483688" r:id="rId4"/>
    <p:sldLayoutId id="2147483687" r:id="rId5"/>
    <p:sldLayoutId id="2147483693" r:id="rId6"/>
    <p:sldLayoutId id="2147483689" r:id="rId7"/>
    <p:sldLayoutId id="2147483690" r:id="rId8"/>
    <p:sldLayoutId id="2147483667" r:id="rId9"/>
    <p:sldLayoutId id="214748366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143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724900" y="6550224"/>
            <a:ext cx="419100" cy="298254"/>
          </a:xfrm>
          <a:prstGeom prst="rect">
            <a:avLst/>
          </a:prstGeom>
        </p:spPr>
        <p:txBody>
          <a:bodyPr vert="horz" lIns="91440" tIns="45720" rIns="91440" bIns="45720" rtlCol="0" anchor="ctr"/>
          <a:lstStyle>
            <a:lvl1pPr algn="ctr">
              <a:defRPr sz="1050">
                <a:solidFill>
                  <a:schemeClr val="tx1">
                    <a:tint val="75000"/>
                  </a:schemeClr>
                </a:solidFill>
                <a:latin typeface="Arial "/>
              </a:defRPr>
            </a:lvl1pPr>
          </a:lstStyle>
          <a:p>
            <a:fld id="{C133C6AD-7BB1-4D90-8F78-461D966C929A}" type="slidenum">
              <a:rPr lang="en-US" smtClean="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8576257" y="108403"/>
            <a:ext cx="490891" cy="545047"/>
          </a:xfrm>
          <a:prstGeom prst="rect">
            <a:avLst/>
          </a:prstGeom>
        </p:spPr>
      </p:pic>
      <p:pic>
        <p:nvPicPr>
          <p:cNvPr id="15" name="Picture 14" descr="Devil%20Brigade%20and%20BRO%20logo"/>
          <p:cNvPicPr>
            <a:picLocks noChangeAspect="1" noChangeArrowheads="1"/>
          </p:cNvPicPr>
          <p:nvPr userDrawn="1"/>
        </p:nvPicPr>
        <p:blipFill>
          <a:blip r:embed="rId8"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3907" y="69273"/>
            <a:ext cx="718877" cy="556439"/>
          </a:xfrm>
          <a:prstGeom prst="rect">
            <a:avLst/>
          </a:prstGeom>
          <a:noFill/>
          <a:ln w="9525">
            <a:noFill/>
            <a:miter lim="800000"/>
            <a:headEnd/>
            <a:tailEnd/>
          </a:ln>
          <a:effectLst>
            <a:outerShdw blurRad="50800" dist="38100" dir="2700000" algn="tl" rotWithShape="0">
              <a:prstClr val="black">
                <a:alpha val="40000"/>
              </a:prstClr>
            </a:outerShdw>
          </a:effectLst>
        </p:spPr>
      </p:pic>
      <p:cxnSp>
        <p:nvCxnSpPr>
          <p:cNvPr id="10" name="Straight Connector 9">
            <a:extLst>
              <a:ext uri="{FF2B5EF4-FFF2-40B4-BE49-F238E27FC236}">
                <a16:creationId xmlns:a16="http://schemas.microsoft.com/office/drawing/2014/main" id="{0E49044D-5570-44E1-8C37-513DC6301136}"/>
              </a:ext>
            </a:extLst>
          </p:cNvPr>
          <p:cNvCxnSpPr/>
          <p:nvPr userDrawn="1"/>
        </p:nvCxnSpPr>
        <p:spPr>
          <a:xfrm>
            <a:off x="91440" y="798022"/>
            <a:ext cx="89528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367009"/>
      </p:ext>
    </p:extLst>
  </p:cSld>
  <p:clrMap bg1="lt1" tx1="dk1" bg2="lt2" tx2="dk2" accent1="accent1" accent2="accent2" accent3="accent3" accent4="accent4" accent5="accent5" accent6="accent6" hlink="hlink" folHlink="folHlink"/>
  <p:sldLayoutIdLst>
    <p:sldLayoutId id="2147483694" r:id="rId1"/>
    <p:sldLayoutId id="2147483670" r:id="rId2"/>
    <p:sldLayoutId id="2147483671" r:id="rId3"/>
    <p:sldLayoutId id="2147483672" r:id="rId4"/>
    <p:sldLayoutId id="2147483676" r:id="rId5"/>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685800" rtl="0" eaLnBrk="1" latinLnBrk="0" hangingPunct="1">
        <a:spcBef>
          <a:spcPct val="0"/>
        </a:spcBef>
        <a:buNone/>
        <a:defRPr sz="3300" kern="1200">
          <a:solidFill>
            <a:schemeClr val="tx1"/>
          </a:solidFill>
          <a:latin typeface="Arial "/>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Arial "/>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Arial "/>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Arial "/>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Arial "/>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Arial "/>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03EA57-E8D5-4BB7-B84C-0C6BBEEE8E56}"/>
              </a:ext>
            </a:extLst>
          </p:cNvPr>
          <p:cNvSpPr txBox="1"/>
          <p:nvPr/>
        </p:nvSpPr>
        <p:spPr>
          <a:xfrm>
            <a:off x="2447762" y="4026325"/>
            <a:ext cx="4248473" cy="1754326"/>
          </a:xfrm>
          <a:prstGeom prst="rect">
            <a:avLst/>
          </a:prstGeom>
          <a:solidFill>
            <a:schemeClr val="accent2"/>
          </a:solidFill>
          <a:ln>
            <a:solidFill>
              <a:schemeClr val="tx1"/>
            </a:solidFill>
          </a:ln>
        </p:spPr>
        <p:txBody>
          <a:bodyPr wrap="square" rtlCol="0">
            <a:spAutoFit/>
          </a:bodyPr>
          <a:lstStyle/>
          <a:p>
            <a:r>
              <a:rPr lang="en-US" sz="1200" dirty="0">
                <a:latin typeface="Arial" panose="020B0604020202020204" pitchFamily="34" charset="0"/>
                <a:cs typeface="Arial" panose="020B0604020202020204" pitchFamily="34" charset="0"/>
              </a:rPr>
              <a:t>The First Sergeant is the custodian of this event and any subsequent events that derive from it.  </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Each Agenda Item can vary depending on the administrative and event-based factors that the NCOs want to track to best capture the health of the unit and to identify areas where the company can focus efforts to improve morale and discipline.  This is one of a set of tools that NCOs can use to regularly monitor the health of the unit. </a:t>
            </a:r>
          </a:p>
        </p:txBody>
      </p:sp>
      <p:sp>
        <p:nvSpPr>
          <p:cNvPr id="3" name="TextBox 2">
            <a:extLst>
              <a:ext uri="{FF2B5EF4-FFF2-40B4-BE49-F238E27FC236}">
                <a16:creationId xmlns:a16="http://schemas.microsoft.com/office/drawing/2014/main" id="{EA2DE22F-4F75-4F74-B3F5-626CCE30D529}"/>
              </a:ext>
            </a:extLst>
          </p:cNvPr>
          <p:cNvSpPr txBox="1"/>
          <p:nvPr/>
        </p:nvSpPr>
        <p:spPr>
          <a:xfrm>
            <a:off x="2447764" y="877879"/>
            <a:ext cx="4248471" cy="3046988"/>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b="1" dirty="0"/>
              <a:t>The Company Resilience Meeting</a:t>
            </a:r>
            <a:r>
              <a:rPr lang="en-US" dirty="0"/>
              <a:t>.</a:t>
            </a:r>
          </a:p>
          <a:p>
            <a:endParaRPr lang="en-US" dirty="0"/>
          </a:p>
          <a:p>
            <a:r>
              <a:rPr lang="en-US" dirty="0"/>
              <a:t>This company has chosen to place its routine resilience meeting as the driver to resilience.  From this meeting the first sergeant captures and vocalizes the total unit resilience, and subsequently the lethality of the unit.</a:t>
            </a:r>
          </a:p>
          <a:p>
            <a:r>
              <a:rPr lang="en-US" dirty="0"/>
              <a:t> </a:t>
            </a:r>
          </a:p>
          <a:p>
            <a:r>
              <a:rPr lang="en-US" dirty="0"/>
              <a:t>The non-commissioned officers use this regularly occurring event to drive efforts aimed at improving and sustaining the health of the unit, both physically and behaviorally.</a:t>
            </a:r>
          </a:p>
          <a:p>
            <a:r>
              <a:rPr lang="en-US" dirty="0"/>
              <a:t> </a:t>
            </a:r>
          </a:p>
          <a:p>
            <a:r>
              <a:rPr lang="en-US" dirty="0"/>
              <a:t>Companies review the content of this meeting annually and update it as changes occur.  The first sergeant is charged administratively with maintaining this product and conducting this meeting.</a:t>
            </a:r>
          </a:p>
          <a:p>
            <a:endParaRPr lang="en-US" dirty="0"/>
          </a:p>
        </p:txBody>
      </p:sp>
    </p:spTree>
    <p:extLst>
      <p:ext uri="{BB962C8B-B14F-4D97-AF65-F5344CB8AC3E}">
        <p14:creationId xmlns:p14="http://schemas.microsoft.com/office/powerpoint/2010/main" val="143688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8A9024-36E3-43C3-83CE-203D78FE3DBE}"/>
              </a:ext>
            </a:extLst>
          </p:cNvPr>
          <p:cNvSpPr txBox="1"/>
          <p:nvPr/>
        </p:nvSpPr>
        <p:spPr>
          <a:xfrm>
            <a:off x="2044763" y="189240"/>
            <a:ext cx="4454489"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FLAG AND BAR ROLL-UP</a:t>
            </a:r>
          </a:p>
        </p:txBody>
      </p:sp>
      <p:graphicFrame>
        <p:nvGraphicFramePr>
          <p:cNvPr id="4" name="Table 3"/>
          <p:cNvGraphicFramePr>
            <a:graphicFrameLocks noGrp="1"/>
          </p:cNvGraphicFramePr>
          <p:nvPr>
            <p:extLst>
              <p:ext uri="{D42A27DB-BD31-4B8C-83A1-F6EECF244321}">
                <p14:modId xmlns:p14="http://schemas.microsoft.com/office/powerpoint/2010/main" val="4177794598"/>
              </p:ext>
            </p:extLst>
          </p:nvPr>
        </p:nvGraphicFramePr>
        <p:xfrm>
          <a:off x="145143" y="841129"/>
          <a:ext cx="8843215" cy="4533584"/>
        </p:xfrm>
        <a:graphic>
          <a:graphicData uri="http://schemas.openxmlformats.org/drawingml/2006/table">
            <a:tbl>
              <a:tblPr>
                <a:tableStyleId>{5C22544A-7EE6-4342-B048-85BDC9FD1C3A}</a:tableStyleId>
              </a:tblPr>
              <a:tblGrid>
                <a:gridCol w="3399633">
                  <a:extLst>
                    <a:ext uri="{9D8B030D-6E8A-4147-A177-3AD203B41FA5}">
                      <a16:colId xmlns:a16="http://schemas.microsoft.com/office/drawing/2014/main" val="20000"/>
                    </a:ext>
                  </a:extLst>
                </a:gridCol>
                <a:gridCol w="1474903">
                  <a:extLst>
                    <a:ext uri="{9D8B030D-6E8A-4147-A177-3AD203B41FA5}">
                      <a16:colId xmlns:a16="http://schemas.microsoft.com/office/drawing/2014/main" val="20001"/>
                    </a:ext>
                  </a:extLst>
                </a:gridCol>
                <a:gridCol w="1571404">
                  <a:extLst>
                    <a:ext uri="{9D8B030D-6E8A-4147-A177-3AD203B41FA5}">
                      <a16:colId xmlns:a16="http://schemas.microsoft.com/office/drawing/2014/main" val="20002"/>
                    </a:ext>
                  </a:extLst>
                </a:gridCol>
                <a:gridCol w="968835">
                  <a:extLst>
                    <a:ext uri="{9D8B030D-6E8A-4147-A177-3AD203B41FA5}">
                      <a16:colId xmlns:a16="http://schemas.microsoft.com/office/drawing/2014/main" val="20003"/>
                    </a:ext>
                  </a:extLst>
                </a:gridCol>
                <a:gridCol w="1428440">
                  <a:extLst>
                    <a:ext uri="{9D8B030D-6E8A-4147-A177-3AD203B41FA5}">
                      <a16:colId xmlns:a16="http://schemas.microsoft.com/office/drawing/2014/main" val="20004"/>
                    </a:ext>
                  </a:extLst>
                </a:gridCol>
              </a:tblGrid>
              <a:tr h="467915">
                <a:tc>
                  <a:txBody>
                    <a:bodyPr/>
                    <a:lstStyle/>
                    <a:p>
                      <a:pPr algn="ctr" fontAlgn="b"/>
                      <a:r>
                        <a:rPr lang="en-US" sz="1600" b="1" i="0" u="none" strike="noStrike" dirty="0">
                          <a:solidFill>
                            <a:schemeClr val="dk1"/>
                          </a:solidFill>
                          <a:effectLst/>
                          <a:latin typeface="Arial "/>
                        </a:rPr>
                        <a:t>NAME</a:t>
                      </a:r>
                      <a:endParaRPr lang="en-US" sz="16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400" b="1" i="0" u="none" strike="noStrike" dirty="0">
                          <a:solidFill>
                            <a:schemeClr val="dk1"/>
                          </a:solidFill>
                          <a:effectLst/>
                          <a:latin typeface="Arial "/>
                        </a:rPr>
                        <a:t>FLAG OR BAR</a:t>
                      </a:r>
                      <a:endParaRPr lang="en-US" sz="14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400" b="1" i="0" u="none" strike="noStrike" dirty="0">
                          <a:solidFill>
                            <a:schemeClr val="dk1"/>
                          </a:solidFill>
                          <a:effectLst/>
                          <a:latin typeface="Arial "/>
                        </a:rPr>
                        <a:t>REASON</a:t>
                      </a:r>
                      <a:endParaRPr lang="en-US" sz="14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200" b="1" i="0" u="none" strike="noStrike" dirty="0">
                          <a:solidFill>
                            <a:schemeClr val="dk1"/>
                          </a:solidFill>
                          <a:effectLst/>
                          <a:latin typeface="Arial "/>
                        </a:rPr>
                        <a:t>EFFECTIVE</a:t>
                      </a:r>
                      <a:r>
                        <a:rPr lang="en-US" sz="1200" b="1" i="0" u="none" strike="noStrike" baseline="0" dirty="0">
                          <a:solidFill>
                            <a:schemeClr val="dk1"/>
                          </a:solidFill>
                          <a:effectLst/>
                          <a:latin typeface="Arial "/>
                        </a:rPr>
                        <a:t> DATE</a:t>
                      </a:r>
                      <a:endParaRPr lang="en-US" sz="12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200" b="1" i="0" u="none" strike="noStrike" dirty="0">
                          <a:solidFill>
                            <a:schemeClr val="dk1"/>
                          </a:solidFill>
                          <a:effectLst/>
                          <a:latin typeface="Arial "/>
                        </a:rPr>
                        <a:t>EXPECTED REMOVAL DATE</a:t>
                      </a:r>
                      <a:endParaRPr lang="en-US" sz="12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2391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91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91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391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391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391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391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391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391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391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391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391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391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391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391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391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391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
        <p:nvSpPr>
          <p:cNvPr id="5" name="TextBox 4">
            <a:extLst>
              <a:ext uri="{FF2B5EF4-FFF2-40B4-BE49-F238E27FC236}">
                <a16:creationId xmlns:a16="http://schemas.microsoft.com/office/drawing/2014/main" id="{9658196A-F35E-4E5B-865E-963DD59BD9EB}"/>
              </a:ext>
            </a:extLst>
          </p:cNvPr>
          <p:cNvSpPr txBox="1"/>
          <p:nvPr/>
        </p:nvSpPr>
        <p:spPr>
          <a:xfrm rot="1775897">
            <a:off x="3060762" y="2930293"/>
            <a:ext cx="3560682" cy="646331"/>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dirty="0"/>
              <a:t>ALL COMPANY FLAGS AND BAR TO REENLISTMENT DATA HERE.  ONE SLIDE FOR THE ENTIRE COMPANY.</a:t>
            </a:r>
          </a:p>
        </p:txBody>
      </p:sp>
    </p:spTree>
    <p:extLst>
      <p:ext uri="{BB962C8B-B14F-4D97-AF65-F5344CB8AC3E}">
        <p14:creationId xmlns:p14="http://schemas.microsoft.com/office/powerpoint/2010/main" val="3521955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8A9024-36E3-43C3-83CE-203D78FE3DBE}"/>
              </a:ext>
            </a:extLst>
          </p:cNvPr>
          <p:cNvSpPr txBox="1"/>
          <p:nvPr/>
        </p:nvSpPr>
        <p:spPr>
          <a:xfrm>
            <a:off x="2822975" y="208696"/>
            <a:ext cx="28408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UCMJ ROLL-UP</a:t>
            </a:r>
          </a:p>
        </p:txBody>
      </p:sp>
      <p:graphicFrame>
        <p:nvGraphicFramePr>
          <p:cNvPr id="4" name="Table 3"/>
          <p:cNvGraphicFramePr>
            <a:graphicFrameLocks noGrp="1"/>
          </p:cNvGraphicFramePr>
          <p:nvPr>
            <p:extLst>
              <p:ext uri="{D42A27DB-BD31-4B8C-83A1-F6EECF244321}">
                <p14:modId xmlns:p14="http://schemas.microsoft.com/office/powerpoint/2010/main" val="3206161983"/>
              </p:ext>
            </p:extLst>
          </p:nvPr>
        </p:nvGraphicFramePr>
        <p:xfrm>
          <a:off x="68094" y="826846"/>
          <a:ext cx="8929991" cy="5875516"/>
        </p:xfrm>
        <a:graphic>
          <a:graphicData uri="http://schemas.openxmlformats.org/drawingml/2006/table">
            <a:tbl>
              <a:tblPr>
                <a:tableStyleId>{5C22544A-7EE6-4342-B048-85BDC9FD1C3A}</a:tableStyleId>
              </a:tblPr>
              <a:tblGrid>
                <a:gridCol w="2500283">
                  <a:extLst>
                    <a:ext uri="{9D8B030D-6E8A-4147-A177-3AD203B41FA5}">
                      <a16:colId xmlns:a16="http://schemas.microsoft.com/office/drawing/2014/main" val="20000"/>
                    </a:ext>
                  </a:extLst>
                </a:gridCol>
                <a:gridCol w="1823245">
                  <a:extLst>
                    <a:ext uri="{9D8B030D-6E8A-4147-A177-3AD203B41FA5}">
                      <a16:colId xmlns:a16="http://schemas.microsoft.com/office/drawing/2014/main" val="20001"/>
                    </a:ext>
                  </a:extLst>
                </a:gridCol>
                <a:gridCol w="1193026">
                  <a:extLst>
                    <a:ext uri="{9D8B030D-6E8A-4147-A177-3AD203B41FA5}">
                      <a16:colId xmlns:a16="http://schemas.microsoft.com/office/drawing/2014/main" val="20002"/>
                    </a:ext>
                  </a:extLst>
                </a:gridCol>
                <a:gridCol w="1114149">
                  <a:extLst>
                    <a:ext uri="{9D8B030D-6E8A-4147-A177-3AD203B41FA5}">
                      <a16:colId xmlns:a16="http://schemas.microsoft.com/office/drawing/2014/main" val="20003"/>
                    </a:ext>
                  </a:extLst>
                </a:gridCol>
                <a:gridCol w="985972">
                  <a:extLst>
                    <a:ext uri="{9D8B030D-6E8A-4147-A177-3AD203B41FA5}">
                      <a16:colId xmlns:a16="http://schemas.microsoft.com/office/drawing/2014/main" val="20004"/>
                    </a:ext>
                  </a:extLst>
                </a:gridCol>
                <a:gridCol w="1313316">
                  <a:extLst>
                    <a:ext uri="{9D8B030D-6E8A-4147-A177-3AD203B41FA5}">
                      <a16:colId xmlns:a16="http://schemas.microsoft.com/office/drawing/2014/main" val="20005"/>
                    </a:ext>
                  </a:extLst>
                </a:gridCol>
              </a:tblGrid>
              <a:tr h="606417">
                <a:tc>
                  <a:txBody>
                    <a:bodyPr/>
                    <a:lstStyle/>
                    <a:p>
                      <a:pPr algn="ctr" fontAlgn="b"/>
                      <a:r>
                        <a:rPr lang="en-US" sz="2000" b="1" i="0" u="none" strike="noStrike" dirty="0">
                          <a:solidFill>
                            <a:schemeClr val="dk1"/>
                          </a:solidFill>
                          <a:effectLst/>
                          <a:latin typeface="Arial "/>
                        </a:rPr>
                        <a:t>NAME</a:t>
                      </a:r>
                      <a:endParaRPr lang="en-US" sz="20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600" b="1" i="0" u="none" strike="noStrike" dirty="0">
                          <a:solidFill>
                            <a:schemeClr val="dk1"/>
                          </a:solidFill>
                          <a:effectLst/>
                          <a:latin typeface="Arial "/>
                        </a:rPr>
                        <a:t>UCMJ</a:t>
                      </a:r>
                      <a:r>
                        <a:rPr lang="en-US" sz="1600" b="1" i="0" u="none" strike="noStrike" baseline="0" dirty="0">
                          <a:solidFill>
                            <a:schemeClr val="dk1"/>
                          </a:solidFill>
                          <a:effectLst/>
                          <a:latin typeface="Arial "/>
                        </a:rPr>
                        <a:t> (TYPE)</a:t>
                      </a:r>
                      <a:endParaRPr lang="en-US" sz="16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200" b="1" i="0" u="none" strike="noStrike" dirty="0">
                          <a:solidFill>
                            <a:schemeClr val="dk1"/>
                          </a:solidFill>
                          <a:effectLst/>
                          <a:latin typeface="Arial "/>
                        </a:rPr>
                        <a:t>LEGAL REVIEW</a:t>
                      </a:r>
                    </a:p>
                    <a:p>
                      <a:pPr algn="ctr" fontAlgn="b"/>
                      <a:r>
                        <a:rPr lang="en-US" sz="1200" b="1" i="0" u="none" strike="noStrike" dirty="0">
                          <a:solidFill>
                            <a:schemeClr val="dk1"/>
                          </a:solidFill>
                          <a:effectLst/>
                          <a:latin typeface="Arial "/>
                        </a:rPr>
                        <a:t>(INITIAL</a:t>
                      </a:r>
                      <a:r>
                        <a:rPr lang="en-US" sz="1000" b="0" i="0" u="none" strike="noStrike" dirty="0">
                          <a:solidFill>
                            <a:schemeClr val="dk1"/>
                          </a:solidFill>
                          <a:effectLst/>
                          <a:latin typeface="Arial "/>
                        </a:rPr>
                        <a:t>)</a:t>
                      </a:r>
                      <a:endParaRPr lang="en-US" sz="10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200" b="1" u="none" strike="noStrike" dirty="0">
                          <a:effectLst/>
                          <a:latin typeface="Arial "/>
                        </a:rPr>
                        <a:t>1</a:t>
                      </a:r>
                      <a:r>
                        <a:rPr lang="en-US" sz="1200" b="1" u="none" strike="noStrike" baseline="30000" dirty="0">
                          <a:effectLst/>
                          <a:latin typeface="Arial "/>
                        </a:rPr>
                        <a:t>ST</a:t>
                      </a:r>
                      <a:r>
                        <a:rPr lang="en-US" sz="1200" b="1" u="none" strike="noStrike" dirty="0">
                          <a:effectLst/>
                          <a:latin typeface="Arial "/>
                        </a:rPr>
                        <a:t> READING</a:t>
                      </a:r>
                      <a:endParaRPr lang="en-US" sz="12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100" b="1" i="0" u="none" strike="noStrike" dirty="0">
                          <a:solidFill>
                            <a:schemeClr val="dk1"/>
                          </a:solidFill>
                          <a:effectLst/>
                          <a:latin typeface="Arial "/>
                        </a:rPr>
                        <a:t>2</a:t>
                      </a:r>
                      <a:r>
                        <a:rPr lang="en-US" sz="1100" b="1" i="0" u="none" strike="noStrike" baseline="30000" dirty="0">
                          <a:solidFill>
                            <a:schemeClr val="dk1"/>
                          </a:solidFill>
                          <a:effectLst/>
                          <a:latin typeface="Arial "/>
                        </a:rPr>
                        <a:t>ND</a:t>
                      </a:r>
                      <a:r>
                        <a:rPr lang="en-US" sz="1100" b="1" i="0" u="none" strike="noStrike" dirty="0">
                          <a:solidFill>
                            <a:schemeClr val="dk1"/>
                          </a:solidFill>
                          <a:effectLst/>
                          <a:latin typeface="Arial "/>
                        </a:rPr>
                        <a:t> READING</a:t>
                      </a:r>
                      <a:endParaRPr lang="en-US" sz="11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50" b="1" i="0" u="none" strike="noStrike" dirty="0">
                          <a:solidFill>
                            <a:schemeClr val="dk1"/>
                          </a:solidFill>
                          <a:effectLst/>
                          <a:latin typeface="Arial "/>
                        </a:rPr>
                        <a:t>PUNISHMENT END DATE</a:t>
                      </a:r>
                      <a:endParaRPr lang="en-US" sz="105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0994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994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994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0994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0994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0994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0994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0994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0994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0994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0994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0994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0994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0994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0994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0994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0994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
        <p:nvSpPr>
          <p:cNvPr id="5" name="TextBox 4">
            <a:extLst>
              <a:ext uri="{FF2B5EF4-FFF2-40B4-BE49-F238E27FC236}">
                <a16:creationId xmlns:a16="http://schemas.microsoft.com/office/drawing/2014/main" id="{C4744A98-5835-4467-B415-2D066A0A08C5}"/>
              </a:ext>
            </a:extLst>
          </p:cNvPr>
          <p:cNvSpPr txBox="1"/>
          <p:nvPr/>
        </p:nvSpPr>
        <p:spPr>
          <a:xfrm rot="1775897">
            <a:off x="3060762" y="2930293"/>
            <a:ext cx="3560682" cy="646331"/>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dirty="0"/>
              <a:t>ALL COMPANY UNIFORM CODE OF MILITARY JUSTICE (UCMJ) DATA HERE.  ONE SLIDE FOR THE ENTIRE COMPANY</a:t>
            </a:r>
          </a:p>
        </p:txBody>
      </p:sp>
    </p:spTree>
    <p:extLst>
      <p:ext uri="{BB962C8B-B14F-4D97-AF65-F5344CB8AC3E}">
        <p14:creationId xmlns:p14="http://schemas.microsoft.com/office/powerpoint/2010/main" val="1468892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8A9024-36E3-43C3-83CE-203D78FE3DBE}"/>
              </a:ext>
            </a:extLst>
          </p:cNvPr>
          <p:cNvSpPr txBox="1"/>
          <p:nvPr/>
        </p:nvSpPr>
        <p:spPr>
          <a:xfrm>
            <a:off x="2449423" y="198968"/>
            <a:ext cx="4213013"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PROJECTED SCHOOLS</a:t>
            </a:r>
          </a:p>
        </p:txBody>
      </p:sp>
      <p:graphicFrame>
        <p:nvGraphicFramePr>
          <p:cNvPr id="4" name="Table 3"/>
          <p:cNvGraphicFramePr>
            <a:graphicFrameLocks noGrp="1"/>
          </p:cNvGraphicFramePr>
          <p:nvPr>
            <p:extLst>
              <p:ext uri="{D42A27DB-BD31-4B8C-83A1-F6EECF244321}">
                <p14:modId xmlns:p14="http://schemas.microsoft.com/office/powerpoint/2010/main" val="1419962557"/>
              </p:ext>
            </p:extLst>
          </p:nvPr>
        </p:nvGraphicFramePr>
        <p:xfrm>
          <a:off x="136187" y="885914"/>
          <a:ext cx="8824935" cy="5835898"/>
        </p:xfrm>
        <a:graphic>
          <a:graphicData uri="http://schemas.openxmlformats.org/drawingml/2006/table">
            <a:tbl>
              <a:tblPr>
                <a:tableStyleId>{5C22544A-7EE6-4342-B048-85BDC9FD1C3A}</a:tableStyleId>
              </a:tblPr>
              <a:tblGrid>
                <a:gridCol w="2424908">
                  <a:extLst>
                    <a:ext uri="{9D8B030D-6E8A-4147-A177-3AD203B41FA5}">
                      <a16:colId xmlns:a16="http://schemas.microsoft.com/office/drawing/2014/main" val="20000"/>
                    </a:ext>
                  </a:extLst>
                </a:gridCol>
                <a:gridCol w="2030840">
                  <a:extLst>
                    <a:ext uri="{9D8B030D-6E8A-4147-A177-3AD203B41FA5}">
                      <a16:colId xmlns:a16="http://schemas.microsoft.com/office/drawing/2014/main" val="20001"/>
                    </a:ext>
                  </a:extLst>
                </a:gridCol>
                <a:gridCol w="1256119">
                  <a:extLst>
                    <a:ext uri="{9D8B030D-6E8A-4147-A177-3AD203B41FA5}">
                      <a16:colId xmlns:a16="http://schemas.microsoft.com/office/drawing/2014/main" val="20002"/>
                    </a:ext>
                  </a:extLst>
                </a:gridCol>
                <a:gridCol w="1118270">
                  <a:extLst>
                    <a:ext uri="{9D8B030D-6E8A-4147-A177-3AD203B41FA5}">
                      <a16:colId xmlns:a16="http://schemas.microsoft.com/office/drawing/2014/main" val="20003"/>
                    </a:ext>
                  </a:extLst>
                </a:gridCol>
                <a:gridCol w="1072261">
                  <a:extLst>
                    <a:ext uri="{9D8B030D-6E8A-4147-A177-3AD203B41FA5}">
                      <a16:colId xmlns:a16="http://schemas.microsoft.com/office/drawing/2014/main" val="20004"/>
                    </a:ext>
                  </a:extLst>
                </a:gridCol>
                <a:gridCol w="922537">
                  <a:extLst>
                    <a:ext uri="{9D8B030D-6E8A-4147-A177-3AD203B41FA5}">
                      <a16:colId xmlns:a16="http://schemas.microsoft.com/office/drawing/2014/main" val="20005"/>
                    </a:ext>
                  </a:extLst>
                </a:gridCol>
              </a:tblGrid>
              <a:tr h="602329">
                <a:tc>
                  <a:txBody>
                    <a:bodyPr/>
                    <a:lstStyle/>
                    <a:p>
                      <a:pPr algn="ctr" fontAlgn="b"/>
                      <a:r>
                        <a:rPr lang="en-US" sz="1800" b="1" i="0" u="none" strike="noStrike" dirty="0">
                          <a:solidFill>
                            <a:schemeClr val="dk1"/>
                          </a:solidFill>
                          <a:effectLst/>
                          <a:latin typeface="Arial "/>
                        </a:rPr>
                        <a:t>NAME</a:t>
                      </a:r>
                      <a:endParaRPr lang="en-US" sz="18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400" b="1" i="0" u="none" strike="noStrike" dirty="0">
                          <a:solidFill>
                            <a:schemeClr val="dk1"/>
                          </a:solidFill>
                          <a:effectLst/>
                          <a:latin typeface="Arial "/>
                        </a:rPr>
                        <a:t>SCHOOL/COURSE</a:t>
                      </a:r>
                      <a:endParaRPr lang="en-US" sz="14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200" b="1" i="0" u="none" strike="noStrike" dirty="0">
                          <a:solidFill>
                            <a:schemeClr val="dk1"/>
                          </a:solidFill>
                          <a:effectLst/>
                          <a:latin typeface="Arial "/>
                        </a:rPr>
                        <a:t>START</a:t>
                      </a:r>
                      <a:r>
                        <a:rPr lang="en-US" sz="1200" b="1" i="0" u="none" strike="noStrike" baseline="0" dirty="0">
                          <a:solidFill>
                            <a:schemeClr val="dk1"/>
                          </a:solidFill>
                          <a:effectLst/>
                          <a:latin typeface="Arial "/>
                        </a:rPr>
                        <a:t> &amp; END DATE</a:t>
                      </a:r>
                      <a:endParaRPr lang="en-US" sz="12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200" b="1" i="0" u="none" strike="noStrike" dirty="0">
                          <a:solidFill>
                            <a:schemeClr val="dk1"/>
                          </a:solidFill>
                          <a:effectLst/>
                          <a:latin typeface="Arial "/>
                        </a:rPr>
                        <a:t>PACKET SUBMITTED</a:t>
                      </a:r>
                      <a:endParaRPr lang="en-US" sz="12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200" b="1" i="0" u="none" strike="noStrike" dirty="0">
                          <a:solidFill>
                            <a:schemeClr val="dk1"/>
                          </a:solidFill>
                          <a:effectLst/>
                          <a:latin typeface="Arial "/>
                        </a:rPr>
                        <a:t>RESERVED</a:t>
                      </a:r>
                      <a:endParaRPr lang="en-US" sz="12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400" b="1" i="0" u="none" strike="noStrike" dirty="0">
                          <a:solidFill>
                            <a:srgbClr val="000000"/>
                          </a:solidFill>
                          <a:effectLst/>
                          <a:latin typeface="Arial "/>
                        </a:rPr>
                        <a:t>STATUS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078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78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78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078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078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078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078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078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078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078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078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078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078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078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078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078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0785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
        <p:nvSpPr>
          <p:cNvPr id="7" name="TextBox 6">
            <a:extLst>
              <a:ext uri="{FF2B5EF4-FFF2-40B4-BE49-F238E27FC236}">
                <a16:creationId xmlns:a16="http://schemas.microsoft.com/office/drawing/2014/main" id="{41D49C04-F003-4082-8577-8AA1D29E0CD4}"/>
              </a:ext>
            </a:extLst>
          </p:cNvPr>
          <p:cNvSpPr txBox="1"/>
          <p:nvPr/>
        </p:nvSpPr>
        <p:spPr>
          <a:xfrm rot="1775897">
            <a:off x="3060762" y="2837960"/>
            <a:ext cx="3560682" cy="830997"/>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dirty="0"/>
              <a:t>ALL COMPANY SCHOOL DATA HERE, FOR SOLDIERS HEADED TO SCHOOL AND SOLDIERS CURRENTLY IN SCHOOL.  ONE SLIDE FOR THE ENTIRE COMPANY</a:t>
            </a:r>
          </a:p>
        </p:txBody>
      </p:sp>
    </p:spTree>
    <p:extLst>
      <p:ext uri="{BB962C8B-B14F-4D97-AF65-F5344CB8AC3E}">
        <p14:creationId xmlns:p14="http://schemas.microsoft.com/office/powerpoint/2010/main" val="325145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8A9024-36E3-43C3-83CE-203D78FE3DBE}"/>
              </a:ext>
            </a:extLst>
          </p:cNvPr>
          <p:cNvSpPr txBox="1"/>
          <p:nvPr/>
        </p:nvSpPr>
        <p:spPr>
          <a:xfrm>
            <a:off x="1921860" y="208696"/>
            <a:ext cx="5550366"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XXX PLT CURRENT PROFILES</a:t>
            </a:r>
          </a:p>
        </p:txBody>
      </p:sp>
      <p:graphicFrame>
        <p:nvGraphicFramePr>
          <p:cNvPr id="4" name="Table 3"/>
          <p:cNvGraphicFramePr>
            <a:graphicFrameLocks noGrp="1"/>
          </p:cNvGraphicFramePr>
          <p:nvPr>
            <p:extLst>
              <p:ext uri="{D42A27DB-BD31-4B8C-83A1-F6EECF244321}">
                <p14:modId xmlns:p14="http://schemas.microsoft.com/office/powerpoint/2010/main" val="3753200176"/>
              </p:ext>
            </p:extLst>
          </p:nvPr>
        </p:nvGraphicFramePr>
        <p:xfrm>
          <a:off x="150739" y="885915"/>
          <a:ext cx="8895984" cy="5758075"/>
        </p:xfrm>
        <a:graphic>
          <a:graphicData uri="http://schemas.openxmlformats.org/drawingml/2006/table">
            <a:tbl>
              <a:tblPr>
                <a:tableStyleId>{5C22544A-7EE6-4342-B048-85BDC9FD1C3A}</a:tableStyleId>
              </a:tblPr>
              <a:tblGrid>
                <a:gridCol w="2490761">
                  <a:extLst>
                    <a:ext uri="{9D8B030D-6E8A-4147-A177-3AD203B41FA5}">
                      <a16:colId xmlns:a16="http://schemas.microsoft.com/office/drawing/2014/main" val="20000"/>
                    </a:ext>
                  </a:extLst>
                </a:gridCol>
                <a:gridCol w="750815">
                  <a:extLst>
                    <a:ext uri="{9D8B030D-6E8A-4147-A177-3AD203B41FA5}">
                      <a16:colId xmlns:a16="http://schemas.microsoft.com/office/drawing/2014/main" val="20001"/>
                    </a:ext>
                  </a:extLst>
                </a:gridCol>
                <a:gridCol w="1257618">
                  <a:extLst>
                    <a:ext uri="{9D8B030D-6E8A-4147-A177-3AD203B41FA5}">
                      <a16:colId xmlns:a16="http://schemas.microsoft.com/office/drawing/2014/main" val="20002"/>
                    </a:ext>
                  </a:extLst>
                </a:gridCol>
                <a:gridCol w="721424">
                  <a:extLst>
                    <a:ext uri="{9D8B030D-6E8A-4147-A177-3AD203B41FA5}">
                      <a16:colId xmlns:a16="http://schemas.microsoft.com/office/drawing/2014/main" val="20003"/>
                    </a:ext>
                  </a:extLst>
                </a:gridCol>
                <a:gridCol w="3634331">
                  <a:extLst>
                    <a:ext uri="{9D8B030D-6E8A-4147-A177-3AD203B41FA5}">
                      <a16:colId xmlns:a16="http://schemas.microsoft.com/office/drawing/2014/main" val="20004"/>
                    </a:ext>
                  </a:extLst>
                </a:gridCol>
                <a:gridCol w="41035">
                  <a:extLst>
                    <a:ext uri="{9D8B030D-6E8A-4147-A177-3AD203B41FA5}">
                      <a16:colId xmlns:a16="http://schemas.microsoft.com/office/drawing/2014/main" val="20005"/>
                    </a:ext>
                  </a:extLst>
                </a:gridCol>
              </a:tblGrid>
              <a:tr h="999486">
                <a:tc>
                  <a:txBody>
                    <a:bodyPr/>
                    <a:lstStyle/>
                    <a:p>
                      <a:pPr algn="ctr" fontAlgn="b"/>
                      <a:r>
                        <a:rPr lang="en-US" sz="1800" b="1" i="0" u="none" strike="noStrike" dirty="0">
                          <a:solidFill>
                            <a:schemeClr val="dk1"/>
                          </a:solidFill>
                          <a:effectLst/>
                          <a:latin typeface="Arial "/>
                        </a:rPr>
                        <a:t>NAME</a:t>
                      </a:r>
                      <a:endParaRPr lang="en-US" sz="18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200" b="1" i="0" u="none" strike="noStrike" dirty="0">
                          <a:solidFill>
                            <a:schemeClr val="dk1"/>
                          </a:solidFill>
                          <a:effectLst/>
                          <a:latin typeface="Arial "/>
                        </a:rPr>
                        <a:t>PROFILE</a:t>
                      </a:r>
                      <a:r>
                        <a:rPr lang="en-US" sz="1200" b="1" i="0" u="none" strike="noStrike" baseline="0" dirty="0">
                          <a:solidFill>
                            <a:schemeClr val="dk1"/>
                          </a:solidFill>
                          <a:effectLst/>
                          <a:latin typeface="Arial "/>
                        </a:rPr>
                        <a:t> TYPE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200" b="1" i="0" u="none" strike="noStrike" dirty="0">
                          <a:solidFill>
                            <a:schemeClr val="dk1"/>
                          </a:solidFill>
                          <a:effectLst/>
                          <a:latin typeface="Arial "/>
                        </a:rPr>
                        <a:t>START &amp; END DATE</a:t>
                      </a:r>
                      <a:endParaRPr lang="en-US" sz="12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100" b="1" i="0" u="none" strike="noStrike" dirty="0">
                          <a:solidFill>
                            <a:schemeClr val="dk1"/>
                          </a:solidFill>
                          <a:effectLst/>
                          <a:latin typeface="Arial "/>
                        </a:rPr>
                        <a:t>OVER 30 DAYS ON PROFILE</a:t>
                      </a:r>
                      <a:endParaRPr lang="en-US" sz="11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400" b="1" i="0" u="none" strike="noStrike" dirty="0">
                          <a:solidFill>
                            <a:schemeClr val="dk1"/>
                          </a:solidFill>
                          <a:effectLst/>
                          <a:latin typeface="Arial "/>
                        </a:rPr>
                        <a:t>STATUS</a:t>
                      </a:r>
                      <a:r>
                        <a:rPr lang="en-US" sz="1400" b="1" i="0" u="none" strike="noStrike" baseline="0" dirty="0">
                          <a:solidFill>
                            <a:schemeClr val="dk1"/>
                          </a:solidFill>
                          <a:effectLst/>
                          <a:latin typeface="Arial "/>
                        </a:rPr>
                        <a:t> / PLAN OF ACTION</a:t>
                      </a:r>
                      <a:endParaRPr lang="en-US" sz="14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00" b="0" i="0" u="none" strike="noStrike" dirty="0">
                          <a:solidFill>
                            <a:schemeClr val="dk1"/>
                          </a:solidFill>
                          <a:effectLst/>
                          <a:latin typeface="Arial "/>
                        </a:rPr>
                        <a:t>STATUS</a:t>
                      </a:r>
                      <a:endParaRPr lang="en-US" sz="10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27991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7991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7991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991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7991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7991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7991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7991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7991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7991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7991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7991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7991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7991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7991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7991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79917">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
        <p:nvSpPr>
          <p:cNvPr id="5" name="TextBox 4">
            <a:extLst>
              <a:ext uri="{FF2B5EF4-FFF2-40B4-BE49-F238E27FC236}">
                <a16:creationId xmlns:a16="http://schemas.microsoft.com/office/drawing/2014/main" id="{C50E954B-1B77-4E9A-8837-CF3FDB031272}"/>
              </a:ext>
            </a:extLst>
          </p:cNvPr>
          <p:cNvSpPr txBox="1"/>
          <p:nvPr/>
        </p:nvSpPr>
        <p:spPr>
          <a:xfrm rot="1775897">
            <a:off x="3060762" y="2745627"/>
            <a:ext cx="3560682" cy="1015663"/>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dirty="0"/>
              <a:t>ALL PLATOON PROFILE DATA HERE (PROFILES ARE SOLDIER MEDICAL RESTRICTIONS DUE TO INJURY OR PERMANENT DISABILITY).  ONE SLIDE FOR EACH PLATOON</a:t>
            </a:r>
          </a:p>
        </p:txBody>
      </p:sp>
    </p:spTree>
    <p:extLst>
      <p:ext uri="{BB962C8B-B14F-4D97-AF65-F5344CB8AC3E}">
        <p14:creationId xmlns:p14="http://schemas.microsoft.com/office/powerpoint/2010/main" val="3291186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8A9024-36E3-43C3-83CE-203D78FE3DBE}"/>
              </a:ext>
            </a:extLst>
          </p:cNvPr>
          <p:cNvSpPr txBox="1"/>
          <p:nvPr/>
        </p:nvSpPr>
        <p:spPr>
          <a:xfrm>
            <a:off x="3715259" y="140602"/>
            <a:ext cx="1553630"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AT-RISK</a:t>
            </a:r>
          </a:p>
        </p:txBody>
      </p:sp>
      <p:graphicFrame>
        <p:nvGraphicFramePr>
          <p:cNvPr id="4" name="Table 3"/>
          <p:cNvGraphicFramePr>
            <a:graphicFrameLocks noGrp="1"/>
          </p:cNvGraphicFramePr>
          <p:nvPr>
            <p:extLst>
              <p:ext uri="{D42A27DB-BD31-4B8C-83A1-F6EECF244321}">
                <p14:modId xmlns:p14="http://schemas.microsoft.com/office/powerpoint/2010/main" val="262527631"/>
              </p:ext>
            </p:extLst>
          </p:nvPr>
        </p:nvGraphicFramePr>
        <p:xfrm>
          <a:off x="199378" y="885914"/>
          <a:ext cx="8769524" cy="5777531"/>
        </p:xfrm>
        <a:graphic>
          <a:graphicData uri="http://schemas.openxmlformats.org/drawingml/2006/table">
            <a:tbl>
              <a:tblPr>
                <a:tableStyleId>{5C22544A-7EE6-4342-B048-85BDC9FD1C3A}</a:tableStyleId>
              </a:tblPr>
              <a:tblGrid>
                <a:gridCol w="2466794">
                  <a:extLst>
                    <a:ext uri="{9D8B030D-6E8A-4147-A177-3AD203B41FA5}">
                      <a16:colId xmlns:a16="http://schemas.microsoft.com/office/drawing/2014/main" val="20000"/>
                    </a:ext>
                  </a:extLst>
                </a:gridCol>
                <a:gridCol w="1137344">
                  <a:extLst>
                    <a:ext uri="{9D8B030D-6E8A-4147-A177-3AD203B41FA5}">
                      <a16:colId xmlns:a16="http://schemas.microsoft.com/office/drawing/2014/main" val="20001"/>
                    </a:ext>
                  </a:extLst>
                </a:gridCol>
                <a:gridCol w="1040859">
                  <a:extLst>
                    <a:ext uri="{9D8B030D-6E8A-4147-A177-3AD203B41FA5}">
                      <a16:colId xmlns:a16="http://schemas.microsoft.com/office/drawing/2014/main" val="20002"/>
                    </a:ext>
                  </a:extLst>
                </a:gridCol>
                <a:gridCol w="875490">
                  <a:extLst>
                    <a:ext uri="{9D8B030D-6E8A-4147-A177-3AD203B41FA5}">
                      <a16:colId xmlns:a16="http://schemas.microsoft.com/office/drawing/2014/main" val="20003"/>
                    </a:ext>
                  </a:extLst>
                </a:gridCol>
                <a:gridCol w="3249037">
                  <a:extLst>
                    <a:ext uri="{9D8B030D-6E8A-4147-A177-3AD203B41FA5}">
                      <a16:colId xmlns:a16="http://schemas.microsoft.com/office/drawing/2014/main" val="20004"/>
                    </a:ext>
                  </a:extLst>
                </a:gridCol>
              </a:tblGrid>
              <a:tr h="596305">
                <a:tc>
                  <a:txBody>
                    <a:bodyPr/>
                    <a:lstStyle/>
                    <a:p>
                      <a:pPr algn="ctr" fontAlgn="b"/>
                      <a:r>
                        <a:rPr lang="en-US" sz="1600" b="1" i="0" u="none" strike="noStrike" dirty="0">
                          <a:solidFill>
                            <a:schemeClr val="dk1"/>
                          </a:solidFill>
                          <a:effectLst/>
                          <a:latin typeface="Arial "/>
                        </a:rPr>
                        <a:t>NAME</a:t>
                      </a:r>
                      <a:endParaRPr lang="en-US" sz="16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200" b="1" i="0" u="none" strike="noStrike" dirty="0">
                          <a:solidFill>
                            <a:srgbClr val="000000"/>
                          </a:solidFill>
                          <a:effectLst/>
                          <a:latin typeface="Arial "/>
                        </a:rPr>
                        <a:t>RISK LEVEL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100" b="1" i="0" u="none" strike="noStrike" dirty="0">
                          <a:solidFill>
                            <a:srgbClr val="000000"/>
                          </a:solidFill>
                          <a:effectLst/>
                          <a:latin typeface="Arial "/>
                        </a:rPr>
                        <a:t>START</a:t>
                      </a:r>
                      <a:r>
                        <a:rPr lang="en-US" sz="1100" b="1" i="0" u="none" strike="noStrike" baseline="0" dirty="0">
                          <a:solidFill>
                            <a:srgbClr val="000000"/>
                          </a:solidFill>
                          <a:effectLst/>
                          <a:latin typeface="Arial "/>
                        </a:rPr>
                        <a:t> DATE</a:t>
                      </a:r>
                      <a:endParaRPr lang="en-US" sz="11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100" b="1" i="0" u="none" strike="noStrike" dirty="0">
                          <a:solidFill>
                            <a:srgbClr val="000000"/>
                          </a:solidFill>
                          <a:effectLst/>
                          <a:latin typeface="Arial "/>
                        </a:rPr>
                        <a:t>END DATE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400" b="1" i="0" u="none" strike="noStrike" dirty="0">
                          <a:solidFill>
                            <a:srgbClr val="000000"/>
                          </a:solidFill>
                          <a:effectLst/>
                          <a:latin typeface="Arial "/>
                        </a:rPr>
                        <a:t>STATUS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04778">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 latinLnBrk="0" hangingPunct="1"/>
                      <a:endParaRPr lang="en-US" sz="1000" b="0"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4778">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 latinLnBrk="0" hangingPunct="1"/>
                      <a:endParaRPr lang="en-US" sz="1000" b="0"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4778">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 latinLnBrk="0" hangingPunct="1"/>
                      <a:endParaRPr lang="en-US" sz="1000" b="0"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04778">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 latinLnBrk="0" hangingPunct="1"/>
                      <a:endParaRPr lang="en-US" sz="1000" b="0"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04778">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 latinLnBrk="0" hangingPunct="1"/>
                      <a:endParaRPr lang="en-US" sz="1000" b="0"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04778">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 latinLnBrk="0" hangingPunct="1"/>
                      <a:endParaRPr lang="en-US" sz="1000" b="0"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04778">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04778">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04778">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04778">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04778">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04778">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04778">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04778">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04778">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04778">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04778">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
        <p:nvSpPr>
          <p:cNvPr id="5" name="TextBox 4">
            <a:extLst>
              <a:ext uri="{FF2B5EF4-FFF2-40B4-BE49-F238E27FC236}">
                <a16:creationId xmlns:a16="http://schemas.microsoft.com/office/drawing/2014/main" id="{FB202243-4A90-458E-8067-36EF6D8A5478}"/>
              </a:ext>
            </a:extLst>
          </p:cNvPr>
          <p:cNvSpPr txBox="1"/>
          <p:nvPr/>
        </p:nvSpPr>
        <p:spPr>
          <a:xfrm rot="1775897">
            <a:off x="3060762" y="2837960"/>
            <a:ext cx="3560682" cy="830997"/>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dirty="0"/>
              <a:t>ALL COMPANY AT-RISK SOLDIERS LISTED HERE.  FOR PRIVACY THE UNIT CAN ELECT TO HIDE THE SOLDIERS NAME AND ONLY LIST ONE SLIDE FOR THE ENTIRE COMPANY</a:t>
            </a:r>
          </a:p>
        </p:txBody>
      </p:sp>
    </p:spTree>
    <p:extLst>
      <p:ext uri="{BB962C8B-B14F-4D97-AF65-F5344CB8AC3E}">
        <p14:creationId xmlns:p14="http://schemas.microsoft.com/office/powerpoint/2010/main" val="351774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79183-A4C4-47FF-AF27-131AEE370430}"/>
              </a:ext>
            </a:extLst>
          </p:cNvPr>
          <p:cNvSpPr txBox="1"/>
          <p:nvPr/>
        </p:nvSpPr>
        <p:spPr>
          <a:xfrm>
            <a:off x="2960020" y="189035"/>
            <a:ext cx="3223959"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Closing Comments</a:t>
            </a:r>
          </a:p>
        </p:txBody>
      </p:sp>
      <p:sp>
        <p:nvSpPr>
          <p:cNvPr id="3" name="TextBox 2">
            <a:extLst>
              <a:ext uri="{FF2B5EF4-FFF2-40B4-BE49-F238E27FC236}">
                <a16:creationId xmlns:a16="http://schemas.microsoft.com/office/drawing/2014/main" id="{01E076B1-1FCE-425D-A6E7-A9924F6F4F9F}"/>
              </a:ext>
            </a:extLst>
          </p:cNvPr>
          <p:cNvSpPr txBox="1"/>
          <p:nvPr/>
        </p:nvSpPr>
        <p:spPr>
          <a:xfrm>
            <a:off x="4206097" y="2554615"/>
            <a:ext cx="731803" cy="2031325"/>
          </a:xfrm>
          <a:prstGeom prst="rect">
            <a:avLst/>
          </a:prstGeom>
          <a:noFill/>
        </p:spPr>
        <p:txBody>
          <a:bodyPr wrap="none" rtlCol="0">
            <a:spAutoFit/>
          </a:bodyPr>
          <a:lstStyle/>
          <a:p>
            <a:pPr algn="ctr"/>
            <a:r>
              <a:rPr lang="en-US" b="1" dirty="0">
                <a:latin typeface="Arial" panose="020B0604020202020204" pitchFamily="34" charset="0"/>
                <a:cs typeface="Arial" panose="020B0604020202020204" pitchFamily="34" charset="0"/>
              </a:rPr>
              <a:t>3PLT</a:t>
            </a:r>
          </a:p>
          <a:p>
            <a:pPr algn="ctr"/>
            <a:r>
              <a:rPr lang="en-US" b="1" dirty="0">
                <a:latin typeface="Arial" panose="020B0604020202020204" pitchFamily="34" charset="0"/>
                <a:cs typeface="Arial" panose="020B0604020202020204" pitchFamily="34" charset="0"/>
              </a:rPr>
              <a:t>2PLT</a:t>
            </a:r>
          </a:p>
          <a:p>
            <a:pPr algn="ctr"/>
            <a:r>
              <a:rPr lang="en-US" b="1" dirty="0">
                <a:latin typeface="Arial" panose="020B0604020202020204" pitchFamily="34" charset="0"/>
                <a:cs typeface="Arial" panose="020B0604020202020204" pitchFamily="34" charset="0"/>
              </a:rPr>
              <a:t>1PLT</a:t>
            </a:r>
          </a:p>
          <a:p>
            <a:pPr algn="ctr"/>
            <a:r>
              <a:rPr lang="en-US" b="1" dirty="0">
                <a:latin typeface="Arial" panose="020B0604020202020204" pitchFamily="34" charset="0"/>
                <a:cs typeface="Arial" panose="020B0604020202020204" pitchFamily="34" charset="0"/>
              </a:rPr>
              <a:t>HQ</a:t>
            </a:r>
          </a:p>
          <a:p>
            <a:pPr algn="ctr"/>
            <a:r>
              <a:rPr lang="en-US" b="1" dirty="0">
                <a:latin typeface="Arial" panose="020B0604020202020204" pitchFamily="34" charset="0"/>
                <a:cs typeface="Arial" panose="020B0604020202020204" pitchFamily="34" charset="0"/>
              </a:rPr>
              <a:t>1SG</a:t>
            </a:r>
          </a:p>
          <a:p>
            <a:pPr marL="285750" indent="-285750" algn="ctr">
              <a:buFontTx/>
              <a:buChar char="-"/>
            </a:pPr>
            <a:endParaRPr lang="en-US" b="1" dirty="0">
              <a:latin typeface="Arial" panose="020B0604020202020204" pitchFamily="34" charset="0"/>
              <a:cs typeface="Arial" panose="020B0604020202020204" pitchFamily="34" charset="0"/>
            </a:endParaRPr>
          </a:p>
          <a:p>
            <a:pPr marL="285750" indent="-285750" algn="ctr">
              <a:buFontTx/>
              <a:buChar char="-"/>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1472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0D9826-423E-45C6-A47A-58EBC682487A}"/>
              </a:ext>
            </a:extLst>
          </p:cNvPr>
          <p:cNvSpPr txBox="1"/>
          <p:nvPr/>
        </p:nvSpPr>
        <p:spPr>
          <a:xfrm>
            <a:off x="3452943" y="160982"/>
            <a:ext cx="2084225"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13FEB2055</a:t>
            </a:r>
          </a:p>
        </p:txBody>
      </p:sp>
      <p:pic>
        <p:nvPicPr>
          <p:cNvPr id="10" name="Picture 9">
            <a:extLst>
              <a:ext uri="{FF2B5EF4-FFF2-40B4-BE49-F238E27FC236}">
                <a16:creationId xmlns:a16="http://schemas.microsoft.com/office/drawing/2014/main" id="{290DEA98-60C5-419B-97B0-5ED515C68317}"/>
              </a:ext>
            </a:extLst>
          </p:cNvPr>
          <p:cNvPicPr>
            <a:picLocks noChangeAspect="1"/>
          </p:cNvPicPr>
          <p:nvPr/>
        </p:nvPicPr>
        <p:blipFill>
          <a:blip r:embed="rId3">
            <a:extLst>
              <a:ext uri="{BEBA8EAE-BF5A-486C-A8C5-ECC9F3942E4B}">
                <a14:imgProps xmlns:a14="http://schemas.microsoft.com/office/drawing/2010/main">
                  <a14:imgLayer r:embed="rId4">
                    <a14:imgEffect>
                      <a14:artisticPencilSketch/>
                    </a14:imgEffect>
                    <a14:imgEffect>
                      <a14:saturation sat="0"/>
                    </a14:imgEffect>
                  </a14:imgLayer>
                </a14:imgProps>
              </a:ext>
            </a:extLst>
          </a:blip>
          <a:stretch>
            <a:fillRect/>
          </a:stretch>
        </p:blipFill>
        <p:spPr>
          <a:xfrm>
            <a:off x="2846582" y="1847431"/>
            <a:ext cx="3450831" cy="3481644"/>
          </a:xfrm>
          <a:prstGeom prst="rect">
            <a:avLst/>
          </a:prstGeom>
        </p:spPr>
      </p:pic>
      <p:sp>
        <p:nvSpPr>
          <p:cNvPr id="11" name="TextBox 10">
            <a:extLst>
              <a:ext uri="{FF2B5EF4-FFF2-40B4-BE49-F238E27FC236}">
                <a16:creationId xmlns:a16="http://schemas.microsoft.com/office/drawing/2014/main" id="{C8FB47B1-EB6A-426D-B561-FA413C7366D4}"/>
              </a:ext>
            </a:extLst>
          </p:cNvPr>
          <p:cNvSpPr txBox="1"/>
          <p:nvPr/>
        </p:nvSpPr>
        <p:spPr>
          <a:xfrm>
            <a:off x="2080009" y="3232033"/>
            <a:ext cx="4983993" cy="954107"/>
          </a:xfrm>
          <a:prstGeom prst="rect">
            <a:avLst/>
          </a:prstGeom>
          <a:solidFill>
            <a:schemeClr val="bg1">
              <a:lumMod val="95000"/>
              <a:alpha val="68000"/>
            </a:schemeClr>
          </a:solidFill>
          <a:ln>
            <a:solidFill>
              <a:schemeClr val="tx1"/>
            </a:solidFill>
          </a:ln>
        </p:spPr>
        <p:txBody>
          <a:bodyPr wrap="none" rtlCol="0">
            <a:spAutoFit/>
          </a:bodyPr>
          <a:lstStyle/>
          <a:p>
            <a:pPr algn="ctr"/>
            <a:r>
              <a:rPr lang="en-US" sz="2800" dirty="0">
                <a:latin typeface="Arial" panose="020B0604020202020204" pitchFamily="34" charset="0"/>
                <a:cs typeface="Arial" panose="020B0604020202020204" pitchFamily="34" charset="0"/>
              </a:rPr>
              <a:t>A CO / 1-12IN</a:t>
            </a:r>
          </a:p>
          <a:p>
            <a:pPr algn="ctr"/>
            <a:r>
              <a:rPr lang="en-US" sz="2800" dirty="0">
                <a:latin typeface="Arial" panose="020B0604020202020204" pitchFamily="34" charset="0"/>
                <a:cs typeface="Arial" panose="020B0604020202020204" pitchFamily="34" charset="0"/>
              </a:rPr>
              <a:t>UNIT RESILIENCE MEETING</a:t>
            </a:r>
          </a:p>
        </p:txBody>
      </p:sp>
      <p:sp>
        <p:nvSpPr>
          <p:cNvPr id="12" name="TextBox 11">
            <a:extLst>
              <a:ext uri="{FF2B5EF4-FFF2-40B4-BE49-F238E27FC236}">
                <a16:creationId xmlns:a16="http://schemas.microsoft.com/office/drawing/2014/main" id="{1C685990-40F9-4183-A982-45DF79BA3970}"/>
              </a:ext>
            </a:extLst>
          </p:cNvPr>
          <p:cNvSpPr txBox="1"/>
          <p:nvPr/>
        </p:nvSpPr>
        <p:spPr>
          <a:xfrm>
            <a:off x="3602825" y="4616635"/>
            <a:ext cx="1938352" cy="523220"/>
          </a:xfrm>
          <a:prstGeom prst="rect">
            <a:avLst/>
          </a:prstGeom>
          <a:solidFill>
            <a:schemeClr val="bg1">
              <a:lumMod val="95000"/>
              <a:alpha val="68000"/>
            </a:schemeClr>
          </a:solidFill>
          <a:ln>
            <a:solidFill>
              <a:schemeClr val="tx1"/>
            </a:solidFill>
          </a:ln>
        </p:spPr>
        <p:txBody>
          <a:bodyPr wrap="none" rtlCol="0">
            <a:spAutoFit/>
          </a:bodyPr>
          <a:lstStyle/>
          <a:p>
            <a:pPr algn="ctr"/>
            <a:r>
              <a:rPr lang="en-US" sz="2800" dirty="0">
                <a:latin typeface="Arial" panose="020B0604020202020204" pitchFamily="34" charset="0"/>
                <a:cs typeface="Arial" panose="020B0604020202020204" pitchFamily="34" charset="0"/>
              </a:rPr>
              <a:t>WEEK : 28</a:t>
            </a:r>
          </a:p>
        </p:txBody>
      </p:sp>
    </p:spTree>
    <p:extLst>
      <p:ext uri="{BB962C8B-B14F-4D97-AF65-F5344CB8AC3E}">
        <p14:creationId xmlns:p14="http://schemas.microsoft.com/office/powerpoint/2010/main" val="3623791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8A9024-36E3-43C3-83CE-203D78FE3DBE}"/>
              </a:ext>
            </a:extLst>
          </p:cNvPr>
          <p:cNvSpPr txBox="1"/>
          <p:nvPr/>
        </p:nvSpPr>
        <p:spPr>
          <a:xfrm>
            <a:off x="3722248" y="184302"/>
            <a:ext cx="1699504"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AGENDA</a:t>
            </a:r>
          </a:p>
        </p:txBody>
      </p:sp>
      <p:sp>
        <p:nvSpPr>
          <p:cNvPr id="3" name="TextBox 2">
            <a:extLst>
              <a:ext uri="{FF2B5EF4-FFF2-40B4-BE49-F238E27FC236}">
                <a16:creationId xmlns:a16="http://schemas.microsoft.com/office/drawing/2014/main" id="{5A80E424-EA19-4C36-9471-FF0A19A6CB53}"/>
              </a:ext>
            </a:extLst>
          </p:cNvPr>
          <p:cNvSpPr txBox="1"/>
          <p:nvPr/>
        </p:nvSpPr>
        <p:spPr>
          <a:xfrm>
            <a:off x="3151219" y="1587762"/>
            <a:ext cx="3204082" cy="3539430"/>
          </a:xfrm>
          <a:prstGeom prst="rect">
            <a:avLst/>
          </a:prstGeom>
          <a:noFill/>
        </p:spPr>
        <p:txBody>
          <a:bodyPr wrap="none" rtlCol="0">
            <a:spAutoFit/>
          </a:bodyPr>
          <a:lstStyle/>
          <a:p>
            <a:pPr marL="285750" indent="-285750">
              <a:buFontTx/>
              <a:buChar char="-"/>
            </a:pPr>
            <a:r>
              <a:rPr lang="en-US" sz="1600" dirty="0">
                <a:latin typeface="Arial" panose="020B0604020202020204" pitchFamily="34" charset="0"/>
                <a:cs typeface="Arial" panose="020B0604020202020204" pitchFamily="34" charset="0"/>
              </a:rPr>
              <a:t>Manning Overview</a:t>
            </a:r>
          </a:p>
          <a:p>
            <a:pPr marL="285750" indent="-285750">
              <a:buFontTx/>
              <a:buChar char="-"/>
            </a:pPr>
            <a:r>
              <a:rPr lang="en-US" sz="1600" dirty="0">
                <a:latin typeface="Arial" panose="020B0604020202020204" pitchFamily="34" charset="0"/>
                <a:cs typeface="Arial" panose="020B0604020202020204" pitchFamily="34" charset="0"/>
              </a:rPr>
              <a:t>Equipment Overview</a:t>
            </a:r>
          </a:p>
          <a:p>
            <a:pPr marL="285750" indent="-285750">
              <a:buFontTx/>
              <a:buChar char="-"/>
            </a:pPr>
            <a:r>
              <a:rPr lang="en-US" sz="1600" dirty="0">
                <a:latin typeface="Arial" panose="020B0604020202020204" pitchFamily="34" charset="0"/>
                <a:cs typeface="Arial" panose="020B0604020202020204" pitchFamily="34" charset="0"/>
              </a:rPr>
              <a:t>APFT / WPNS Training Status</a:t>
            </a:r>
          </a:p>
          <a:p>
            <a:pPr marL="285750" indent="-285750">
              <a:buFontTx/>
              <a:buChar char="-"/>
            </a:pPr>
            <a:r>
              <a:rPr lang="en-US" sz="1600" dirty="0">
                <a:latin typeface="Arial" panose="020B0604020202020204" pitchFamily="34" charset="0"/>
                <a:cs typeface="Arial" panose="020B0604020202020204" pitchFamily="34" charset="0"/>
              </a:rPr>
              <a:t>Evaluations</a:t>
            </a:r>
          </a:p>
          <a:p>
            <a:pPr marL="285750" indent="-285750">
              <a:buFontTx/>
              <a:buChar char="-"/>
            </a:pPr>
            <a:r>
              <a:rPr lang="en-US" sz="1600" dirty="0">
                <a:latin typeface="Arial" panose="020B0604020202020204" pitchFamily="34" charset="0"/>
                <a:cs typeface="Arial" panose="020B0604020202020204" pitchFamily="34" charset="0"/>
              </a:rPr>
              <a:t>Awards</a:t>
            </a:r>
          </a:p>
          <a:p>
            <a:pPr marL="285750" indent="-285750">
              <a:buFontTx/>
              <a:buChar char="-"/>
            </a:pPr>
            <a:r>
              <a:rPr lang="en-US" sz="1600" dirty="0">
                <a:latin typeface="Arial" panose="020B0604020202020204" pitchFamily="34" charset="0"/>
                <a:cs typeface="Arial" panose="020B0604020202020204" pitchFamily="34" charset="0"/>
              </a:rPr>
              <a:t>Disciplinary Actions</a:t>
            </a:r>
          </a:p>
          <a:p>
            <a:pPr marL="285750" indent="-285750">
              <a:buFontTx/>
              <a:buChar char="-"/>
            </a:pPr>
            <a:r>
              <a:rPr lang="en-US" sz="1600" dirty="0">
                <a:latin typeface="Arial" panose="020B0604020202020204" pitchFamily="34" charset="0"/>
                <a:cs typeface="Arial" panose="020B0604020202020204" pitchFamily="34" charset="0"/>
              </a:rPr>
              <a:t>Schools</a:t>
            </a:r>
          </a:p>
          <a:p>
            <a:pPr marL="285750" indent="-285750">
              <a:buFontTx/>
              <a:buChar char="-"/>
            </a:pPr>
            <a:r>
              <a:rPr lang="en-US" sz="1600" dirty="0">
                <a:latin typeface="Arial" panose="020B0604020202020204" pitchFamily="34" charset="0"/>
                <a:cs typeface="Arial" panose="020B0604020202020204" pitchFamily="34" charset="0"/>
              </a:rPr>
              <a:t>Profiles</a:t>
            </a:r>
          </a:p>
          <a:p>
            <a:pPr marL="285750" indent="-285750">
              <a:buFontTx/>
              <a:buChar char="-"/>
            </a:pPr>
            <a:r>
              <a:rPr lang="en-US" sz="1600" dirty="0">
                <a:latin typeface="Arial" panose="020B0604020202020204" pitchFamily="34" charset="0"/>
                <a:cs typeface="Arial" panose="020B0604020202020204" pitchFamily="34" charset="0"/>
              </a:rPr>
              <a:t>At-Risk</a:t>
            </a:r>
          </a:p>
          <a:p>
            <a:pPr marL="285750" indent="-285750">
              <a:buFontTx/>
              <a:buChar char="-"/>
            </a:pPr>
            <a:r>
              <a:rPr lang="en-US" sz="1600" dirty="0">
                <a:latin typeface="Arial" panose="020B0604020202020204" pitchFamily="34" charset="0"/>
                <a:cs typeface="Arial" panose="020B0604020202020204" pitchFamily="34" charset="0"/>
              </a:rPr>
              <a:t>Additional Duties</a:t>
            </a:r>
          </a:p>
          <a:p>
            <a:pPr marL="285750" indent="-285750">
              <a:buFontTx/>
              <a:buChar char="-"/>
            </a:pPr>
            <a:r>
              <a:rPr lang="en-US" sz="1600" dirty="0">
                <a:latin typeface="Arial" panose="020B0604020202020204" pitchFamily="34" charset="0"/>
                <a:cs typeface="Arial" panose="020B0604020202020204" pitchFamily="34" charset="0"/>
              </a:rPr>
              <a:t>Family Roster</a:t>
            </a:r>
          </a:p>
          <a:p>
            <a:pPr marL="285750" indent="-285750">
              <a:buFontTx/>
              <a:buChar char="-"/>
            </a:pPr>
            <a:r>
              <a:rPr lang="en-US" sz="1600" dirty="0">
                <a:latin typeface="Arial" panose="020B0604020202020204" pitchFamily="34" charset="0"/>
                <a:cs typeface="Arial" panose="020B0604020202020204" pitchFamily="34" charset="0"/>
              </a:rPr>
              <a:t>Closing Comments</a:t>
            </a:r>
          </a:p>
          <a:p>
            <a:pPr marL="285750" indent="-285750">
              <a:buFontTx/>
              <a:buChar char="-"/>
            </a:pPr>
            <a:endParaRPr lang="en-US" sz="1600" dirty="0">
              <a:latin typeface="Arial" panose="020B0604020202020204" pitchFamily="34" charset="0"/>
              <a:cs typeface="Arial" panose="020B0604020202020204" pitchFamily="34" charset="0"/>
            </a:endParaRPr>
          </a:p>
          <a:p>
            <a:pPr marL="285750" indent="-285750">
              <a:buFontTx/>
              <a:buChar char="-"/>
            </a:pPr>
            <a:endParaRPr lang="en-US" sz="1600" dirty="0">
              <a:latin typeface="Arial" panose="020B0604020202020204" pitchFamily="34" charset="0"/>
              <a:cs typeface="Arial" panose="020B0604020202020204" pitchFamily="34" charset="0"/>
            </a:endParaRPr>
          </a:p>
        </p:txBody>
      </p:sp>
      <p:sp>
        <p:nvSpPr>
          <p:cNvPr id="5" name="TextBox 22">
            <a:extLst>
              <a:ext uri="{FF2B5EF4-FFF2-40B4-BE49-F238E27FC236}">
                <a16:creationId xmlns:a16="http://schemas.microsoft.com/office/drawing/2014/main" id="{56BAA3CD-572F-4428-AEBC-6393A576C978}"/>
              </a:ext>
            </a:extLst>
          </p:cNvPr>
          <p:cNvSpPr txBox="1"/>
          <p:nvPr/>
        </p:nvSpPr>
        <p:spPr>
          <a:xfrm>
            <a:off x="6296539" y="6191626"/>
            <a:ext cx="2680542" cy="461665"/>
          </a:xfrm>
          <a:prstGeom prst="rect">
            <a:avLst/>
          </a:prstGeom>
          <a:solidFill>
            <a:schemeClr val="bg1"/>
          </a:solidFill>
          <a:ln>
            <a:solidFill>
              <a:schemeClr val="tx1"/>
            </a:solidFill>
          </a:ln>
        </p:spPr>
        <p:txBody>
          <a:bodyPr wrap="none" rtlCol="0">
            <a:spAutoFit/>
          </a:bodyPr>
          <a:lstStyle/>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6</a:t>
            </a:r>
            <a:r>
              <a:rPr lang="en-US" sz="600" kern="1200" baseline="30000" dirty="0">
                <a:solidFill>
                  <a:srgbClr val="000000"/>
                </a:solidFill>
                <a:effectLst/>
                <a:latin typeface="Arial" panose="020B0604020202020204" pitchFamily="34" charset="0"/>
                <a:ea typeface="Times New Roman" panose="02020603050405020304" pitchFamily="18" charset="0"/>
              </a:rPr>
              <a:t>th</a:t>
            </a:r>
            <a:r>
              <a:rPr lang="en-US" sz="600" kern="1200" dirty="0">
                <a:solidFill>
                  <a:srgbClr val="000000"/>
                </a:solidFill>
                <a:effectLst/>
                <a:latin typeface="Arial" panose="020B0604020202020204" pitchFamily="34" charset="0"/>
                <a:ea typeface="Times New Roman" panose="02020603050405020304" pitchFamily="18" charset="0"/>
              </a:rPr>
              <a:t> ARMORED BRIGADE COMBAT TEAM, FORT GREEN, XH</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ARMORED COMBINED ARMS BATTALION</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TRAINING PACKET</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PRODUCT YEAR: 2065</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05786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8A9024-36E3-43C3-83CE-203D78FE3DBE}"/>
              </a:ext>
            </a:extLst>
          </p:cNvPr>
          <p:cNvSpPr txBox="1"/>
          <p:nvPr/>
        </p:nvSpPr>
        <p:spPr>
          <a:xfrm>
            <a:off x="2911901" y="224942"/>
            <a:ext cx="2738250"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MANNING - HQ</a:t>
            </a:r>
          </a:p>
        </p:txBody>
      </p:sp>
      <p:sp>
        <p:nvSpPr>
          <p:cNvPr id="4" name="TextBox 3">
            <a:extLst>
              <a:ext uri="{FF2B5EF4-FFF2-40B4-BE49-F238E27FC236}">
                <a16:creationId xmlns:a16="http://schemas.microsoft.com/office/drawing/2014/main" id="{CADFEB03-06AE-4850-A3A2-AA144B2F2E3F}"/>
              </a:ext>
            </a:extLst>
          </p:cNvPr>
          <p:cNvSpPr txBox="1"/>
          <p:nvPr/>
        </p:nvSpPr>
        <p:spPr>
          <a:xfrm rot="1775897">
            <a:off x="2549174" y="2968795"/>
            <a:ext cx="3560682" cy="1384995"/>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dirty="0"/>
              <a:t>INSERT CURRENT HEADQUARTERS SECTION MANNING DATA HERE.  </a:t>
            </a:r>
          </a:p>
          <a:p>
            <a:endParaRPr lang="en-US" dirty="0"/>
          </a:p>
          <a:p>
            <a:r>
              <a:rPr lang="en-US" dirty="0"/>
              <a:t>EACH POSITION SHOULD BE SHOWN WITH DATES OF THE SOLDIER’S ARRIVAL AND PROJECTED DEPARTURE FROM UNIT.</a:t>
            </a:r>
          </a:p>
          <a:p>
            <a:endParaRPr lang="en-US" dirty="0"/>
          </a:p>
        </p:txBody>
      </p:sp>
    </p:spTree>
    <p:extLst>
      <p:ext uri="{BB962C8B-B14F-4D97-AF65-F5344CB8AC3E}">
        <p14:creationId xmlns:p14="http://schemas.microsoft.com/office/powerpoint/2010/main" val="4192146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8A9024-36E3-43C3-83CE-203D78FE3DBE}"/>
              </a:ext>
            </a:extLst>
          </p:cNvPr>
          <p:cNvSpPr txBox="1"/>
          <p:nvPr/>
        </p:nvSpPr>
        <p:spPr>
          <a:xfrm>
            <a:off x="1946922" y="193769"/>
            <a:ext cx="5250155"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MANNING – SQUAD/SECTION</a:t>
            </a:r>
          </a:p>
        </p:txBody>
      </p:sp>
      <p:sp>
        <p:nvSpPr>
          <p:cNvPr id="4" name="TextBox 3">
            <a:extLst>
              <a:ext uri="{FF2B5EF4-FFF2-40B4-BE49-F238E27FC236}">
                <a16:creationId xmlns:a16="http://schemas.microsoft.com/office/drawing/2014/main" id="{760ABDD3-78F8-43CB-A416-DC7CB260D592}"/>
              </a:ext>
            </a:extLst>
          </p:cNvPr>
          <p:cNvSpPr txBox="1"/>
          <p:nvPr/>
        </p:nvSpPr>
        <p:spPr>
          <a:xfrm rot="1775897">
            <a:off x="2549174" y="2968795"/>
            <a:ext cx="3560682" cy="1384995"/>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dirty="0"/>
              <a:t>INSERT CURRENT SQUAD AND/OR SECTION MANNING DATA HERE.  </a:t>
            </a:r>
          </a:p>
          <a:p>
            <a:endParaRPr lang="en-US" dirty="0"/>
          </a:p>
          <a:p>
            <a:r>
              <a:rPr lang="en-US" dirty="0"/>
              <a:t>EACH POSITION SHOULD BE SHOWN WITH DATES OF THE SOLDIER’S ARRIVAL AND PROJECTED DEPARTURE FROM UNIT.</a:t>
            </a:r>
          </a:p>
          <a:p>
            <a:endParaRPr lang="en-US" dirty="0"/>
          </a:p>
        </p:txBody>
      </p:sp>
    </p:spTree>
    <p:extLst>
      <p:ext uri="{BB962C8B-B14F-4D97-AF65-F5344CB8AC3E}">
        <p14:creationId xmlns:p14="http://schemas.microsoft.com/office/powerpoint/2010/main" val="2105887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9CC1AF-0CC3-4029-B032-B33DFF28EE9C}"/>
              </a:ext>
            </a:extLst>
          </p:cNvPr>
          <p:cNvSpPr txBox="1"/>
          <p:nvPr/>
        </p:nvSpPr>
        <p:spPr>
          <a:xfrm>
            <a:off x="7079545" y="5618183"/>
            <a:ext cx="1821332" cy="1015663"/>
          </a:xfrm>
          <a:prstGeom prst="rect">
            <a:avLst/>
          </a:prstGeom>
          <a:noFill/>
          <a:ln>
            <a:solidFill>
              <a:schemeClr val="tx1"/>
            </a:solidFill>
          </a:ln>
        </p:spPr>
        <p:txBody>
          <a:bodyPr wrap="none" rtlCol="0">
            <a:spAutoFit/>
          </a:bodyPr>
          <a:lstStyle/>
          <a:p>
            <a:r>
              <a:rPr lang="en-US" sz="1200" dirty="0">
                <a:solidFill>
                  <a:prstClr val="black"/>
                </a:solidFill>
                <a:latin typeface=" Arial"/>
              </a:rPr>
              <a:t>APFT: 20NOV56</a:t>
            </a:r>
          </a:p>
          <a:p>
            <a:r>
              <a:rPr lang="en-US" sz="1200" dirty="0">
                <a:solidFill>
                  <a:prstClr val="white">
                    <a:lumMod val="75000"/>
                  </a:prstClr>
                </a:solidFill>
                <a:latin typeface=" Arial"/>
              </a:rPr>
              <a:t>APFT (Final): APR56</a:t>
            </a:r>
          </a:p>
          <a:p>
            <a:r>
              <a:rPr lang="en-US" sz="1200" dirty="0">
                <a:solidFill>
                  <a:prstClr val="white">
                    <a:lumMod val="75000"/>
                  </a:prstClr>
                </a:solidFill>
                <a:latin typeface=" Arial"/>
              </a:rPr>
              <a:t>ACFT (Diag 01): APR56</a:t>
            </a:r>
          </a:p>
          <a:p>
            <a:r>
              <a:rPr lang="en-US" sz="1200" dirty="0">
                <a:solidFill>
                  <a:prstClr val="white">
                    <a:lumMod val="75000"/>
                  </a:prstClr>
                </a:solidFill>
                <a:latin typeface=" Arial"/>
              </a:rPr>
              <a:t>ACFT (Diag 02): JUL56</a:t>
            </a:r>
          </a:p>
          <a:p>
            <a:r>
              <a:rPr lang="en-US" sz="1200" dirty="0">
                <a:solidFill>
                  <a:prstClr val="white">
                    <a:lumMod val="75000"/>
                  </a:prstClr>
                </a:solidFill>
                <a:latin typeface=" Arial"/>
              </a:rPr>
              <a:t>ACFT (Record): OCT56</a:t>
            </a:r>
          </a:p>
        </p:txBody>
      </p:sp>
      <p:sp>
        <p:nvSpPr>
          <p:cNvPr id="6" name="TextBox 5">
            <a:extLst>
              <a:ext uri="{FF2B5EF4-FFF2-40B4-BE49-F238E27FC236}">
                <a16:creationId xmlns:a16="http://schemas.microsoft.com/office/drawing/2014/main" id="{D98A9024-36E3-43C3-83CE-203D78FE3DBE}"/>
              </a:ext>
            </a:extLst>
          </p:cNvPr>
          <p:cNvSpPr txBox="1"/>
          <p:nvPr/>
        </p:nvSpPr>
        <p:spPr>
          <a:xfrm>
            <a:off x="1737168" y="191402"/>
            <a:ext cx="5293950"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APFT / WPNS QUALIFICATION</a:t>
            </a:r>
          </a:p>
        </p:txBody>
      </p:sp>
      <p:sp>
        <p:nvSpPr>
          <p:cNvPr id="10" name="TextBox 9">
            <a:extLst>
              <a:ext uri="{FF2B5EF4-FFF2-40B4-BE49-F238E27FC236}">
                <a16:creationId xmlns:a16="http://schemas.microsoft.com/office/drawing/2014/main" id="{9989FBE7-9EB0-477D-974C-B96D802E7544}"/>
              </a:ext>
            </a:extLst>
          </p:cNvPr>
          <p:cNvSpPr txBox="1"/>
          <p:nvPr/>
        </p:nvSpPr>
        <p:spPr>
          <a:xfrm rot="1775897">
            <a:off x="813892" y="2553159"/>
            <a:ext cx="3560682" cy="1384995"/>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dirty="0"/>
              <a:t>INSERT CURRENT ARMY PHYSICAL FITNESS TEST (APFT) OR EQUIVALENT DATA HERE.</a:t>
            </a:r>
          </a:p>
          <a:p>
            <a:endParaRPr lang="en-US" dirty="0"/>
          </a:p>
          <a:p>
            <a:r>
              <a:rPr lang="en-US" dirty="0"/>
              <a:t>THIS CHART SHOULD DEPICT EACH PLATOON’S APFT RESULTS AND AVERAGE.</a:t>
            </a:r>
          </a:p>
          <a:p>
            <a:endParaRPr lang="en-US" dirty="0"/>
          </a:p>
          <a:p>
            <a:endParaRPr lang="en-US" dirty="0"/>
          </a:p>
        </p:txBody>
      </p:sp>
      <p:sp>
        <p:nvSpPr>
          <p:cNvPr id="11" name="TextBox 10">
            <a:extLst>
              <a:ext uri="{FF2B5EF4-FFF2-40B4-BE49-F238E27FC236}">
                <a16:creationId xmlns:a16="http://schemas.microsoft.com/office/drawing/2014/main" id="{27E6E43E-9268-434D-9461-9A93988D6C8F}"/>
              </a:ext>
            </a:extLst>
          </p:cNvPr>
          <p:cNvSpPr txBox="1"/>
          <p:nvPr/>
        </p:nvSpPr>
        <p:spPr>
          <a:xfrm rot="1719467">
            <a:off x="4946012" y="2403929"/>
            <a:ext cx="3560682" cy="1384995"/>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dirty="0"/>
              <a:t>INSERT CURRENT PRIMARY INDIVIDUAL WEAPON QUALIFICATION DATA HERE.</a:t>
            </a:r>
          </a:p>
          <a:p>
            <a:endParaRPr lang="en-US" dirty="0"/>
          </a:p>
          <a:p>
            <a:r>
              <a:rPr lang="en-US" dirty="0"/>
              <a:t>THIS CHART SHOULD DEPICT EACH PLATOON’S RESULTS AND AVERAGE.</a:t>
            </a:r>
          </a:p>
          <a:p>
            <a:endParaRPr lang="en-US" dirty="0"/>
          </a:p>
          <a:p>
            <a:endParaRPr lang="en-US" dirty="0"/>
          </a:p>
        </p:txBody>
      </p:sp>
    </p:spTree>
    <p:extLst>
      <p:ext uri="{BB962C8B-B14F-4D97-AF65-F5344CB8AC3E}">
        <p14:creationId xmlns:p14="http://schemas.microsoft.com/office/powerpoint/2010/main" val="75658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8A9024-36E3-43C3-83CE-203D78FE3DBE}"/>
              </a:ext>
            </a:extLst>
          </p:cNvPr>
          <p:cNvSpPr txBox="1"/>
          <p:nvPr/>
        </p:nvSpPr>
        <p:spPr>
          <a:xfrm>
            <a:off x="2150619" y="181242"/>
            <a:ext cx="5549340"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ADDITIONAL DUTIES TRACKER</a:t>
            </a:r>
          </a:p>
        </p:txBody>
      </p:sp>
      <p:sp>
        <p:nvSpPr>
          <p:cNvPr id="4" name="TextBox 3"/>
          <p:cNvSpPr txBox="1"/>
          <p:nvPr/>
        </p:nvSpPr>
        <p:spPr>
          <a:xfrm>
            <a:off x="214009" y="1021404"/>
            <a:ext cx="4703532" cy="646331"/>
          </a:xfrm>
          <a:prstGeom prst="rect">
            <a:avLst/>
          </a:prstGeom>
          <a:noFill/>
        </p:spPr>
        <p:txBody>
          <a:bodyPr wrap="none" rtlCol="0">
            <a:spAutoFit/>
          </a:bodyPr>
          <a:lstStyle/>
          <a:p>
            <a:r>
              <a:rPr lang="en-US" b="1" u="sng" dirty="0"/>
              <a:t>Key Control Custodian</a:t>
            </a:r>
            <a:r>
              <a:rPr lang="en-US" dirty="0"/>
              <a:t>: 1LT John(Primary</a:t>
            </a:r>
          </a:p>
          <a:p>
            <a:r>
              <a:rPr lang="en-US" dirty="0"/>
              <a:t>                                          SSG Doe(Alternate, ALT) </a:t>
            </a:r>
          </a:p>
        </p:txBody>
      </p:sp>
      <p:sp>
        <p:nvSpPr>
          <p:cNvPr id="5" name="TextBox 4"/>
          <p:cNvSpPr txBox="1"/>
          <p:nvPr/>
        </p:nvSpPr>
        <p:spPr>
          <a:xfrm>
            <a:off x="214009" y="1903378"/>
            <a:ext cx="4703532" cy="646331"/>
          </a:xfrm>
          <a:prstGeom prst="rect">
            <a:avLst/>
          </a:prstGeom>
          <a:noFill/>
        </p:spPr>
        <p:txBody>
          <a:bodyPr wrap="none" rtlCol="0">
            <a:spAutoFit/>
          </a:bodyPr>
          <a:lstStyle/>
          <a:p>
            <a:r>
              <a:rPr lang="en-US" b="1" u="sng" dirty="0"/>
              <a:t>Fire Marshall</a:t>
            </a:r>
            <a:r>
              <a:rPr lang="en-US" dirty="0"/>
              <a:t>: 1LT John(Primary</a:t>
            </a:r>
          </a:p>
          <a:p>
            <a:r>
              <a:rPr lang="en-US" dirty="0"/>
              <a:t>                                          SSG Doe(Alternate, ALT) </a:t>
            </a:r>
          </a:p>
        </p:txBody>
      </p:sp>
      <p:sp>
        <p:nvSpPr>
          <p:cNvPr id="6" name="TextBox 5"/>
          <p:cNvSpPr txBox="1"/>
          <p:nvPr/>
        </p:nvSpPr>
        <p:spPr>
          <a:xfrm>
            <a:off x="214009" y="2710775"/>
            <a:ext cx="4703532" cy="646331"/>
          </a:xfrm>
          <a:prstGeom prst="rect">
            <a:avLst/>
          </a:prstGeom>
          <a:noFill/>
        </p:spPr>
        <p:txBody>
          <a:bodyPr wrap="none" rtlCol="0">
            <a:spAutoFit/>
          </a:bodyPr>
          <a:lstStyle/>
          <a:p>
            <a:r>
              <a:rPr lang="en-US" b="1" u="sng" dirty="0"/>
              <a:t>Master Fitness</a:t>
            </a:r>
            <a:r>
              <a:rPr lang="en-US" dirty="0"/>
              <a:t>:  1LT John(Primary</a:t>
            </a:r>
          </a:p>
          <a:p>
            <a:r>
              <a:rPr lang="en-US" dirty="0"/>
              <a:t>                                          SSG Doe(Alternate, ALT) </a:t>
            </a:r>
          </a:p>
        </p:txBody>
      </p:sp>
      <p:sp>
        <p:nvSpPr>
          <p:cNvPr id="7" name="TextBox 6"/>
          <p:cNvSpPr txBox="1"/>
          <p:nvPr/>
        </p:nvSpPr>
        <p:spPr>
          <a:xfrm>
            <a:off x="214008" y="3748625"/>
            <a:ext cx="4703532" cy="646331"/>
          </a:xfrm>
          <a:prstGeom prst="rect">
            <a:avLst/>
          </a:prstGeom>
          <a:noFill/>
        </p:spPr>
        <p:txBody>
          <a:bodyPr wrap="none" rtlCol="0">
            <a:spAutoFit/>
          </a:bodyPr>
          <a:lstStyle/>
          <a:p>
            <a:r>
              <a:rPr lang="en-US" b="1" u="sng" dirty="0"/>
              <a:t>Master Driver</a:t>
            </a:r>
            <a:r>
              <a:rPr lang="en-US" dirty="0"/>
              <a:t>: 1LT John(Primary</a:t>
            </a:r>
          </a:p>
          <a:p>
            <a:r>
              <a:rPr lang="en-US" dirty="0"/>
              <a:t>                                          SSG Doe(Alternate, ALT) </a:t>
            </a:r>
          </a:p>
        </p:txBody>
      </p:sp>
      <p:sp>
        <p:nvSpPr>
          <p:cNvPr id="8" name="TextBox 7"/>
          <p:cNvSpPr txBox="1"/>
          <p:nvPr/>
        </p:nvSpPr>
        <p:spPr>
          <a:xfrm>
            <a:off x="291337" y="4814598"/>
            <a:ext cx="4703532" cy="646331"/>
          </a:xfrm>
          <a:prstGeom prst="rect">
            <a:avLst/>
          </a:prstGeom>
          <a:noFill/>
        </p:spPr>
        <p:txBody>
          <a:bodyPr wrap="none" rtlCol="0">
            <a:spAutoFit/>
          </a:bodyPr>
          <a:lstStyle/>
          <a:p>
            <a:r>
              <a:rPr lang="en-US" b="1" u="sng" dirty="0"/>
              <a:t>Master Gunner</a:t>
            </a:r>
            <a:r>
              <a:rPr lang="en-US" dirty="0"/>
              <a:t>: 1LT John(Primary</a:t>
            </a:r>
          </a:p>
          <a:p>
            <a:r>
              <a:rPr lang="en-US" dirty="0"/>
              <a:t>                                          SSG Doe(Alternate, ALT) </a:t>
            </a:r>
          </a:p>
        </p:txBody>
      </p:sp>
      <p:sp>
        <p:nvSpPr>
          <p:cNvPr id="9" name="TextBox 8"/>
          <p:cNvSpPr txBox="1"/>
          <p:nvPr/>
        </p:nvSpPr>
        <p:spPr>
          <a:xfrm>
            <a:off x="317785" y="5829515"/>
            <a:ext cx="4703532" cy="646331"/>
          </a:xfrm>
          <a:prstGeom prst="rect">
            <a:avLst/>
          </a:prstGeom>
          <a:noFill/>
        </p:spPr>
        <p:txBody>
          <a:bodyPr wrap="none" rtlCol="0">
            <a:spAutoFit/>
          </a:bodyPr>
          <a:lstStyle/>
          <a:p>
            <a:r>
              <a:rPr lang="en-US" b="1" u="sng" dirty="0"/>
              <a:t>Equal Opportunity </a:t>
            </a:r>
            <a:r>
              <a:rPr lang="en-US" dirty="0"/>
              <a:t>1LT John(Primary</a:t>
            </a:r>
          </a:p>
          <a:p>
            <a:r>
              <a:rPr lang="en-US" dirty="0"/>
              <a:t>                                          SSG Doe(Alternate, ALT) </a:t>
            </a:r>
          </a:p>
        </p:txBody>
      </p:sp>
      <p:sp>
        <p:nvSpPr>
          <p:cNvPr id="16" name="TextBox 15">
            <a:extLst>
              <a:ext uri="{FF2B5EF4-FFF2-40B4-BE49-F238E27FC236}">
                <a16:creationId xmlns:a16="http://schemas.microsoft.com/office/drawing/2014/main" id="{1F152D96-239E-40F7-A7C5-D08D4110F45A}"/>
              </a:ext>
            </a:extLst>
          </p:cNvPr>
          <p:cNvSpPr txBox="1"/>
          <p:nvPr/>
        </p:nvSpPr>
        <p:spPr>
          <a:xfrm rot="1775897">
            <a:off x="5027257" y="3076951"/>
            <a:ext cx="3560682" cy="830997"/>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dirty="0"/>
              <a:t>INSERT ALL CURRENT ADDITIONAL DUTIES PERSONNEL WITH EXPECTED DATE OF DEPARTURE FROM POSITION.</a:t>
            </a:r>
          </a:p>
          <a:p>
            <a:endParaRPr lang="en-US" dirty="0"/>
          </a:p>
        </p:txBody>
      </p:sp>
    </p:spTree>
    <p:extLst>
      <p:ext uri="{BB962C8B-B14F-4D97-AF65-F5344CB8AC3E}">
        <p14:creationId xmlns:p14="http://schemas.microsoft.com/office/powerpoint/2010/main" val="2101257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8A9024-36E3-43C3-83CE-203D78FE3DBE}"/>
              </a:ext>
            </a:extLst>
          </p:cNvPr>
          <p:cNvSpPr txBox="1"/>
          <p:nvPr/>
        </p:nvSpPr>
        <p:spPr>
          <a:xfrm>
            <a:off x="2596363" y="230312"/>
            <a:ext cx="418422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XXX PLT EVALUATIONS</a:t>
            </a:r>
          </a:p>
        </p:txBody>
      </p:sp>
      <p:graphicFrame>
        <p:nvGraphicFramePr>
          <p:cNvPr id="4" name="Table 3"/>
          <p:cNvGraphicFramePr>
            <a:graphicFrameLocks noGrp="1"/>
          </p:cNvGraphicFramePr>
          <p:nvPr>
            <p:extLst>
              <p:ext uri="{D42A27DB-BD31-4B8C-83A1-F6EECF244321}">
                <p14:modId xmlns:p14="http://schemas.microsoft.com/office/powerpoint/2010/main" val="21594375"/>
              </p:ext>
            </p:extLst>
          </p:nvPr>
        </p:nvGraphicFramePr>
        <p:xfrm>
          <a:off x="150739" y="885914"/>
          <a:ext cx="8861182" cy="4894991"/>
        </p:xfrm>
        <a:graphic>
          <a:graphicData uri="http://schemas.openxmlformats.org/drawingml/2006/table">
            <a:tbl>
              <a:tblPr>
                <a:tableStyleId>{5C22544A-7EE6-4342-B048-85BDC9FD1C3A}</a:tableStyleId>
              </a:tblPr>
              <a:tblGrid>
                <a:gridCol w="2256288">
                  <a:extLst>
                    <a:ext uri="{9D8B030D-6E8A-4147-A177-3AD203B41FA5}">
                      <a16:colId xmlns:a16="http://schemas.microsoft.com/office/drawing/2014/main" val="20000"/>
                    </a:ext>
                  </a:extLst>
                </a:gridCol>
                <a:gridCol w="1841156">
                  <a:extLst>
                    <a:ext uri="{9D8B030D-6E8A-4147-A177-3AD203B41FA5}">
                      <a16:colId xmlns:a16="http://schemas.microsoft.com/office/drawing/2014/main" val="20001"/>
                    </a:ext>
                  </a:extLst>
                </a:gridCol>
                <a:gridCol w="1023959">
                  <a:extLst>
                    <a:ext uri="{9D8B030D-6E8A-4147-A177-3AD203B41FA5}">
                      <a16:colId xmlns:a16="http://schemas.microsoft.com/office/drawing/2014/main" val="20002"/>
                    </a:ext>
                  </a:extLst>
                </a:gridCol>
                <a:gridCol w="974730">
                  <a:extLst>
                    <a:ext uri="{9D8B030D-6E8A-4147-A177-3AD203B41FA5}">
                      <a16:colId xmlns:a16="http://schemas.microsoft.com/office/drawing/2014/main" val="20003"/>
                    </a:ext>
                  </a:extLst>
                </a:gridCol>
                <a:gridCol w="945193">
                  <a:extLst>
                    <a:ext uri="{9D8B030D-6E8A-4147-A177-3AD203B41FA5}">
                      <a16:colId xmlns:a16="http://schemas.microsoft.com/office/drawing/2014/main" val="20004"/>
                    </a:ext>
                  </a:extLst>
                </a:gridCol>
                <a:gridCol w="911075">
                  <a:extLst>
                    <a:ext uri="{9D8B030D-6E8A-4147-A177-3AD203B41FA5}">
                      <a16:colId xmlns:a16="http://schemas.microsoft.com/office/drawing/2014/main" val="20005"/>
                    </a:ext>
                  </a:extLst>
                </a:gridCol>
                <a:gridCol w="908781">
                  <a:extLst>
                    <a:ext uri="{9D8B030D-6E8A-4147-A177-3AD203B41FA5}">
                      <a16:colId xmlns:a16="http://schemas.microsoft.com/office/drawing/2014/main" val="20006"/>
                    </a:ext>
                  </a:extLst>
                </a:gridCol>
              </a:tblGrid>
              <a:tr h="505217">
                <a:tc>
                  <a:txBody>
                    <a:bodyPr/>
                    <a:lstStyle/>
                    <a:p>
                      <a:pPr algn="ctr" fontAlgn="b"/>
                      <a:r>
                        <a:rPr lang="en-US" sz="1600" b="1" i="0" u="none" strike="noStrike" dirty="0">
                          <a:solidFill>
                            <a:schemeClr val="dk1"/>
                          </a:solidFill>
                          <a:effectLst/>
                          <a:latin typeface="Arial "/>
                        </a:rPr>
                        <a:t>NAME</a:t>
                      </a:r>
                      <a:endParaRPr lang="en-US" sz="16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400" b="1" u="none" strike="noStrike" dirty="0">
                          <a:effectLst/>
                          <a:latin typeface="Arial "/>
                        </a:rPr>
                        <a:t>RATED POSITION</a:t>
                      </a:r>
                      <a:endParaRPr lang="en-US" sz="14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200" b="1" i="0" u="none" strike="noStrike" dirty="0">
                          <a:solidFill>
                            <a:schemeClr val="dk1"/>
                          </a:solidFill>
                          <a:effectLst/>
                          <a:latin typeface="Arial "/>
                        </a:rPr>
                        <a:t>LAST</a:t>
                      </a:r>
                      <a:r>
                        <a:rPr lang="en-US" sz="1200" b="1" i="0" u="none" strike="noStrike" baseline="0" dirty="0">
                          <a:solidFill>
                            <a:schemeClr val="dk1"/>
                          </a:solidFill>
                          <a:effectLst/>
                          <a:latin typeface="Arial "/>
                        </a:rPr>
                        <a:t> THRU DATE</a:t>
                      </a:r>
                      <a:endParaRPr lang="en-US" sz="12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050" b="1" u="none" strike="noStrike" dirty="0">
                          <a:effectLst/>
                          <a:latin typeface="Arial "/>
                        </a:rPr>
                        <a:t>FORECASTED DUE</a:t>
                      </a:r>
                      <a:endParaRPr lang="en-US" sz="105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200" b="1" i="0" u="none" strike="noStrike" dirty="0">
                          <a:solidFill>
                            <a:schemeClr val="dk1"/>
                          </a:solidFill>
                          <a:effectLst/>
                          <a:latin typeface="Arial "/>
                        </a:rPr>
                        <a:t>TYPE</a:t>
                      </a:r>
                      <a:r>
                        <a:rPr lang="en-US" sz="1200" b="1" i="0" u="none" strike="noStrike" baseline="0" dirty="0">
                          <a:solidFill>
                            <a:schemeClr val="dk1"/>
                          </a:solidFill>
                          <a:effectLst/>
                          <a:latin typeface="Arial "/>
                        </a:rPr>
                        <a:t> DUE</a:t>
                      </a:r>
                      <a:endParaRPr lang="en-US" sz="12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200" b="1" u="none" strike="noStrike" dirty="0">
                          <a:solidFill>
                            <a:schemeClr val="bg1"/>
                          </a:solidFill>
                          <a:effectLst/>
                          <a:latin typeface="Arial "/>
                        </a:rPr>
                        <a:t>30 DAYS OUT</a:t>
                      </a:r>
                      <a:endParaRPr lang="en-US" sz="1200" b="1" i="0" u="none" strike="noStrike" dirty="0">
                        <a:solidFill>
                          <a:schemeClr val="bg1"/>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b"/>
                      <a:r>
                        <a:rPr lang="en-US" sz="1200" b="1" u="none" strike="noStrike" dirty="0">
                          <a:effectLst/>
                          <a:latin typeface="Arial "/>
                        </a:rPr>
                        <a:t>60 DAYS OUT</a:t>
                      </a:r>
                      <a:endParaRPr lang="en-US" sz="12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0"/>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
        <p:nvSpPr>
          <p:cNvPr id="5" name="TextBox 4">
            <a:extLst>
              <a:ext uri="{FF2B5EF4-FFF2-40B4-BE49-F238E27FC236}">
                <a16:creationId xmlns:a16="http://schemas.microsoft.com/office/drawing/2014/main" id="{7CD98B4F-B4BC-43D0-A799-546259CEBD46}"/>
              </a:ext>
            </a:extLst>
          </p:cNvPr>
          <p:cNvSpPr txBox="1"/>
          <p:nvPr/>
        </p:nvSpPr>
        <p:spPr>
          <a:xfrm rot="1775897">
            <a:off x="2800989" y="2885451"/>
            <a:ext cx="3560682" cy="1754326"/>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dirty="0"/>
              <a:t>ALL PLATOON EVALUATION DATA HERE.  ONE SLIDE FOR EACH PLATOON</a:t>
            </a:r>
          </a:p>
          <a:p>
            <a:endParaRPr lang="en-US" dirty="0"/>
          </a:p>
          <a:p>
            <a:r>
              <a:rPr lang="en-US" dirty="0"/>
              <a:t>OFFICER EVALUATION REPORTS (OERs)</a:t>
            </a:r>
          </a:p>
          <a:p>
            <a:r>
              <a:rPr lang="en-US" dirty="0"/>
              <a:t>NCO EVALUATION REPORTS (NCOERs)</a:t>
            </a:r>
          </a:p>
          <a:p>
            <a:endParaRPr lang="en-US" dirty="0"/>
          </a:p>
          <a:p>
            <a:r>
              <a:rPr lang="en-US" dirty="0"/>
              <a:t>ENLISTED INDIVIDUAL COUNSELINGS ARE NOT COVERED IN THIS SECTION.</a:t>
            </a:r>
          </a:p>
          <a:p>
            <a:endParaRPr lang="en-US" dirty="0"/>
          </a:p>
        </p:txBody>
      </p:sp>
    </p:spTree>
    <p:extLst>
      <p:ext uri="{BB962C8B-B14F-4D97-AF65-F5344CB8AC3E}">
        <p14:creationId xmlns:p14="http://schemas.microsoft.com/office/powerpoint/2010/main" val="41534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8A9024-36E3-43C3-83CE-203D78FE3DBE}"/>
              </a:ext>
            </a:extLst>
          </p:cNvPr>
          <p:cNvSpPr txBox="1"/>
          <p:nvPr/>
        </p:nvSpPr>
        <p:spPr>
          <a:xfrm>
            <a:off x="2759348" y="208696"/>
            <a:ext cx="3253327"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XXX PLT AWARDS</a:t>
            </a:r>
          </a:p>
        </p:txBody>
      </p:sp>
      <p:graphicFrame>
        <p:nvGraphicFramePr>
          <p:cNvPr id="4" name="Table 3"/>
          <p:cNvGraphicFramePr>
            <a:graphicFrameLocks noGrp="1"/>
          </p:cNvGraphicFramePr>
          <p:nvPr>
            <p:extLst>
              <p:ext uri="{D42A27DB-BD31-4B8C-83A1-F6EECF244321}">
                <p14:modId xmlns:p14="http://schemas.microsoft.com/office/powerpoint/2010/main" val="4235455350"/>
              </p:ext>
            </p:extLst>
          </p:nvPr>
        </p:nvGraphicFramePr>
        <p:xfrm>
          <a:off x="150739" y="885914"/>
          <a:ext cx="8810383" cy="4894991"/>
        </p:xfrm>
        <a:graphic>
          <a:graphicData uri="http://schemas.openxmlformats.org/drawingml/2006/table">
            <a:tbl>
              <a:tblPr>
                <a:tableStyleId>{5C22544A-7EE6-4342-B048-85BDC9FD1C3A}</a:tableStyleId>
              </a:tblPr>
              <a:tblGrid>
                <a:gridCol w="2115806">
                  <a:extLst>
                    <a:ext uri="{9D8B030D-6E8A-4147-A177-3AD203B41FA5}">
                      <a16:colId xmlns:a16="http://schemas.microsoft.com/office/drawing/2014/main" val="20000"/>
                    </a:ext>
                  </a:extLst>
                </a:gridCol>
                <a:gridCol w="1468876">
                  <a:extLst>
                    <a:ext uri="{9D8B030D-6E8A-4147-A177-3AD203B41FA5}">
                      <a16:colId xmlns:a16="http://schemas.microsoft.com/office/drawing/2014/main" val="20001"/>
                    </a:ext>
                  </a:extLst>
                </a:gridCol>
                <a:gridCol w="1391056">
                  <a:extLst>
                    <a:ext uri="{9D8B030D-6E8A-4147-A177-3AD203B41FA5}">
                      <a16:colId xmlns:a16="http://schemas.microsoft.com/office/drawing/2014/main" val="20002"/>
                    </a:ext>
                  </a:extLst>
                </a:gridCol>
                <a:gridCol w="1391055">
                  <a:extLst>
                    <a:ext uri="{9D8B030D-6E8A-4147-A177-3AD203B41FA5}">
                      <a16:colId xmlns:a16="http://schemas.microsoft.com/office/drawing/2014/main" val="20003"/>
                    </a:ext>
                  </a:extLst>
                </a:gridCol>
                <a:gridCol w="836579">
                  <a:extLst>
                    <a:ext uri="{9D8B030D-6E8A-4147-A177-3AD203B41FA5}">
                      <a16:colId xmlns:a16="http://schemas.microsoft.com/office/drawing/2014/main" val="20004"/>
                    </a:ext>
                  </a:extLst>
                </a:gridCol>
                <a:gridCol w="1607011">
                  <a:extLst>
                    <a:ext uri="{9D8B030D-6E8A-4147-A177-3AD203B41FA5}">
                      <a16:colId xmlns:a16="http://schemas.microsoft.com/office/drawing/2014/main" val="20005"/>
                    </a:ext>
                  </a:extLst>
                </a:gridCol>
              </a:tblGrid>
              <a:tr h="505217">
                <a:tc>
                  <a:txBody>
                    <a:bodyPr/>
                    <a:lstStyle/>
                    <a:p>
                      <a:pPr algn="ctr" fontAlgn="b"/>
                      <a:r>
                        <a:rPr lang="en-US" sz="2000" b="1" i="0" u="none" strike="noStrike" dirty="0">
                          <a:solidFill>
                            <a:schemeClr val="dk1"/>
                          </a:solidFill>
                          <a:effectLst/>
                          <a:latin typeface="Arial "/>
                        </a:rPr>
                        <a:t>NAME</a:t>
                      </a:r>
                      <a:endParaRPr lang="en-US" sz="20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600" b="1" u="none" strike="noStrike" dirty="0">
                          <a:effectLst/>
                          <a:latin typeface="Arial "/>
                        </a:rPr>
                        <a:t>AWARD TYPE</a:t>
                      </a:r>
                      <a:endParaRPr lang="en-US" sz="16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200" b="1" i="0" u="none" strike="noStrike" dirty="0">
                          <a:solidFill>
                            <a:schemeClr val="dk1"/>
                          </a:solidFill>
                          <a:effectLst/>
                          <a:latin typeface="Arial "/>
                        </a:rPr>
                        <a:t>SUBMITTED</a:t>
                      </a:r>
                      <a:endParaRPr lang="en-US" sz="1200" b="1" i="0" u="none" strike="noStrike" baseline="0" dirty="0">
                        <a:solidFill>
                          <a:schemeClr val="dk1"/>
                        </a:solidFill>
                        <a:effectLst/>
                        <a:latin typeface="Arial "/>
                      </a:endParaRPr>
                    </a:p>
                    <a:p>
                      <a:pPr algn="ctr" fontAlgn="b"/>
                      <a:r>
                        <a:rPr lang="en-US" sz="1200" b="1" i="0" u="none" strike="noStrike" baseline="0" dirty="0">
                          <a:solidFill>
                            <a:schemeClr val="dk1"/>
                          </a:solidFill>
                          <a:effectLst/>
                          <a:latin typeface="Arial "/>
                        </a:rPr>
                        <a:t>(TO BN)</a:t>
                      </a:r>
                      <a:endParaRPr lang="en-US" sz="12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200" b="1" u="none" strike="noStrike" dirty="0">
                          <a:effectLst/>
                          <a:latin typeface="Arial "/>
                        </a:rPr>
                        <a:t>PRESENTATION</a:t>
                      </a:r>
                      <a:r>
                        <a:rPr lang="en-US" sz="1200" b="1" u="none" strike="noStrike" baseline="0" dirty="0">
                          <a:effectLst/>
                          <a:latin typeface="Arial "/>
                        </a:rPr>
                        <a:t> DATE</a:t>
                      </a:r>
                      <a:endParaRPr lang="en-US" sz="12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400" b="1" i="0" u="none" strike="noStrike" dirty="0">
                          <a:solidFill>
                            <a:schemeClr val="dk1"/>
                          </a:solidFill>
                          <a:effectLst/>
                          <a:latin typeface="Arial "/>
                        </a:rPr>
                        <a:t>LEAVE DATE</a:t>
                      </a:r>
                      <a:endParaRPr lang="en-US" sz="14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en-US" sz="1600" b="1" i="0" u="none" strike="noStrike" dirty="0">
                          <a:solidFill>
                            <a:schemeClr val="dk1"/>
                          </a:solidFill>
                          <a:effectLst/>
                          <a:latin typeface="Arial "/>
                        </a:rPr>
                        <a:t>STATUS</a:t>
                      </a:r>
                      <a:endParaRPr lang="en-US" sz="1600" b="1" i="0" u="none" strike="noStrike" dirty="0">
                        <a:solidFill>
                          <a:srgbClr val="000000"/>
                        </a:solidFill>
                        <a:effectLst/>
                        <a:latin typeface="Arial "/>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endParaRPr lang="en-US" sz="1000" b="1" i="0" u="none" strike="noStrike" kern="1200" dirty="0">
                        <a:solidFill>
                          <a:srgbClr val="000000"/>
                        </a:solidFill>
                        <a:effectLst/>
                        <a:latin typeface="Arial "/>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58222">
                <a:tc>
                  <a:txBody>
                    <a:bodyPr/>
                    <a:lstStyle/>
                    <a:p>
                      <a:pPr algn="l"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1" i="0" u="none" strike="noStrike" dirty="0">
                        <a:solidFill>
                          <a:srgbClr val="000000"/>
                        </a:solidFill>
                        <a:effectLst/>
                        <a:latin typeface="Arial "/>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
        <p:nvSpPr>
          <p:cNvPr id="5" name="TextBox 4">
            <a:extLst>
              <a:ext uri="{FF2B5EF4-FFF2-40B4-BE49-F238E27FC236}">
                <a16:creationId xmlns:a16="http://schemas.microsoft.com/office/drawing/2014/main" id="{7FA67F87-2D40-42F6-86FC-384A05679846}"/>
              </a:ext>
            </a:extLst>
          </p:cNvPr>
          <p:cNvSpPr txBox="1"/>
          <p:nvPr/>
        </p:nvSpPr>
        <p:spPr>
          <a:xfrm rot="1775897">
            <a:off x="3060762" y="3022626"/>
            <a:ext cx="3560682" cy="461665"/>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dirty="0"/>
              <a:t>ALL PLATOON AWARD DATA HERE.  ONE SLIDE FOR EACH PLATOON</a:t>
            </a:r>
          </a:p>
        </p:txBody>
      </p:sp>
    </p:spTree>
    <p:extLst>
      <p:ext uri="{BB962C8B-B14F-4D97-AF65-F5344CB8AC3E}">
        <p14:creationId xmlns:p14="http://schemas.microsoft.com/office/powerpoint/2010/main" val="638841690"/>
      </p:ext>
    </p:extLst>
  </p:cSld>
  <p:clrMapOvr>
    <a:masterClrMapping/>
  </p:clrMapOvr>
</p:sld>
</file>

<file path=ppt/theme/theme1.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9674</TotalTime>
  <Words>852</Words>
  <Application>Microsoft Office PowerPoint</Application>
  <PresentationFormat>On-screen Show (4:3)</PresentationFormat>
  <Paragraphs>148</Paragraphs>
  <Slides>15</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 Arial</vt:lpstr>
      <vt:lpstr>Arial</vt:lpstr>
      <vt:lpstr>Arial </vt:lpstr>
      <vt:lpstr>Calibri</vt:lpstr>
      <vt:lpstr>Times New Roman</vt:lpstr>
      <vt:lpstr>Wingdings</vt:lpstr>
      <vt:lpstr>Slide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vidalcgarza@yahoo.com Garza</dc:creator>
  <cp:lastModifiedBy>vidalcgarza@gmail.com Garza</cp:lastModifiedBy>
  <cp:revision>566</cp:revision>
  <cp:lastPrinted>2020-02-12T22:10:54Z</cp:lastPrinted>
  <dcterms:created xsi:type="dcterms:W3CDTF">2019-04-18T17:17:55Z</dcterms:created>
  <dcterms:modified xsi:type="dcterms:W3CDTF">2021-08-19T07:20:30Z</dcterms:modified>
</cp:coreProperties>
</file>