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12F"/>
    <a:srgbClr val="040919"/>
    <a:srgbClr val="210D53"/>
    <a:srgbClr val="E9B115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56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191C-D532-4712-B1FA-FFB8169F585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5796353" y="4843806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4442930" y="-472710"/>
            <a:ext cx="276998" cy="7334051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C51CFA-0B3D-46AF-8AC9-6AC1A232049E}"/>
              </a:ext>
            </a:extLst>
          </p:cNvPr>
          <p:cNvGrpSpPr/>
          <p:nvPr/>
        </p:nvGrpSpPr>
        <p:grpSpPr>
          <a:xfrm>
            <a:off x="5480556" y="5792772"/>
            <a:ext cx="631595" cy="546755"/>
            <a:chOff x="2218881" y="4562573"/>
            <a:chExt cx="631595" cy="5467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02577A-9B4D-477C-9F61-9F73E31CF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CA034F-F56C-4BB3-B18C-2EDE965AABDA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72AD8E-F079-40A8-9D2B-A89B425FA9AD}"/>
              </a:ext>
            </a:extLst>
          </p:cNvPr>
          <p:cNvGrpSpPr/>
          <p:nvPr/>
        </p:nvGrpSpPr>
        <p:grpSpPr>
          <a:xfrm>
            <a:off x="251291" y="3223120"/>
            <a:ext cx="631595" cy="546755"/>
            <a:chOff x="2218881" y="4562573"/>
            <a:chExt cx="631595" cy="54675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FE24E4-298B-40E2-9916-A78A3720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98924B-1640-4FBD-9ECA-424EBC17266F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547D0C-ECEA-4F9C-8D14-07E6B5B6D593}"/>
              </a:ext>
            </a:extLst>
          </p:cNvPr>
          <p:cNvSpPr txBox="1"/>
          <p:nvPr/>
        </p:nvSpPr>
        <p:spPr>
          <a:xfrm>
            <a:off x="2743200" y="35309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35FEA-8319-4859-A586-03D6C3D3FFA2}"/>
              </a:ext>
            </a:extLst>
          </p:cNvPr>
          <p:cNvSpPr txBox="1"/>
          <p:nvPr/>
        </p:nvSpPr>
        <p:spPr>
          <a:xfrm>
            <a:off x="2311902" y="3377938"/>
            <a:ext cx="654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Platoon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570EA-EDCF-480F-A5A7-DFACF9E3878E}"/>
              </a:ext>
            </a:extLst>
          </p:cNvPr>
          <p:cNvSpPr txBox="1"/>
          <p:nvPr/>
        </p:nvSpPr>
        <p:spPr>
          <a:xfrm>
            <a:off x="1732845" y="312673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0C1F37E-B651-4DAB-A67B-D52F886ABDE5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9DB1D6BD-4A42-48F9-A542-1B79CB88A82B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1B252-BFB5-45EF-B188-A61E466F9DE6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DDADEBB-8C50-4F43-8DA8-B5F2DED95FFD}"/>
              </a:ext>
            </a:extLst>
          </p:cNvPr>
          <p:cNvSpPr/>
          <p:nvPr/>
        </p:nvSpPr>
        <p:spPr>
          <a:xfrm rot="16200000">
            <a:off x="6344811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494918" y="163512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D2746-7E49-4DB4-B070-8097F6002DCC}"/>
              </a:ext>
            </a:extLst>
          </p:cNvPr>
          <p:cNvSpPr txBox="1"/>
          <p:nvPr/>
        </p:nvSpPr>
        <p:spPr>
          <a:xfrm>
            <a:off x="4699341" y="1238958"/>
            <a:ext cx="1074113" cy="861774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1-2 months prior to next period.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E4829-7DE9-4553-A110-F4E41FD8CFF7}"/>
              </a:ext>
            </a:extLst>
          </p:cNvPr>
          <p:cNvSpPr txBox="1"/>
          <p:nvPr/>
        </p:nvSpPr>
        <p:spPr>
          <a:xfrm>
            <a:off x="4699341" y="927238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1D4CD6-5312-4BF6-B272-F804D34EDF81}"/>
              </a:ext>
            </a:extLst>
          </p:cNvPr>
          <p:cNvSpPr txBox="1"/>
          <p:nvPr/>
        </p:nvSpPr>
        <p:spPr>
          <a:xfrm>
            <a:off x="2102018" y="3990013"/>
            <a:ext cx="1074113" cy="707886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 Event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E43C56-9907-42BE-A5B9-27FFF41525FF}"/>
              </a:ext>
            </a:extLst>
          </p:cNvPr>
          <p:cNvSpPr txBox="1"/>
          <p:nvPr/>
        </p:nvSpPr>
        <p:spPr>
          <a:xfrm>
            <a:off x="2102018" y="4756872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90315-6450-4164-8037-8B3A75901EC8}"/>
              </a:ext>
            </a:extLst>
          </p:cNvPr>
          <p:cNvSpPr txBox="1"/>
          <p:nvPr/>
        </p:nvSpPr>
        <p:spPr>
          <a:xfrm>
            <a:off x="1879216" y="36991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Collective Period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F00C53-9CFE-41FC-BE82-72C94A6B6CD7}"/>
              </a:ext>
            </a:extLst>
          </p:cNvPr>
          <p:cNvSpPr txBox="1"/>
          <p:nvPr/>
        </p:nvSpPr>
        <p:spPr>
          <a:xfrm>
            <a:off x="406705" y="3931040"/>
            <a:ext cx="1074113" cy="707886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Event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8CA580-86A3-42FA-9A98-BE5161EFC436}"/>
              </a:ext>
            </a:extLst>
          </p:cNvPr>
          <p:cNvSpPr txBox="1"/>
          <p:nvPr/>
        </p:nvSpPr>
        <p:spPr>
          <a:xfrm>
            <a:off x="406705" y="4697899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CDED4-3260-4C5E-95FC-565557F5AACD}"/>
              </a:ext>
            </a:extLst>
          </p:cNvPr>
          <p:cNvSpPr txBox="1"/>
          <p:nvPr/>
        </p:nvSpPr>
        <p:spPr>
          <a:xfrm>
            <a:off x="5450765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9BACD8-6245-45E9-BA9D-042EDC62F7CE}"/>
              </a:ext>
            </a:extLst>
          </p:cNvPr>
          <p:cNvCxnSpPr>
            <a:cxnSpLocks/>
          </p:cNvCxnSpPr>
          <p:nvPr/>
        </p:nvCxnSpPr>
        <p:spPr>
          <a:xfrm flipV="1">
            <a:off x="7866666" y="2021195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5BDBDA-BD46-4645-A620-ED0DE92338AE}"/>
              </a:ext>
            </a:extLst>
          </p:cNvPr>
          <p:cNvSpPr txBox="1"/>
          <p:nvPr/>
        </p:nvSpPr>
        <p:spPr>
          <a:xfrm>
            <a:off x="7238930" y="1648409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</p:spTree>
    <p:extLst>
      <p:ext uri="{BB962C8B-B14F-4D97-AF65-F5344CB8AC3E}">
        <p14:creationId xmlns:p14="http://schemas.microsoft.com/office/powerpoint/2010/main" val="554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6984130" y="6144705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4442930" y="-472710"/>
            <a:ext cx="276998" cy="7334051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C51CFA-0B3D-46AF-8AC9-6AC1A232049E}"/>
              </a:ext>
            </a:extLst>
          </p:cNvPr>
          <p:cNvGrpSpPr/>
          <p:nvPr/>
        </p:nvGrpSpPr>
        <p:grpSpPr>
          <a:xfrm>
            <a:off x="5942470" y="6111712"/>
            <a:ext cx="631595" cy="546755"/>
            <a:chOff x="2218881" y="4562573"/>
            <a:chExt cx="631595" cy="5467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02577A-9B4D-477C-9F61-9F73E31CF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CA034F-F56C-4BB3-B18C-2EDE965AABDA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72AD8E-F079-40A8-9D2B-A89B425FA9AD}"/>
              </a:ext>
            </a:extLst>
          </p:cNvPr>
          <p:cNvGrpSpPr/>
          <p:nvPr/>
        </p:nvGrpSpPr>
        <p:grpSpPr>
          <a:xfrm>
            <a:off x="251291" y="3223120"/>
            <a:ext cx="631595" cy="546755"/>
            <a:chOff x="2218881" y="4562573"/>
            <a:chExt cx="631595" cy="54675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FE24E4-298B-40E2-9916-A78A3720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98924B-1640-4FBD-9ECA-424EBC17266F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547D0C-ECEA-4F9C-8D14-07E6B5B6D593}"/>
              </a:ext>
            </a:extLst>
          </p:cNvPr>
          <p:cNvSpPr txBox="1"/>
          <p:nvPr/>
        </p:nvSpPr>
        <p:spPr>
          <a:xfrm>
            <a:off x="2743200" y="35309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35FEA-8319-4859-A586-03D6C3D3FFA2}"/>
              </a:ext>
            </a:extLst>
          </p:cNvPr>
          <p:cNvSpPr txBox="1"/>
          <p:nvPr/>
        </p:nvSpPr>
        <p:spPr>
          <a:xfrm>
            <a:off x="2311902" y="3377938"/>
            <a:ext cx="654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Platoon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570EA-EDCF-480F-A5A7-DFACF9E3878E}"/>
              </a:ext>
            </a:extLst>
          </p:cNvPr>
          <p:cNvSpPr txBox="1"/>
          <p:nvPr/>
        </p:nvSpPr>
        <p:spPr>
          <a:xfrm>
            <a:off x="1732845" y="312673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0C1F37E-B651-4DAB-A67B-D52F886ABDE5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9DB1D6BD-4A42-48F9-A542-1B79CB88A82B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1B252-BFB5-45EF-B188-A61E466F9DE6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DDADEBB-8C50-4F43-8DA8-B5F2DED95FFD}"/>
              </a:ext>
            </a:extLst>
          </p:cNvPr>
          <p:cNvSpPr/>
          <p:nvPr/>
        </p:nvSpPr>
        <p:spPr>
          <a:xfrm rot="16200000">
            <a:off x="6344811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494918" y="163512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90315-6450-4164-8037-8B3A75901EC8}"/>
              </a:ext>
            </a:extLst>
          </p:cNvPr>
          <p:cNvSpPr txBox="1"/>
          <p:nvPr/>
        </p:nvSpPr>
        <p:spPr>
          <a:xfrm>
            <a:off x="1879216" y="36991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Collective Period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CDED4-3260-4C5E-95FC-565557F5AACD}"/>
              </a:ext>
            </a:extLst>
          </p:cNvPr>
          <p:cNvSpPr txBox="1"/>
          <p:nvPr/>
        </p:nvSpPr>
        <p:spPr>
          <a:xfrm>
            <a:off x="5450765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9BACD8-6245-45E9-BA9D-042EDC62F7CE}"/>
              </a:ext>
            </a:extLst>
          </p:cNvPr>
          <p:cNvCxnSpPr>
            <a:cxnSpLocks/>
          </p:cNvCxnSpPr>
          <p:nvPr/>
        </p:nvCxnSpPr>
        <p:spPr>
          <a:xfrm flipV="1">
            <a:off x="7866666" y="2021195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5BDBDA-BD46-4645-A620-ED0DE92338AE}"/>
              </a:ext>
            </a:extLst>
          </p:cNvPr>
          <p:cNvSpPr txBox="1"/>
          <p:nvPr/>
        </p:nvSpPr>
        <p:spPr>
          <a:xfrm>
            <a:off x="7238930" y="1648409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F6E442-556D-466F-8F4E-85B656E9D79A}"/>
              </a:ext>
            </a:extLst>
          </p:cNvPr>
          <p:cNvSpPr txBox="1"/>
          <p:nvPr/>
        </p:nvSpPr>
        <p:spPr>
          <a:xfrm>
            <a:off x="6015822" y="362415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(Repeat)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464E44-E5E0-414A-B193-5A6281407078}"/>
              </a:ext>
            </a:extLst>
          </p:cNvPr>
          <p:cNvCxnSpPr>
            <a:cxnSpLocks/>
          </p:cNvCxnSpPr>
          <p:nvPr/>
        </p:nvCxnSpPr>
        <p:spPr>
          <a:xfrm flipV="1">
            <a:off x="4750390" y="3769876"/>
            <a:ext cx="1265432" cy="727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F931D2-4DEC-4D18-AEA0-071D41FD8DF5}"/>
              </a:ext>
            </a:extLst>
          </p:cNvPr>
          <p:cNvCxnSpPr>
            <a:cxnSpLocks/>
          </p:cNvCxnSpPr>
          <p:nvPr/>
        </p:nvCxnSpPr>
        <p:spPr>
          <a:xfrm flipV="1">
            <a:off x="6814439" y="3762600"/>
            <a:ext cx="1265432" cy="727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6984130" y="6144705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2546339" y="1423883"/>
            <a:ext cx="276998" cy="3540866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C51CFA-0B3D-46AF-8AC9-6AC1A232049E}"/>
              </a:ext>
            </a:extLst>
          </p:cNvPr>
          <p:cNvGrpSpPr/>
          <p:nvPr/>
        </p:nvGrpSpPr>
        <p:grpSpPr>
          <a:xfrm>
            <a:off x="5942470" y="6111712"/>
            <a:ext cx="631595" cy="546755"/>
            <a:chOff x="2218881" y="4562573"/>
            <a:chExt cx="631595" cy="5467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02577A-9B4D-477C-9F61-9F73E31CF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CA034F-F56C-4BB3-B18C-2EDE965AABDA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72AD8E-F079-40A8-9D2B-A89B425FA9AD}"/>
              </a:ext>
            </a:extLst>
          </p:cNvPr>
          <p:cNvGrpSpPr/>
          <p:nvPr/>
        </p:nvGrpSpPr>
        <p:grpSpPr>
          <a:xfrm>
            <a:off x="2551040" y="2030873"/>
            <a:ext cx="631595" cy="546755"/>
            <a:chOff x="2218881" y="4562573"/>
            <a:chExt cx="631595" cy="54675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FE24E4-298B-40E2-9916-A78A3720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98924B-1640-4FBD-9ECA-424EBC17266F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547D0C-ECEA-4F9C-8D14-07E6B5B6D593}"/>
              </a:ext>
            </a:extLst>
          </p:cNvPr>
          <p:cNvSpPr txBox="1"/>
          <p:nvPr/>
        </p:nvSpPr>
        <p:spPr>
          <a:xfrm>
            <a:off x="2743200" y="35309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35FEA-8319-4859-A586-03D6C3D3FFA2}"/>
              </a:ext>
            </a:extLst>
          </p:cNvPr>
          <p:cNvSpPr txBox="1"/>
          <p:nvPr/>
        </p:nvSpPr>
        <p:spPr>
          <a:xfrm>
            <a:off x="2311902" y="3377938"/>
            <a:ext cx="654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Platoon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570EA-EDCF-480F-A5A7-DFACF9E3878E}"/>
              </a:ext>
            </a:extLst>
          </p:cNvPr>
          <p:cNvSpPr txBox="1"/>
          <p:nvPr/>
        </p:nvSpPr>
        <p:spPr>
          <a:xfrm>
            <a:off x="1732845" y="312673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0C1F37E-B651-4DAB-A67B-D52F886ABDE5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9DB1D6BD-4A42-48F9-A542-1B79CB88A82B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1B252-BFB5-45EF-B188-A61E466F9DE6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894867" y="1784652"/>
            <a:ext cx="455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90315-6450-4164-8037-8B3A75901EC8}"/>
              </a:ext>
            </a:extLst>
          </p:cNvPr>
          <p:cNvSpPr txBox="1"/>
          <p:nvPr/>
        </p:nvSpPr>
        <p:spPr>
          <a:xfrm>
            <a:off x="1879216" y="36991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Collective Period</a:t>
            </a:r>
          </a:p>
        </p:txBody>
      </p:sp>
    </p:spTree>
    <p:extLst>
      <p:ext uri="{BB962C8B-B14F-4D97-AF65-F5344CB8AC3E}">
        <p14:creationId xmlns:p14="http://schemas.microsoft.com/office/powerpoint/2010/main" val="13536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7FE7A6-2C3C-4C15-A89C-46252D611FB1}"/>
              </a:ext>
            </a:extLst>
          </p:cNvPr>
          <p:cNvGrpSpPr/>
          <p:nvPr/>
        </p:nvGrpSpPr>
        <p:grpSpPr>
          <a:xfrm>
            <a:off x="184112" y="203083"/>
            <a:ext cx="2894029" cy="3591613"/>
            <a:chOff x="3167406" y="1772239"/>
            <a:chExt cx="2894029" cy="35916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6DD5C4-E9C5-43D2-881B-D4357953D596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ANNUAL TRAINING GUIDANCE (ATG)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COMPANY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F9742F-6A0B-480F-B709-CEBDD26B0A1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B27DB-FF48-43AC-9FFD-2DE697F98644}"/>
              </a:ext>
            </a:extLst>
          </p:cNvPr>
          <p:cNvGrpSpPr/>
          <p:nvPr/>
        </p:nvGrpSpPr>
        <p:grpSpPr>
          <a:xfrm>
            <a:off x="3156621" y="203082"/>
            <a:ext cx="2894029" cy="3591613"/>
            <a:chOff x="3167406" y="1772239"/>
            <a:chExt cx="2894029" cy="3591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DA203-DECB-4F76-8CEF-81311BB7B697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CALENDAR &amp; BATTLE RHYTHM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COMPANY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AC2E96-4C79-4A74-9A41-10E63145678E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D8D706-0D2F-491E-B812-F9BB8D47FD67}"/>
              </a:ext>
            </a:extLst>
          </p:cNvPr>
          <p:cNvGrpSpPr/>
          <p:nvPr/>
        </p:nvGrpSpPr>
        <p:grpSpPr>
          <a:xfrm>
            <a:off x="6129130" y="203082"/>
            <a:ext cx="2894029" cy="3591613"/>
            <a:chOff x="3167406" y="1772239"/>
            <a:chExt cx="2894029" cy="3591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18AFBE-18F4-4E04-98D3-AD4B1F06C17D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TRAINING MEETING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COMPANY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04D36-3F88-499D-B5AA-ED322DF9623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8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7FE7A6-2C3C-4C15-A89C-46252D611FB1}"/>
              </a:ext>
            </a:extLst>
          </p:cNvPr>
          <p:cNvGrpSpPr/>
          <p:nvPr/>
        </p:nvGrpSpPr>
        <p:grpSpPr>
          <a:xfrm>
            <a:off x="184112" y="203083"/>
            <a:ext cx="2894029" cy="3591613"/>
            <a:chOff x="3167406" y="1772239"/>
            <a:chExt cx="2894029" cy="35916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6DD5C4-E9C5-43D2-881B-D4357953D596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TRAINING EVENT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COMPANY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F9742F-6A0B-480F-B709-CEBDD26B0A1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B27DB-FF48-43AC-9FFD-2DE697F98644}"/>
              </a:ext>
            </a:extLst>
          </p:cNvPr>
          <p:cNvGrpSpPr/>
          <p:nvPr/>
        </p:nvGrpSpPr>
        <p:grpSpPr>
          <a:xfrm>
            <a:off x="3156621" y="203082"/>
            <a:ext cx="2894029" cy="3591613"/>
            <a:chOff x="3167406" y="1772239"/>
            <a:chExt cx="2894029" cy="3591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DA203-DECB-4F76-8CEF-81311BB7B697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UNIT RESILIENCE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COMPANY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AC2E96-4C79-4A74-9A41-10E63145678E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D8D706-0D2F-491E-B812-F9BB8D47FD67}"/>
              </a:ext>
            </a:extLst>
          </p:cNvPr>
          <p:cNvGrpSpPr/>
          <p:nvPr/>
        </p:nvGrpSpPr>
        <p:grpSpPr>
          <a:xfrm>
            <a:off x="6129130" y="203082"/>
            <a:ext cx="2894029" cy="3591613"/>
            <a:chOff x="3167406" y="1772239"/>
            <a:chExt cx="2894029" cy="3591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18AFBE-18F4-4E04-98D3-AD4B1F06C17D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PROFESSIONAL DEVELOPMENT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COMPANY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04D36-3F88-499D-B5AA-ED322DF9623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9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42C07-3209-4785-B35F-69B50FF31DCE}"/>
              </a:ext>
            </a:extLst>
          </p:cNvPr>
          <p:cNvSpPr txBox="1"/>
          <p:nvPr/>
        </p:nvSpPr>
        <p:spPr>
          <a:xfrm>
            <a:off x="1555422" y="1668544"/>
            <a:ext cx="12747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58551-6BAF-43AC-8147-4E8EE1DF675F}"/>
              </a:ext>
            </a:extLst>
          </p:cNvPr>
          <p:cNvSpPr txBox="1"/>
          <p:nvPr/>
        </p:nvSpPr>
        <p:spPr>
          <a:xfrm>
            <a:off x="4024415" y="1668544"/>
            <a:ext cx="10951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7263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94C64-65F9-4B79-BCF9-8C6ED13BFCCC}"/>
              </a:ext>
            </a:extLst>
          </p:cNvPr>
          <p:cNvSpPr txBox="1"/>
          <p:nvPr/>
        </p:nvSpPr>
        <p:spPr>
          <a:xfrm>
            <a:off x="4024414" y="2690336"/>
            <a:ext cx="10951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38356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262</Words>
  <Application>Microsoft Office PowerPoint</Application>
  <PresentationFormat>On-screen Show (4:3)</PresentationFormat>
  <Paragraphs>168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vidalcgarza@gmail.com Garza</dc:creator>
  <cp:lastModifiedBy>vidalcgarza@gmail.com Garza</cp:lastModifiedBy>
  <cp:revision>13</cp:revision>
  <cp:lastPrinted>2021-08-16T14:12:06Z</cp:lastPrinted>
  <dcterms:created xsi:type="dcterms:W3CDTF">2021-08-13T05:41:37Z</dcterms:created>
  <dcterms:modified xsi:type="dcterms:W3CDTF">2021-08-18T09:30:57Z</dcterms:modified>
</cp:coreProperties>
</file>