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80" d="100"/>
          <a:sy n="80" d="100"/>
        </p:scale>
        <p:origin x="1080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DC3D-D73B-41B9-95C9-EFDF2DAB4254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B9ED-7A28-4D5B-9DA4-EEE504E6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3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DC3D-D73B-41B9-95C9-EFDF2DAB4254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B9ED-7A28-4D5B-9DA4-EEE504E6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8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DC3D-D73B-41B9-95C9-EFDF2DAB4254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B9ED-7A28-4D5B-9DA4-EEE504E6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1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DC3D-D73B-41B9-95C9-EFDF2DAB4254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B9ED-7A28-4D5B-9DA4-EEE504E6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4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DC3D-D73B-41B9-95C9-EFDF2DAB4254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B9ED-7A28-4D5B-9DA4-EEE504E6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6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DC3D-D73B-41B9-95C9-EFDF2DAB4254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B9ED-7A28-4D5B-9DA4-EEE504E6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8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DC3D-D73B-41B9-95C9-EFDF2DAB4254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B9ED-7A28-4D5B-9DA4-EEE504E6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1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DC3D-D73B-41B9-95C9-EFDF2DAB4254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B9ED-7A28-4D5B-9DA4-EEE504E6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7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DC3D-D73B-41B9-95C9-EFDF2DAB4254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B9ED-7A28-4D5B-9DA4-EEE504E6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4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DC3D-D73B-41B9-95C9-EFDF2DAB4254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B9ED-7A28-4D5B-9DA4-EEE504E6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0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DC3D-D73B-41B9-95C9-EFDF2DAB4254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B9ED-7A28-4D5B-9DA4-EEE504E6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1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1DC3D-D73B-41B9-95C9-EFDF2DAB4254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9B9ED-7A28-4D5B-9DA4-EEE504E6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7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199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58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44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86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Caruso, Gustavo A CPT MIL USA TRADOC</dc:creator>
  <cp:lastModifiedBy>Caruso, Gustavo A CPT MIL USA TRADOC</cp:lastModifiedBy>
  <cp:revision>1</cp:revision>
  <cp:lastPrinted>2016-10-31T12:30:05Z</cp:lastPrinted>
  <dcterms:created xsi:type="dcterms:W3CDTF">2016-10-31T12:28:49Z</dcterms:created>
  <dcterms:modified xsi:type="dcterms:W3CDTF">2016-10-31T12:30:30Z</dcterms:modified>
</cp:coreProperties>
</file>