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12F"/>
    <a:srgbClr val="040919"/>
    <a:srgbClr val="210D53"/>
    <a:srgbClr val="E9B115"/>
    <a:srgbClr val="6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198"/>
      </p:cViewPr>
      <p:guideLst>
        <p:guide orient="horz" pos="216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2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5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5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4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2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5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191C-D532-4712-B1FA-FFB8169F585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1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05022-5262-4392-BF17-F82954F7D935}"/>
              </a:ext>
            </a:extLst>
          </p:cNvPr>
          <p:cNvCxnSpPr>
            <a:cxnSpLocks/>
          </p:cNvCxnSpPr>
          <p:nvPr/>
        </p:nvCxnSpPr>
        <p:spPr>
          <a:xfrm flipV="1">
            <a:off x="5796353" y="4843806"/>
            <a:ext cx="0" cy="609601"/>
          </a:xfrm>
          <a:prstGeom prst="line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56E69D-20D7-44F3-BF10-36DAE4D634CD}"/>
              </a:ext>
            </a:extLst>
          </p:cNvPr>
          <p:cNvSpPr txBox="1"/>
          <p:nvPr/>
        </p:nvSpPr>
        <p:spPr>
          <a:xfrm>
            <a:off x="1805524" y="2775743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Period (12-18 months)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BD44F56A-5C3A-4AF4-9A4F-FE8396A03ED7}"/>
              </a:ext>
            </a:extLst>
          </p:cNvPr>
          <p:cNvSpPr/>
          <p:nvPr/>
        </p:nvSpPr>
        <p:spPr>
          <a:xfrm rot="16200000">
            <a:off x="2658547" y="1001078"/>
            <a:ext cx="140642" cy="3610070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168FB64-6EA8-436E-9685-C3CCFA594262}"/>
              </a:ext>
            </a:extLst>
          </p:cNvPr>
          <p:cNvSpPr/>
          <p:nvPr/>
        </p:nvSpPr>
        <p:spPr>
          <a:xfrm rot="16200000">
            <a:off x="4442930" y="-472710"/>
            <a:ext cx="276998" cy="7334051"/>
          </a:xfrm>
          <a:prstGeom prst="rightBracket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428619F4-AA1F-484A-85FE-783911391CA4}"/>
              </a:ext>
            </a:extLst>
          </p:cNvPr>
          <p:cNvSpPr/>
          <p:nvPr/>
        </p:nvSpPr>
        <p:spPr>
          <a:xfrm rot="5400000">
            <a:off x="1255143" y="3119127"/>
            <a:ext cx="252761" cy="794619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189930-9D37-40BA-9F24-1158024F9CD3}"/>
              </a:ext>
            </a:extLst>
          </p:cNvPr>
          <p:cNvCxnSpPr>
            <a:cxnSpLocks/>
          </p:cNvCxnSpPr>
          <p:nvPr/>
        </p:nvCxnSpPr>
        <p:spPr>
          <a:xfrm flipV="1">
            <a:off x="4122654" y="2007909"/>
            <a:ext cx="0" cy="140780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72AD8E-F079-40A8-9D2B-A89B425FA9AD}"/>
              </a:ext>
            </a:extLst>
          </p:cNvPr>
          <p:cNvGrpSpPr/>
          <p:nvPr/>
        </p:nvGrpSpPr>
        <p:grpSpPr>
          <a:xfrm>
            <a:off x="251291" y="3223120"/>
            <a:ext cx="631595" cy="546755"/>
            <a:chOff x="2218881" y="4562573"/>
            <a:chExt cx="631595" cy="54675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FE24E4-298B-40E2-9916-A78A3720F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4678" y="4562573"/>
              <a:ext cx="0" cy="179110"/>
            </a:xfrm>
            <a:prstGeom prst="line">
              <a:avLst/>
            </a:prstGeom>
            <a:ln w="38100">
              <a:solidFill>
                <a:srgbClr val="66C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98924B-1640-4FBD-9ECA-424EBC17266F}"/>
                </a:ext>
              </a:extLst>
            </p:cNvPr>
            <p:cNvSpPr/>
            <p:nvPr/>
          </p:nvSpPr>
          <p:spPr>
            <a:xfrm>
              <a:off x="2218881" y="4741682"/>
              <a:ext cx="631595" cy="367646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4547D0C-ECEA-4F9C-8D14-07E6B5B6D593}"/>
              </a:ext>
            </a:extLst>
          </p:cNvPr>
          <p:cNvSpPr txBox="1"/>
          <p:nvPr/>
        </p:nvSpPr>
        <p:spPr>
          <a:xfrm>
            <a:off x="2743200" y="353093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735FEA-8319-4859-A586-03D6C3D3FFA2}"/>
              </a:ext>
            </a:extLst>
          </p:cNvPr>
          <p:cNvSpPr txBox="1"/>
          <p:nvPr/>
        </p:nvSpPr>
        <p:spPr>
          <a:xfrm>
            <a:off x="2311902" y="3377938"/>
            <a:ext cx="654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Platoon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6570EA-EDCF-480F-A5A7-DFACF9E3878E}"/>
              </a:ext>
            </a:extLst>
          </p:cNvPr>
          <p:cNvSpPr txBox="1"/>
          <p:nvPr/>
        </p:nvSpPr>
        <p:spPr>
          <a:xfrm>
            <a:off x="1732845" y="312673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(Section)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C60A96-3197-4D57-AD7B-93BD4B073A82}"/>
              </a:ext>
            </a:extLst>
          </p:cNvPr>
          <p:cNvSpPr txBox="1"/>
          <p:nvPr/>
        </p:nvSpPr>
        <p:spPr>
          <a:xfrm>
            <a:off x="998387" y="3162198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F0C1F37E-B651-4DAB-A67B-D52F886ABDE5}"/>
              </a:ext>
            </a:extLst>
          </p:cNvPr>
          <p:cNvSpPr/>
          <p:nvPr/>
        </p:nvSpPr>
        <p:spPr>
          <a:xfrm rot="5400000">
            <a:off x="2489326" y="2848895"/>
            <a:ext cx="252761" cy="1911528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ket 42">
            <a:extLst>
              <a:ext uri="{FF2B5EF4-FFF2-40B4-BE49-F238E27FC236}">
                <a16:creationId xmlns:a16="http://schemas.microsoft.com/office/drawing/2014/main" id="{9DB1D6BD-4A42-48F9-A542-1B79CB88A82B}"/>
              </a:ext>
            </a:extLst>
          </p:cNvPr>
          <p:cNvSpPr/>
          <p:nvPr/>
        </p:nvSpPr>
        <p:spPr>
          <a:xfrm rot="5400000">
            <a:off x="3821646" y="3581568"/>
            <a:ext cx="252761" cy="1014486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01B252-BFB5-45EF-B188-A61E466F9DE6}"/>
              </a:ext>
            </a:extLst>
          </p:cNvPr>
          <p:cNvSpPr txBox="1"/>
          <p:nvPr/>
        </p:nvSpPr>
        <p:spPr>
          <a:xfrm>
            <a:off x="3609071" y="3641969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Collective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DDADEBB-8C50-4F43-8DA8-B5F2DED95FFD}"/>
              </a:ext>
            </a:extLst>
          </p:cNvPr>
          <p:cNvSpPr/>
          <p:nvPr/>
        </p:nvSpPr>
        <p:spPr>
          <a:xfrm rot="16200000">
            <a:off x="6344811" y="1001078"/>
            <a:ext cx="140642" cy="3610070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9BF0B7-787C-482F-B4F8-8483EEE09679}"/>
              </a:ext>
            </a:extLst>
          </p:cNvPr>
          <p:cNvSpPr txBox="1"/>
          <p:nvPr/>
        </p:nvSpPr>
        <p:spPr>
          <a:xfrm>
            <a:off x="3494918" y="1635123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Next Period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D2746-7E49-4DB4-B070-8097F6002DCC}"/>
              </a:ext>
            </a:extLst>
          </p:cNvPr>
          <p:cNvSpPr txBox="1"/>
          <p:nvPr/>
        </p:nvSpPr>
        <p:spPr>
          <a:xfrm>
            <a:off x="4699341" y="1238958"/>
            <a:ext cx="1074113" cy="861774"/>
          </a:xfrm>
          <a:prstGeom prst="rect">
            <a:avLst/>
          </a:prstGeom>
          <a:noFill/>
          <a:ln>
            <a:solidFill>
              <a:srgbClr val="66CD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1-2 months prior to next period.</a:t>
            </a:r>
          </a:p>
          <a:p>
            <a:pPr algn="ctr"/>
            <a:endParaRPr lang="en-US" sz="1000" b="1" dirty="0">
              <a:solidFill>
                <a:srgbClr val="66CD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(click me)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1E4829-7DE9-4553-A110-F4E41FD8CFF7}"/>
              </a:ext>
            </a:extLst>
          </p:cNvPr>
          <p:cNvSpPr txBox="1"/>
          <p:nvPr/>
        </p:nvSpPr>
        <p:spPr>
          <a:xfrm>
            <a:off x="4699341" y="927238"/>
            <a:ext cx="10741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&lt;hover box&gt;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1D4CD6-5312-4BF6-B272-F804D34EDF81}"/>
              </a:ext>
            </a:extLst>
          </p:cNvPr>
          <p:cNvSpPr txBox="1"/>
          <p:nvPr/>
        </p:nvSpPr>
        <p:spPr>
          <a:xfrm>
            <a:off x="2102018" y="3990013"/>
            <a:ext cx="1074113" cy="707886"/>
          </a:xfrm>
          <a:prstGeom prst="rect">
            <a:avLst/>
          </a:prstGeom>
          <a:noFill/>
          <a:ln>
            <a:solidFill>
              <a:srgbClr val="66CD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Collective Event</a:t>
            </a:r>
          </a:p>
          <a:p>
            <a:pPr algn="ctr"/>
            <a:endParaRPr lang="en-US" sz="1000" b="1" dirty="0">
              <a:solidFill>
                <a:srgbClr val="66CD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(click me)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E43C56-9907-42BE-A5B9-27FFF41525FF}"/>
              </a:ext>
            </a:extLst>
          </p:cNvPr>
          <p:cNvSpPr txBox="1"/>
          <p:nvPr/>
        </p:nvSpPr>
        <p:spPr>
          <a:xfrm>
            <a:off x="2102018" y="4756872"/>
            <a:ext cx="10741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&lt;hover box&gt;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A90315-6450-4164-8037-8B3A75901EC8}"/>
              </a:ext>
            </a:extLst>
          </p:cNvPr>
          <p:cNvSpPr txBox="1"/>
          <p:nvPr/>
        </p:nvSpPr>
        <p:spPr>
          <a:xfrm>
            <a:off x="1879216" y="36991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Collective Period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F00C53-9CFE-41FC-BE82-72C94A6B6CD7}"/>
              </a:ext>
            </a:extLst>
          </p:cNvPr>
          <p:cNvSpPr txBox="1"/>
          <p:nvPr/>
        </p:nvSpPr>
        <p:spPr>
          <a:xfrm>
            <a:off x="406705" y="3931040"/>
            <a:ext cx="1074113" cy="707886"/>
          </a:xfrm>
          <a:prstGeom prst="rect">
            <a:avLst/>
          </a:prstGeom>
          <a:noFill/>
          <a:ln>
            <a:solidFill>
              <a:srgbClr val="66CD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Event</a:t>
            </a:r>
          </a:p>
          <a:p>
            <a:pPr algn="ctr"/>
            <a:endParaRPr lang="en-US" sz="1000" b="1" dirty="0">
              <a:solidFill>
                <a:srgbClr val="66CD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(click 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8CA580-86A3-42FA-9A98-BE5161EFC436}"/>
              </a:ext>
            </a:extLst>
          </p:cNvPr>
          <p:cNvSpPr txBox="1"/>
          <p:nvPr/>
        </p:nvSpPr>
        <p:spPr>
          <a:xfrm>
            <a:off x="406705" y="4697899"/>
            <a:ext cx="10741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&lt;hover box&gt;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1CDED4-3260-4C5E-95FC-565557F5AACD}"/>
              </a:ext>
            </a:extLst>
          </p:cNvPr>
          <p:cNvSpPr txBox="1"/>
          <p:nvPr/>
        </p:nvSpPr>
        <p:spPr>
          <a:xfrm>
            <a:off x="5450765" y="2775743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Period (12-18 months)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9BACD8-6245-45E9-BA9D-042EDC62F7CE}"/>
              </a:ext>
            </a:extLst>
          </p:cNvPr>
          <p:cNvCxnSpPr>
            <a:cxnSpLocks/>
          </p:cNvCxnSpPr>
          <p:nvPr/>
        </p:nvCxnSpPr>
        <p:spPr>
          <a:xfrm flipV="1">
            <a:off x="7866666" y="2021195"/>
            <a:ext cx="0" cy="140780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15BDBDA-BD46-4645-A620-ED0DE92338AE}"/>
              </a:ext>
            </a:extLst>
          </p:cNvPr>
          <p:cNvSpPr txBox="1"/>
          <p:nvPr/>
        </p:nvSpPr>
        <p:spPr>
          <a:xfrm>
            <a:off x="7238930" y="1648409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Next Period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B4CE4-3B02-480B-BF18-ABDC118F6CCA}"/>
              </a:ext>
            </a:extLst>
          </p:cNvPr>
          <p:cNvGrpSpPr/>
          <p:nvPr/>
        </p:nvGrpSpPr>
        <p:grpSpPr>
          <a:xfrm>
            <a:off x="5480556" y="5790934"/>
            <a:ext cx="631595" cy="548593"/>
            <a:chOff x="5480556" y="5790934"/>
            <a:chExt cx="631595" cy="5485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BC51CFA-0B3D-46AF-8AC9-6AC1A232049E}"/>
                </a:ext>
              </a:extLst>
            </p:cNvPr>
            <p:cNvGrpSpPr/>
            <p:nvPr/>
          </p:nvGrpSpPr>
          <p:grpSpPr>
            <a:xfrm>
              <a:off x="5480556" y="5792772"/>
              <a:ext cx="631595" cy="546755"/>
              <a:chOff x="2218881" y="4562573"/>
              <a:chExt cx="631595" cy="54675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D02577A-9B4D-477C-9F61-9F73E31CFF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0611" y="4562573"/>
                <a:ext cx="0" cy="179110"/>
              </a:xfrm>
              <a:prstGeom prst="line">
                <a:avLst/>
              </a:prstGeom>
              <a:ln w="38100">
                <a:solidFill>
                  <a:srgbClr val="66CD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CA034F-F56C-4BB3-B18C-2EDE965AABDA}"/>
                  </a:ext>
                </a:extLst>
              </p:cNvPr>
              <p:cNvSpPr/>
              <p:nvPr/>
            </p:nvSpPr>
            <p:spPr>
              <a:xfrm>
                <a:off x="2218881" y="4741682"/>
                <a:ext cx="631595" cy="367646"/>
              </a:xfrm>
              <a:prstGeom prst="rect">
                <a:avLst/>
              </a:prstGeom>
              <a:noFill/>
              <a:ln w="38100">
                <a:solidFill>
                  <a:srgbClr val="66CD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A7DC5F-D010-47A1-821D-35DC641CA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8585" y="5790934"/>
              <a:ext cx="0" cy="179110"/>
            </a:xfrm>
            <a:prstGeom prst="line">
              <a:avLst/>
            </a:prstGeom>
            <a:ln w="38100">
              <a:solidFill>
                <a:srgbClr val="66C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023E59-0E69-4BD3-9C01-86F5A01DE582}"/>
              </a:ext>
            </a:extLst>
          </p:cNvPr>
          <p:cNvGrpSpPr/>
          <p:nvPr/>
        </p:nvGrpSpPr>
        <p:grpSpPr>
          <a:xfrm>
            <a:off x="4610097" y="5792772"/>
            <a:ext cx="631595" cy="546755"/>
            <a:chOff x="2218881" y="4562573"/>
            <a:chExt cx="631595" cy="54675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3E693F-46E7-484C-966F-77B42D9B8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4678" y="4562573"/>
              <a:ext cx="0" cy="179110"/>
            </a:xfrm>
            <a:prstGeom prst="line">
              <a:avLst/>
            </a:prstGeom>
            <a:ln w="38100">
              <a:solidFill>
                <a:srgbClr val="66C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0726E1-592F-4726-8592-D340CDEA2EDB}"/>
                </a:ext>
              </a:extLst>
            </p:cNvPr>
            <p:cNvSpPr/>
            <p:nvPr/>
          </p:nvSpPr>
          <p:spPr>
            <a:xfrm>
              <a:off x="2218881" y="4741682"/>
              <a:ext cx="631595" cy="367646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9CDB34-C492-4C2C-88B7-8A7B2E2CA201}"/>
              </a:ext>
            </a:extLst>
          </p:cNvPr>
          <p:cNvGrpSpPr/>
          <p:nvPr/>
        </p:nvGrpSpPr>
        <p:grpSpPr>
          <a:xfrm>
            <a:off x="6923132" y="4843806"/>
            <a:ext cx="631595" cy="658990"/>
            <a:chOff x="973230" y="1893177"/>
            <a:chExt cx="631595" cy="6589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499E68-AD86-4371-871D-632FDEE61B52}"/>
                </a:ext>
              </a:extLst>
            </p:cNvPr>
            <p:cNvSpPr/>
            <p:nvPr/>
          </p:nvSpPr>
          <p:spPr>
            <a:xfrm>
              <a:off x="973230" y="2184521"/>
              <a:ext cx="631595" cy="367646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2C7189-7717-461F-ADCF-2B0E2A3089A2}"/>
                </a:ext>
              </a:extLst>
            </p:cNvPr>
            <p:cNvSpPr txBox="1"/>
            <p:nvPr/>
          </p:nvSpPr>
          <p:spPr>
            <a:xfrm>
              <a:off x="1128566" y="1893177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2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05022-5262-4392-BF17-F82954F7D935}"/>
              </a:ext>
            </a:extLst>
          </p:cNvPr>
          <p:cNvCxnSpPr>
            <a:cxnSpLocks/>
          </p:cNvCxnSpPr>
          <p:nvPr/>
        </p:nvCxnSpPr>
        <p:spPr>
          <a:xfrm flipV="1">
            <a:off x="6984130" y="6144705"/>
            <a:ext cx="0" cy="609601"/>
          </a:xfrm>
          <a:prstGeom prst="line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56E69D-20D7-44F3-BF10-36DAE4D634CD}"/>
              </a:ext>
            </a:extLst>
          </p:cNvPr>
          <p:cNvSpPr txBox="1"/>
          <p:nvPr/>
        </p:nvSpPr>
        <p:spPr>
          <a:xfrm>
            <a:off x="1805524" y="2775743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Period (12-18 months)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BD44F56A-5C3A-4AF4-9A4F-FE8396A03ED7}"/>
              </a:ext>
            </a:extLst>
          </p:cNvPr>
          <p:cNvSpPr/>
          <p:nvPr/>
        </p:nvSpPr>
        <p:spPr>
          <a:xfrm rot="16200000">
            <a:off x="2658547" y="1001078"/>
            <a:ext cx="140642" cy="3610070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168FB64-6EA8-436E-9685-C3CCFA594262}"/>
              </a:ext>
            </a:extLst>
          </p:cNvPr>
          <p:cNvSpPr/>
          <p:nvPr/>
        </p:nvSpPr>
        <p:spPr>
          <a:xfrm rot="16200000">
            <a:off x="4442930" y="-472710"/>
            <a:ext cx="276998" cy="7334051"/>
          </a:xfrm>
          <a:prstGeom prst="rightBracket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428619F4-AA1F-484A-85FE-783911391CA4}"/>
              </a:ext>
            </a:extLst>
          </p:cNvPr>
          <p:cNvSpPr/>
          <p:nvPr/>
        </p:nvSpPr>
        <p:spPr>
          <a:xfrm rot="5400000">
            <a:off x="1255143" y="3119127"/>
            <a:ext cx="252761" cy="794619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189930-9D37-40BA-9F24-1158024F9CD3}"/>
              </a:ext>
            </a:extLst>
          </p:cNvPr>
          <p:cNvCxnSpPr>
            <a:cxnSpLocks/>
          </p:cNvCxnSpPr>
          <p:nvPr/>
        </p:nvCxnSpPr>
        <p:spPr>
          <a:xfrm flipV="1">
            <a:off x="4122654" y="2007909"/>
            <a:ext cx="0" cy="140780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547D0C-ECEA-4F9C-8D14-07E6B5B6D593}"/>
              </a:ext>
            </a:extLst>
          </p:cNvPr>
          <p:cNvSpPr txBox="1"/>
          <p:nvPr/>
        </p:nvSpPr>
        <p:spPr>
          <a:xfrm>
            <a:off x="3424466" y="3432469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 LFX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735FEA-8319-4859-A586-03D6C3D3FFA2}"/>
              </a:ext>
            </a:extLst>
          </p:cNvPr>
          <p:cNvSpPr txBox="1"/>
          <p:nvPr/>
        </p:nvSpPr>
        <p:spPr>
          <a:xfrm>
            <a:off x="2552827" y="3377436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STAFFEX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6570EA-EDCF-480F-A5A7-DFACF9E3878E}"/>
              </a:ext>
            </a:extLst>
          </p:cNvPr>
          <p:cNvSpPr txBox="1"/>
          <p:nvPr/>
        </p:nvSpPr>
        <p:spPr>
          <a:xfrm>
            <a:off x="1801981" y="3151984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STAFFEX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C60A96-3197-4D57-AD7B-93BD4B073A82}"/>
              </a:ext>
            </a:extLst>
          </p:cNvPr>
          <p:cNvSpPr txBox="1"/>
          <p:nvPr/>
        </p:nvSpPr>
        <p:spPr>
          <a:xfrm>
            <a:off x="998387" y="3162198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F0C1F37E-B651-4DAB-A67B-D52F886ABDE5}"/>
              </a:ext>
            </a:extLst>
          </p:cNvPr>
          <p:cNvSpPr/>
          <p:nvPr/>
        </p:nvSpPr>
        <p:spPr>
          <a:xfrm rot="5400000">
            <a:off x="2489326" y="2848895"/>
            <a:ext cx="252761" cy="1911528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ket 42">
            <a:extLst>
              <a:ext uri="{FF2B5EF4-FFF2-40B4-BE49-F238E27FC236}">
                <a16:creationId xmlns:a16="http://schemas.microsoft.com/office/drawing/2014/main" id="{9DB1D6BD-4A42-48F9-A542-1B79CB88A82B}"/>
              </a:ext>
            </a:extLst>
          </p:cNvPr>
          <p:cNvSpPr/>
          <p:nvPr/>
        </p:nvSpPr>
        <p:spPr>
          <a:xfrm rot="5400000">
            <a:off x="3821646" y="3581568"/>
            <a:ext cx="252761" cy="1014486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01B252-BFB5-45EF-B188-A61E466F9DE6}"/>
              </a:ext>
            </a:extLst>
          </p:cNvPr>
          <p:cNvSpPr txBox="1"/>
          <p:nvPr/>
        </p:nvSpPr>
        <p:spPr>
          <a:xfrm>
            <a:off x="3609071" y="3641969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BDE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Collective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DDADEBB-8C50-4F43-8DA8-B5F2DED95FFD}"/>
              </a:ext>
            </a:extLst>
          </p:cNvPr>
          <p:cNvSpPr/>
          <p:nvPr/>
        </p:nvSpPr>
        <p:spPr>
          <a:xfrm rot="16200000">
            <a:off x="6344811" y="1001078"/>
            <a:ext cx="140642" cy="3610070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9BF0B7-787C-482F-B4F8-8483EEE09679}"/>
              </a:ext>
            </a:extLst>
          </p:cNvPr>
          <p:cNvSpPr txBox="1"/>
          <p:nvPr/>
        </p:nvSpPr>
        <p:spPr>
          <a:xfrm>
            <a:off x="3494918" y="1635123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Next Period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A90315-6450-4164-8037-8B3A75901EC8}"/>
              </a:ext>
            </a:extLst>
          </p:cNvPr>
          <p:cNvSpPr txBox="1"/>
          <p:nvPr/>
        </p:nvSpPr>
        <p:spPr>
          <a:xfrm>
            <a:off x="1871205" y="3699163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Brigade Staff Training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1CDED4-3260-4C5E-95FC-565557F5AACD}"/>
              </a:ext>
            </a:extLst>
          </p:cNvPr>
          <p:cNvSpPr txBox="1"/>
          <p:nvPr/>
        </p:nvSpPr>
        <p:spPr>
          <a:xfrm>
            <a:off x="5450765" y="2775743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Period (12-18 months)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F6E442-556D-466F-8F4E-85B656E9D79A}"/>
              </a:ext>
            </a:extLst>
          </p:cNvPr>
          <p:cNvSpPr txBox="1"/>
          <p:nvPr/>
        </p:nvSpPr>
        <p:spPr>
          <a:xfrm>
            <a:off x="6015822" y="3624159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(Repeat)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464E44-E5E0-414A-B193-5A6281407078}"/>
              </a:ext>
            </a:extLst>
          </p:cNvPr>
          <p:cNvCxnSpPr>
            <a:cxnSpLocks/>
          </p:cNvCxnSpPr>
          <p:nvPr/>
        </p:nvCxnSpPr>
        <p:spPr>
          <a:xfrm flipV="1">
            <a:off x="4750390" y="3769876"/>
            <a:ext cx="1265432" cy="727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F931D2-4DEC-4D18-AEA0-071D41FD8DF5}"/>
              </a:ext>
            </a:extLst>
          </p:cNvPr>
          <p:cNvCxnSpPr>
            <a:cxnSpLocks/>
          </p:cNvCxnSpPr>
          <p:nvPr/>
        </p:nvCxnSpPr>
        <p:spPr>
          <a:xfrm flipV="1">
            <a:off x="6814439" y="3762600"/>
            <a:ext cx="1265432" cy="727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EC608BB-063A-4252-9F9A-6A12E38D23BA}"/>
              </a:ext>
            </a:extLst>
          </p:cNvPr>
          <p:cNvGrpSpPr/>
          <p:nvPr/>
        </p:nvGrpSpPr>
        <p:grpSpPr>
          <a:xfrm>
            <a:off x="973230" y="1893177"/>
            <a:ext cx="631595" cy="658990"/>
            <a:chOff x="973230" y="1893177"/>
            <a:chExt cx="631595" cy="65899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715D684-3FF5-4859-A8DD-712E482A38BA}"/>
                </a:ext>
              </a:extLst>
            </p:cNvPr>
            <p:cNvSpPr/>
            <p:nvPr/>
          </p:nvSpPr>
          <p:spPr>
            <a:xfrm>
              <a:off x="973230" y="2184521"/>
              <a:ext cx="631595" cy="367646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A06376-502C-49EC-AD00-2B9593814AF3}"/>
                </a:ext>
              </a:extLst>
            </p:cNvPr>
            <p:cNvSpPr txBox="1"/>
            <p:nvPr/>
          </p:nvSpPr>
          <p:spPr>
            <a:xfrm>
              <a:off x="1128566" y="1893177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A07145-BA3F-4135-9FC1-93F8744F6C53}"/>
              </a:ext>
            </a:extLst>
          </p:cNvPr>
          <p:cNvCxnSpPr>
            <a:cxnSpLocks/>
          </p:cNvCxnSpPr>
          <p:nvPr/>
        </p:nvCxnSpPr>
        <p:spPr>
          <a:xfrm flipV="1">
            <a:off x="7840186" y="2005171"/>
            <a:ext cx="0" cy="140780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3164B7-7493-49CF-9643-4B78282F5C53}"/>
              </a:ext>
            </a:extLst>
          </p:cNvPr>
          <p:cNvSpPr txBox="1"/>
          <p:nvPr/>
        </p:nvSpPr>
        <p:spPr>
          <a:xfrm>
            <a:off x="7212450" y="1632385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Next Period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731F25-6425-4CF7-91CF-E86EDA85AF35}"/>
              </a:ext>
            </a:extLst>
          </p:cNvPr>
          <p:cNvGrpSpPr/>
          <p:nvPr/>
        </p:nvGrpSpPr>
        <p:grpSpPr>
          <a:xfrm>
            <a:off x="4487401" y="5871772"/>
            <a:ext cx="631595" cy="658990"/>
            <a:chOff x="973230" y="1893177"/>
            <a:chExt cx="631595" cy="6589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AA386C8-2E9A-412F-A1BE-717B9DC77D17}"/>
                </a:ext>
              </a:extLst>
            </p:cNvPr>
            <p:cNvSpPr/>
            <p:nvPr/>
          </p:nvSpPr>
          <p:spPr>
            <a:xfrm>
              <a:off x="973230" y="2184521"/>
              <a:ext cx="631595" cy="367646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7733B10-462D-4D18-8590-55AC5F6ECA36}"/>
                </a:ext>
              </a:extLst>
            </p:cNvPr>
            <p:cNvSpPr txBox="1"/>
            <p:nvPr/>
          </p:nvSpPr>
          <p:spPr>
            <a:xfrm>
              <a:off x="1128566" y="1893177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03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05022-5262-4392-BF17-F82954F7D935}"/>
              </a:ext>
            </a:extLst>
          </p:cNvPr>
          <p:cNvCxnSpPr>
            <a:cxnSpLocks/>
          </p:cNvCxnSpPr>
          <p:nvPr/>
        </p:nvCxnSpPr>
        <p:spPr>
          <a:xfrm flipV="1">
            <a:off x="6984130" y="6144705"/>
            <a:ext cx="0" cy="609601"/>
          </a:xfrm>
          <a:prstGeom prst="line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56E69D-20D7-44F3-BF10-36DAE4D634CD}"/>
              </a:ext>
            </a:extLst>
          </p:cNvPr>
          <p:cNvSpPr txBox="1"/>
          <p:nvPr/>
        </p:nvSpPr>
        <p:spPr>
          <a:xfrm>
            <a:off x="1805524" y="2775743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Period (12-18 months)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BD44F56A-5C3A-4AF4-9A4F-FE8396A03ED7}"/>
              </a:ext>
            </a:extLst>
          </p:cNvPr>
          <p:cNvSpPr/>
          <p:nvPr/>
        </p:nvSpPr>
        <p:spPr>
          <a:xfrm rot="16200000">
            <a:off x="2658547" y="1001078"/>
            <a:ext cx="140642" cy="3610070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168FB64-6EA8-436E-9685-C3CCFA594262}"/>
              </a:ext>
            </a:extLst>
          </p:cNvPr>
          <p:cNvSpPr/>
          <p:nvPr/>
        </p:nvSpPr>
        <p:spPr>
          <a:xfrm rot="16200000">
            <a:off x="2546339" y="1423883"/>
            <a:ext cx="276998" cy="3540866"/>
          </a:xfrm>
          <a:prstGeom prst="rightBracket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428619F4-AA1F-484A-85FE-783911391CA4}"/>
              </a:ext>
            </a:extLst>
          </p:cNvPr>
          <p:cNvSpPr/>
          <p:nvPr/>
        </p:nvSpPr>
        <p:spPr>
          <a:xfrm rot="5400000">
            <a:off x="1255143" y="3119127"/>
            <a:ext cx="252761" cy="794619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189930-9D37-40BA-9F24-1158024F9CD3}"/>
              </a:ext>
            </a:extLst>
          </p:cNvPr>
          <p:cNvCxnSpPr>
            <a:cxnSpLocks/>
          </p:cNvCxnSpPr>
          <p:nvPr/>
        </p:nvCxnSpPr>
        <p:spPr>
          <a:xfrm flipV="1">
            <a:off x="4122654" y="2007909"/>
            <a:ext cx="0" cy="140780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C60A96-3197-4D57-AD7B-93BD4B073A82}"/>
              </a:ext>
            </a:extLst>
          </p:cNvPr>
          <p:cNvSpPr txBox="1"/>
          <p:nvPr/>
        </p:nvSpPr>
        <p:spPr>
          <a:xfrm>
            <a:off x="998387" y="3162198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9BF0B7-787C-482F-B4F8-8483EEE09679}"/>
              </a:ext>
            </a:extLst>
          </p:cNvPr>
          <p:cNvSpPr txBox="1"/>
          <p:nvPr/>
        </p:nvSpPr>
        <p:spPr>
          <a:xfrm>
            <a:off x="3894867" y="1784652"/>
            <a:ext cx="455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FDE651-BBA9-4F6C-B0BB-794A38190F4F}"/>
              </a:ext>
            </a:extLst>
          </p:cNvPr>
          <p:cNvSpPr txBox="1"/>
          <p:nvPr/>
        </p:nvSpPr>
        <p:spPr>
          <a:xfrm>
            <a:off x="3424466" y="3432469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 LFX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F3E44-F28A-4CB7-A585-327407678A5D}"/>
              </a:ext>
            </a:extLst>
          </p:cNvPr>
          <p:cNvSpPr txBox="1"/>
          <p:nvPr/>
        </p:nvSpPr>
        <p:spPr>
          <a:xfrm>
            <a:off x="2552827" y="3377436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STAFFEX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1BF804-D047-4260-85EC-096ED1FCC003}"/>
              </a:ext>
            </a:extLst>
          </p:cNvPr>
          <p:cNvSpPr txBox="1"/>
          <p:nvPr/>
        </p:nvSpPr>
        <p:spPr>
          <a:xfrm>
            <a:off x="1801981" y="3151984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STAFFEX 1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732F8072-7755-4E97-963E-2CC1B24A31FE}"/>
              </a:ext>
            </a:extLst>
          </p:cNvPr>
          <p:cNvSpPr/>
          <p:nvPr/>
        </p:nvSpPr>
        <p:spPr>
          <a:xfrm rot="5400000">
            <a:off x="2489326" y="2848895"/>
            <a:ext cx="252761" cy="1911528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ket 45">
            <a:extLst>
              <a:ext uri="{FF2B5EF4-FFF2-40B4-BE49-F238E27FC236}">
                <a16:creationId xmlns:a16="http://schemas.microsoft.com/office/drawing/2014/main" id="{394175F7-B494-42BA-B41D-66AAB1509B5C}"/>
              </a:ext>
            </a:extLst>
          </p:cNvPr>
          <p:cNvSpPr/>
          <p:nvPr/>
        </p:nvSpPr>
        <p:spPr>
          <a:xfrm rot="5400000">
            <a:off x="3821646" y="3581568"/>
            <a:ext cx="252761" cy="1014486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FE5E92-F468-41BA-83F8-D5D3E6D68A4E}"/>
              </a:ext>
            </a:extLst>
          </p:cNvPr>
          <p:cNvSpPr txBox="1"/>
          <p:nvPr/>
        </p:nvSpPr>
        <p:spPr>
          <a:xfrm>
            <a:off x="3609071" y="3641969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BDE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Collective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0D693C-4F36-44CB-B6FD-F1E0DE9D07A2}"/>
              </a:ext>
            </a:extLst>
          </p:cNvPr>
          <p:cNvSpPr txBox="1"/>
          <p:nvPr/>
        </p:nvSpPr>
        <p:spPr>
          <a:xfrm>
            <a:off x="1871206" y="3699163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Brigade Staff Training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1B580-A0FB-4FA9-B4C7-64841CF9EFCE}"/>
              </a:ext>
            </a:extLst>
          </p:cNvPr>
          <p:cNvCxnSpPr>
            <a:cxnSpLocks/>
          </p:cNvCxnSpPr>
          <p:nvPr/>
        </p:nvCxnSpPr>
        <p:spPr>
          <a:xfrm flipV="1">
            <a:off x="7400480" y="5986020"/>
            <a:ext cx="0" cy="609601"/>
          </a:xfrm>
          <a:prstGeom prst="line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EE2294-DA06-4D5B-BF9E-602126BC686B}"/>
              </a:ext>
            </a:extLst>
          </p:cNvPr>
          <p:cNvGrpSpPr/>
          <p:nvPr/>
        </p:nvGrpSpPr>
        <p:grpSpPr>
          <a:xfrm>
            <a:off x="973230" y="1893177"/>
            <a:ext cx="631595" cy="658990"/>
            <a:chOff x="973230" y="1893177"/>
            <a:chExt cx="631595" cy="6589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2D8AB3-C3AF-4137-A453-40CE14F8D6DE}"/>
                </a:ext>
              </a:extLst>
            </p:cNvPr>
            <p:cNvSpPr/>
            <p:nvPr/>
          </p:nvSpPr>
          <p:spPr>
            <a:xfrm>
              <a:off x="973230" y="2184521"/>
              <a:ext cx="631595" cy="367646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F08A0E-8B37-4AE8-9E53-EA9527A64F8E}"/>
                </a:ext>
              </a:extLst>
            </p:cNvPr>
            <p:cNvSpPr txBox="1"/>
            <p:nvPr/>
          </p:nvSpPr>
          <p:spPr>
            <a:xfrm>
              <a:off x="1128566" y="1893177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6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1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7FE7A6-2C3C-4C15-A89C-46252D611FB1}"/>
              </a:ext>
            </a:extLst>
          </p:cNvPr>
          <p:cNvGrpSpPr/>
          <p:nvPr/>
        </p:nvGrpSpPr>
        <p:grpSpPr>
          <a:xfrm>
            <a:off x="184112" y="203083"/>
            <a:ext cx="2894029" cy="3591613"/>
            <a:chOff x="3167406" y="1772239"/>
            <a:chExt cx="2894029" cy="359161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6DD5C4-E9C5-43D2-881B-D4357953D596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COMMAND GUIDANCE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BRIGADE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F9742F-6A0B-480F-B709-CEBDD26B0A10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BB27DB-FF48-43AC-9FFD-2DE697F98644}"/>
              </a:ext>
            </a:extLst>
          </p:cNvPr>
          <p:cNvGrpSpPr/>
          <p:nvPr/>
        </p:nvGrpSpPr>
        <p:grpSpPr>
          <a:xfrm>
            <a:off x="3156621" y="203082"/>
            <a:ext cx="2894029" cy="3591613"/>
            <a:chOff x="3167406" y="1772239"/>
            <a:chExt cx="2894029" cy="35916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7DA203-DECB-4F76-8CEF-81311BB7B697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ORGANIZATIONAL STRUCTURE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BRIGADE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AC2E96-4C79-4A74-9A41-10E63145678E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D8D706-0D2F-491E-B812-F9BB8D47FD67}"/>
              </a:ext>
            </a:extLst>
          </p:cNvPr>
          <p:cNvGrpSpPr/>
          <p:nvPr/>
        </p:nvGrpSpPr>
        <p:grpSpPr>
          <a:xfrm>
            <a:off x="6129130" y="203082"/>
            <a:ext cx="2894029" cy="3591613"/>
            <a:chOff x="3167406" y="1772239"/>
            <a:chExt cx="2894029" cy="35916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18AFBE-18F4-4E04-98D3-AD4B1F06C17D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CALENDAR &amp; BATTLE RHYTHM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BRIGADE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F04D36-3F88-499D-B5AA-ED322DF96230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984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1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7FE7A6-2C3C-4C15-A89C-46252D611FB1}"/>
              </a:ext>
            </a:extLst>
          </p:cNvPr>
          <p:cNvGrpSpPr/>
          <p:nvPr/>
        </p:nvGrpSpPr>
        <p:grpSpPr>
          <a:xfrm>
            <a:off x="184112" y="203083"/>
            <a:ext cx="2894029" cy="3591613"/>
            <a:chOff x="3167406" y="1772239"/>
            <a:chExt cx="2894029" cy="359161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6DD5C4-E9C5-43D2-881B-D4357953D596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BRIGADE STAFF &amp; OPERATIONS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BRIGADE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F9742F-6A0B-480F-B709-CEBDD26B0A10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BB27DB-FF48-43AC-9FFD-2DE697F98644}"/>
              </a:ext>
            </a:extLst>
          </p:cNvPr>
          <p:cNvGrpSpPr/>
          <p:nvPr/>
        </p:nvGrpSpPr>
        <p:grpSpPr>
          <a:xfrm>
            <a:off x="3156621" y="203082"/>
            <a:ext cx="2894029" cy="3591613"/>
            <a:chOff x="3167406" y="1772239"/>
            <a:chExt cx="2894029" cy="35916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7DA203-DECB-4F76-8CEF-81311BB7B697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PROFESSIONAL DEVELOPMENT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BRIGADE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AC2E96-4C79-4A74-9A41-10E63145678E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D8D706-0D2F-491E-B812-F9BB8D47FD67}"/>
              </a:ext>
            </a:extLst>
          </p:cNvPr>
          <p:cNvGrpSpPr/>
          <p:nvPr/>
        </p:nvGrpSpPr>
        <p:grpSpPr>
          <a:xfrm>
            <a:off x="6129130" y="203082"/>
            <a:ext cx="2894029" cy="3591613"/>
            <a:chOff x="3167406" y="1772239"/>
            <a:chExt cx="2894029" cy="35916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18AFBE-18F4-4E04-98D3-AD4B1F06C17D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QUALITY MANAGEMENT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BRIGADE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F04D36-3F88-499D-B5AA-ED322DF96230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894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242C07-3209-4785-B35F-69B50FF31DCE}"/>
              </a:ext>
            </a:extLst>
          </p:cNvPr>
          <p:cNvSpPr txBox="1"/>
          <p:nvPr/>
        </p:nvSpPr>
        <p:spPr>
          <a:xfrm>
            <a:off x="1555422" y="1668544"/>
            <a:ext cx="12747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58551-6BAF-43AC-8147-4E8EE1DF675F}"/>
              </a:ext>
            </a:extLst>
          </p:cNvPr>
          <p:cNvSpPr txBox="1"/>
          <p:nvPr/>
        </p:nvSpPr>
        <p:spPr>
          <a:xfrm>
            <a:off x="4024415" y="1668544"/>
            <a:ext cx="10951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17263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294C64-65F9-4B79-BCF9-8C6ED13BFCCC}"/>
              </a:ext>
            </a:extLst>
          </p:cNvPr>
          <p:cNvSpPr txBox="1"/>
          <p:nvPr/>
        </p:nvSpPr>
        <p:spPr>
          <a:xfrm>
            <a:off x="4024414" y="2690336"/>
            <a:ext cx="10951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38F66-2BE1-4A1A-A381-808908BD1B5E}"/>
              </a:ext>
            </a:extLst>
          </p:cNvPr>
          <p:cNvSpPr txBox="1"/>
          <p:nvPr/>
        </p:nvSpPr>
        <p:spPr>
          <a:xfrm>
            <a:off x="739739" y="739739"/>
            <a:ext cx="1879041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Brigade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Command &amp; Staff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Knowledge Management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EO/SHARP/Ethics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Resiliency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Social Media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Chaplain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Historian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SFRG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Surgeon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OPSEC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PMO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SJA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Garrison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DPTMS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MWR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DPW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6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</TotalTime>
  <Words>297</Words>
  <Application>Microsoft Office PowerPoint</Application>
  <PresentationFormat>On-screen Show (4:3)</PresentationFormat>
  <Paragraphs>198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vidalcgarza@gmail.com Garza</dc:creator>
  <cp:lastModifiedBy>vidalcgarza@gmail.com Garza</cp:lastModifiedBy>
  <cp:revision>25</cp:revision>
  <cp:lastPrinted>2021-08-16T14:12:06Z</cp:lastPrinted>
  <dcterms:created xsi:type="dcterms:W3CDTF">2021-08-13T05:41:37Z</dcterms:created>
  <dcterms:modified xsi:type="dcterms:W3CDTF">2021-08-26T14:30:30Z</dcterms:modified>
</cp:coreProperties>
</file>