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9" roundtripDataSignature="AMtx7mh8DHpCFxyDd/+YxaQky+pcFs8W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6" name="Google Shape;56;p1" title="Screenshot 2025-06-17 at 7.15.33 PM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4693"/>
            <a:ext cx="9144000" cy="4874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3" name="Google Shape;63;p2" title="Screenshot 2025-06-17 at 7.16.09 PM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7398"/>
            <a:ext cx="9143999" cy="4708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