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F997-6828-4DFC-B70D-218C7B7CA3DB}" type="datetimeFigureOut">
              <a:rPr lang="vi-VN" smtClean="0"/>
              <a:t>19/12/2018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DFFF-DE71-4B2A-A12F-336AD5126A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640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F997-6828-4DFC-B70D-218C7B7CA3DB}" type="datetimeFigureOut">
              <a:rPr lang="vi-VN" smtClean="0"/>
              <a:t>19/12/2018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DFFF-DE71-4B2A-A12F-336AD5126A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898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F997-6828-4DFC-B70D-218C7B7CA3DB}" type="datetimeFigureOut">
              <a:rPr lang="vi-VN" smtClean="0"/>
              <a:t>19/12/2018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DFFF-DE71-4B2A-A12F-336AD5126A3C}" type="slidenum">
              <a:rPr lang="vi-VN" smtClean="0"/>
              <a:t>‹#›</a:t>
            </a:fld>
            <a:endParaRPr lang="vi-V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8777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F997-6828-4DFC-B70D-218C7B7CA3DB}" type="datetimeFigureOut">
              <a:rPr lang="vi-VN" smtClean="0"/>
              <a:t>19/12/2018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DFFF-DE71-4B2A-A12F-336AD5126A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7468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F997-6828-4DFC-B70D-218C7B7CA3DB}" type="datetimeFigureOut">
              <a:rPr lang="vi-VN" smtClean="0"/>
              <a:t>19/12/2018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DFFF-DE71-4B2A-A12F-336AD5126A3C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0069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F997-6828-4DFC-B70D-218C7B7CA3DB}" type="datetimeFigureOut">
              <a:rPr lang="vi-VN" smtClean="0"/>
              <a:t>19/12/2018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DFFF-DE71-4B2A-A12F-336AD5126A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2355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F997-6828-4DFC-B70D-218C7B7CA3DB}" type="datetimeFigureOut">
              <a:rPr lang="vi-VN" smtClean="0"/>
              <a:t>19/12/2018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DFFF-DE71-4B2A-A12F-336AD5126A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9508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F997-6828-4DFC-B70D-218C7B7CA3DB}" type="datetimeFigureOut">
              <a:rPr lang="vi-VN" smtClean="0"/>
              <a:t>19/12/2018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DFFF-DE71-4B2A-A12F-336AD5126A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777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F997-6828-4DFC-B70D-218C7B7CA3DB}" type="datetimeFigureOut">
              <a:rPr lang="vi-VN" smtClean="0"/>
              <a:t>19/12/2018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DFFF-DE71-4B2A-A12F-336AD5126A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40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F997-6828-4DFC-B70D-218C7B7CA3DB}" type="datetimeFigureOut">
              <a:rPr lang="vi-VN" smtClean="0"/>
              <a:t>19/12/2018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DFFF-DE71-4B2A-A12F-336AD5126A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785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F997-6828-4DFC-B70D-218C7B7CA3DB}" type="datetimeFigureOut">
              <a:rPr lang="vi-VN" smtClean="0"/>
              <a:t>19/12/2018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DFFF-DE71-4B2A-A12F-336AD5126A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753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F997-6828-4DFC-B70D-218C7B7CA3DB}" type="datetimeFigureOut">
              <a:rPr lang="vi-VN" smtClean="0"/>
              <a:t>19/12/2018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DFFF-DE71-4B2A-A12F-336AD5126A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757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F997-6828-4DFC-B70D-218C7B7CA3DB}" type="datetimeFigureOut">
              <a:rPr lang="vi-VN" smtClean="0"/>
              <a:t>19/12/2018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DFFF-DE71-4B2A-A12F-336AD5126A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518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F997-6828-4DFC-B70D-218C7B7CA3DB}" type="datetimeFigureOut">
              <a:rPr lang="vi-VN" smtClean="0"/>
              <a:t>19/12/2018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DFFF-DE71-4B2A-A12F-336AD5126A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927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F997-6828-4DFC-B70D-218C7B7CA3DB}" type="datetimeFigureOut">
              <a:rPr lang="vi-VN" smtClean="0"/>
              <a:t>19/12/2018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DFFF-DE71-4B2A-A12F-336AD5126A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395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F997-6828-4DFC-B70D-218C7B7CA3DB}" type="datetimeFigureOut">
              <a:rPr lang="vi-VN" smtClean="0"/>
              <a:t>19/12/2018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DFFF-DE71-4B2A-A12F-336AD5126A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08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9F997-6828-4DFC-B70D-218C7B7CA3DB}" type="datetimeFigureOut">
              <a:rPr lang="vi-VN" smtClean="0"/>
              <a:t>19/12/2018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97DFFF-DE71-4B2A-A12F-336AD5126A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062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70CA-9A2A-4AF4-AAB1-6B1F65561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164" y="643911"/>
            <a:ext cx="8622839" cy="3429000"/>
          </a:xfrm>
        </p:spPr>
        <p:txBody>
          <a:bodyPr/>
          <a:lstStyle/>
          <a:p>
            <a:r>
              <a:rPr lang="en-US"/>
              <a:t>Outline Colorization through Tandem</a:t>
            </a:r>
            <a:br>
              <a:rPr lang="en-US"/>
            </a:br>
            <a:r>
              <a:rPr lang="en-US"/>
              <a:t>Adversarial Networks</a:t>
            </a:r>
            <a:br>
              <a:rPr lang="en-US"/>
            </a:b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3EAE6-829E-4FAB-AD0B-3CADD6D23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9966" y="5117190"/>
            <a:ext cx="3178003" cy="1096899"/>
          </a:xfrm>
        </p:spPr>
        <p:txBody>
          <a:bodyPr/>
          <a:lstStyle/>
          <a:p>
            <a:r>
              <a:rPr lang="vi-VN">
                <a:solidFill>
                  <a:schemeClr val="tx1"/>
                </a:solidFill>
              </a:rPr>
              <a:t>Sinh viên thực hiện:</a:t>
            </a:r>
          </a:p>
          <a:p>
            <a:r>
              <a:rPr lang="vi-VN">
                <a:solidFill>
                  <a:schemeClr val="tx1"/>
                </a:solidFill>
              </a:rPr>
              <a:t>Trần Khả Phiêu - 15520614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493C532-0FCD-4880-821B-9EB2FA947D0A}"/>
              </a:ext>
            </a:extLst>
          </p:cNvPr>
          <p:cNvSpPr txBox="1">
            <a:spLocks/>
          </p:cNvSpPr>
          <p:nvPr/>
        </p:nvSpPr>
        <p:spPr>
          <a:xfrm>
            <a:off x="651162" y="4339388"/>
            <a:ext cx="3178003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8901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65CE-F639-4956-870F-DB63A828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Cài đặt và kết quả chạy thử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D509-964A-4920-9F05-D06EF0B70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0"/>
            <a:ext cx="9285624" cy="4419600"/>
          </a:xfrm>
        </p:spPr>
        <p:txBody>
          <a:bodyPr>
            <a:norm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Cài đặt:</a:t>
            </a:r>
          </a:p>
          <a:p>
            <a:pPr lvl="1"/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Python 3.6, numpy trên nền tảng Anacoda</a:t>
            </a:r>
          </a:p>
          <a:p>
            <a:pPr lvl="1"/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Tensorflow 1.5</a:t>
            </a:r>
          </a:p>
          <a:p>
            <a:pPr lvl="1"/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</a:p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Thực nghiệm:</a:t>
            </a:r>
          </a:p>
          <a:p>
            <a:pPr lvl="1"/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10000 manga/anime style images from Safebooru</a:t>
            </a:r>
          </a:p>
          <a:p>
            <a:pPr lvl="1"/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256x256 images size, batchsize 4</a:t>
            </a:r>
          </a:p>
        </p:txBody>
      </p:sp>
    </p:spTree>
    <p:extLst>
      <p:ext uri="{BB962C8B-B14F-4D97-AF65-F5344CB8AC3E}">
        <p14:creationId xmlns:p14="http://schemas.microsoft.com/office/powerpoint/2010/main" val="839354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65CE-F639-4956-870F-DB63A828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Cài đặt và kết quả chạy thử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D509-964A-4920-9F05-D06EF0B70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09" y="2109816"/>
            <a:ext cx="4031671" cy="37368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Generate từ ảnh gốc</a:t>
            </a:r>
          </a:p>
          <a:p>
            <a:pPr>
              <a:lnSpc>
                <a:spcPct val="150000"/>
              </a:lnSpc>
            </a:pP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Top to bottom: original images, outlines, color schemes, generated 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61EAA4-135B-48A1-93E6-13875139F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3" y="1468582"/>
            <a:ext cx="5072452" cy="499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4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65CE-F639-4956-870F-DB63A828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Cài đặt và kết quả chạy thử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D509-964A-4920-9F05-D06EF0B70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0989"/>
            <a:ext cx="9173246" cy="9381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Generate theo gợi ý màu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91C8E-A72F-4547-87EF-4BD0F900C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635" y="2653208"/>
            <a:ext cx="6674064" cy="33906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16A3E6-C5FA-4D60-9098-1B2D71D9DDBB}"/>
              </a:ext>
            </a:extLst>
          </p:cNvPr>
          <p:cNvSpPr/>
          <p:nvPr/>
        </p:nvSpPr>
        <p:spPr>
          <a:xfrm>
            <a:off x="1596301" y="6248400"/>
            <a:ext cx="7122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Top: outlines + messy color schemes. Bottom: generated images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98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65CE-F639-4956-870F-DB63A828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Cài đặt và kết quả chạy thử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D509-964A-4920-9F05-D06EF0B70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0989"/>
            <a:ext cx="9173246" cy="9381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Generate từ ảnh đen trắng hoàn toàn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16A3E6-C5FA-4D60-9098-1B2D71D9DDBB}"/>
              </a:ext>
            </a:extLst>
          </p:cNvPr>
          <p:cNvSpPr/>
          <p:nvPr/>
        </p:nvSpPr>
        <p:spPr>
          <a:xfrm>
            <a:off x="1430047" y="6248400"/>
            <a:ext cx="7122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Top: outlines + pure white color scheme. Bottom: generated images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E404A-512F-4335-AB1D-96F357D44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300" y="2521528"/>
            <a:ext cx="6868049" cy="352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88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65CE-F639-4956-870F-DB63A828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Tổng kết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D509-964A-4920-9F05-D06EF0B70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76400"/>
            <a:ext cx="9020849" cy="5181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Hoạt động tốt với Shadows và Highlights</a:t>
            </a:r>
          </a:p>
          <a:p>
            <a:pPr>
              <a:lnSpc>
                <a:spcPct val="150000"/>
              </a:lnSpc>
            </a:pP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Tô màu gợi ý lan ra ngoài vẫn cho kết quả tốt</a:t>
            </a:r>
          </a:p>
          <a:p>
            <a:pPr>
              <a:lnSpc>
                <a:spcPct val="150000"/>
              </a:lnSpc>
            </a:pP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Những chi tiết nhỏ, nh</a:t>
            </a:r>
            <a:r>
              <a:rPr lang="vi-VN" sz="26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 màu mắt, có thể bị bỏ qua</a:t>
            </a:r>
          </a:p>
          <a:p>
            <a:pPr>
              <a:lnSpc>
                <a:spcPct val="150000"/>
              </a:lnSpc>
            </a:pPr>
            <a:r>
              <a:rPr lang="vi-VN" sz="2600">
                <a:cs typeface="Arial" panose="020B0604020202020204" pitchFamily="34" charset="0"/>
              </a:rPr>
              <a:t>Kĩ thuật lọc lấy biên cạnh bằng OpenCV có thể bỏ qua các chi tiết nhỏ như mũi và miệng.</a:t>
            </a:r>
          </a:p>
          <a:p>
            <a:pPr>
              <a:lnSpc>
                <a:spcPct val="150000"/>
              </a:lnSpc>
            </a:pPr>
            <a:r>
              <a:rPr lang="vi-VN" sz="2600">
                <a:cs typeface="Arial" panose="020B0604020202020204" pitchFamily="34" charset="0"/>
              </a:rPr>
              <a:t>Lấy cảm hứng từ Paintschainer.</a:t>
            </a:r>
            <a:endParaRPr lang="en-US" sz="2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36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65CE-F639-4956-870F-DB63A828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Outline Colorization through Tandem Adversarial Networks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D509-964A-4920-9F05-D06EF0B7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References: </a:t>
            </a:r>
            <a:r>
              <a:rPr lang="en-US" sz="3200" i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https://arxiv.org/abs/1704.08834</a:t>
            </a:r>
          </a:p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Giới thiệu</a:t>
            </a:r>
          </a:p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Cấu trúc mạng</a:t>
            </a:r>
          </a:p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sz="32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ơng pháp</a:t>
            </a:r>
          </a:p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Cài đặt và kết quả chạy thử</a:t>
            </a:r>
          </a:p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Tổng kết</a:t>
            </a:r>
          </a:p>
        </p:txBody>
      </p:sp>
    </p:spTree>
    <p:extLst>
      <p:ext uri="{BB962C8B-B14F-4D97-AF65-F5344CB8AC3E}">
        <p14:creationId xmlns:p14="http://schemas.microsoft.com/office/powerpoint/2010/main" val="69997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65CE-F639-4956-870F-DB63A828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Giới thiệu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D509-964A-4920-9F05-D06EF0B70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0"/>
            <a:ext cx="8596668" cy="1468416"/>
          </a:xfrm>
        </p:spPr>
        <p:txBody>
          <a:bodyPr>
            <a:norm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Coloring và Shading là 2 công đoạn tốn nhiều thời gian của Digital Art -&gt; Automatically Colorize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18228-181D-496B-92EE-73917278B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297216"/>
            <a:ext cx="6664036" cy="314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2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65CE-F639-4956-870F-DB63A828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Giới thiệu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D509-964A-4920-9F05-D06EF0B70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3268" y="1635955"/>
            <a:ext cx="4909820" cy="5041936"/>
          </a:xfrm>
        </p:spPr>
        <p:txBody>
          <a:bodyPr>
            <a:normAutofit/>
          </a:bodyPr>
          <a:lstStyle/>
          <a:p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Ứng dụng thực tế:</a:t>
            </a:r>
          </a:p>
          <a:p>
            <a:pPr lvl="1"/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Asset game</a:t>
            </a:r>
          </a:p>
          <a:p>
            <a:pPr lvl="1"/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Manga và Comic</a:t>
            </a:r>
          </a:p>
          <a:p>
            <a:r>
              <a:rPr lang="vi-VN" sz="2800">
                <a:cs typeface="Arial" panose="020B0604020202020204" pitchFamily="34" charset="0"/>
              </a:rPr>
              <a:t>Colorful Image Colorization và một số giải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há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 tương tự không hiệu quả</a:t>
            </a:r>
          </a:p>
          <a:p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Dùng 2 network song song:</a:t>
            </a:r>
          </a:p>
          <a:p>
            <a:pPr lvl="1"/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Color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prediction network</a:t>
            </a:r>
          </a:p>
          <a:p>
            <a:pPr lvl="1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Shading network</a:t>
            </a:r>
            <a:endParaRPr lang="vi-VN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7BE41E-96A8-4CD6-8B32-6D6A3F062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32" y="1635955"/>
            <a:ext cx="3606518" cy="4248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149018-70B6-4689-965F-230FF3A95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32" y="5998201"/>
            <a:ext cx="3606518" cy="50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3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65CE-F639-4956-870F-DB63A828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Cấu trúc mạng (Network Structure)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D509-964A-4920-9F05-D06EF0B70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0"/>
            <a:ext cx="8596668" cy="775855"/>
          </a:xfrm>
        </p:spPr>
        <p:txBody>
          <a:bodyPr>
            <a:norm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Fully Convolutional Network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101164-2389-48D8-91EA-9FBC8EC2B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915" y="2604655"/>
            <a:ext cx="7053501" cy="327613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8ED5CD-810A-4832-A5C1-D5079D691E31}"/>
              </a:ext>
            </a:extLst>
          </p:cNvPr>
          <p:cNvSpPr txBox="1">
            <a:spLocks/>
          </p:cNvSpPr>
          <p:nvPr/>
        </p:nvSpPr>
        <p:spPr>
          <a:xfrm>
            <a:off x="1448916" y="5958490"/>
            <a:ext cx="7053501" cy="775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Arrows  represent  5x5  convolutional  filters with a stride of 2</a:t>
            </a:r>
          </a:p>
        </p:txBody>
      </p:sp>
    </p:spTree>
    <p:extLst>
      <p:ext uri="{BB962C8B-B14F-4D97-AF65-F5344CB8AC3E}">
        <p14:creationId xmlns:p14="http://schemas.microsoft.com/office/powerpoint/2010/main" val="394890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65CE-F639-4956-870F-DB63A828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Cấu trúc mạng (Network Structure)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D509-964A-4920-9F05-D06EF0B70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0"/>
            <a:ext cx="8596668" cy="775855"/>
          </a:xfrm>
        </p:spPr>
        <p:txBody>
          <a:bodyPr>
            <a:norm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Tandem 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E2B39B-BCD4-49C2-A7CC-CB4345DB1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91" y="2642581"/>
            <a:ext cx="8596668" cy="248996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EC9AC6-234D-4320-929F-2CECEA54BD75}"/>
              </a:ext>
            </a:extLst>
          </p:cNvPr>
          <p:cNvSpPr/>
          <p:nvPr/>
        </p:nvSpPr>
        <p:spPr>
          <a:xfrm>
            <a:off x="468491" y="5170468"/>
            <a:ext cx="8805512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Shading Network map outline (WxHx1) and color scheme(WxHx3) to Final(WxHx3)</a:t>
            </a:r>
          </a:p>
          <a:p>
            <a:pPr>
              <a:lnSpc>
                <a:spcPct val="15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Color Prediction Network map outline(WxHx1) to color scheme(WxHx3)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9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65CE-F639-4956-870F-DB63A828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Cấu trúc mạng (Network Structure)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D509-964A-4920-9F05-D06EF0B70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0"/>
            <a:ext cx="8596668" cy="775855"/>
          </a:xfrm>
        </p:spPr>
        <p:txBody>
          <a:bodyPr>
            <a:norm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Adversarial Training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D11B62-7B3E-4696-835E-1027494AE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446626"/>
            <a:ext cx="7193073" cy="404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25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65CE-F639-4956-870F-DB63A828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ơng pháp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D509-964A-4920-9F05-D06EF0B70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0"/>
            <a:ext cx="9285624" cy="775855"/>
          </a:xfrm>
        </p:spPr>
        <p:txBody>
          <a:bodyPr>
            <a:norm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Trainning: Artwork into Outlines and Color schemes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33A63-5F74-4198-BA5E-A275914C0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21" y="2604655"/>
            <a:ext cx="10001250" cy="26193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AF41A9-776F-4739-90F7-B0D6900CEE20}"/>
              </a:ext>
            </a:extLst>
          </p:cNvPr>
          <p:cNvSpPr/>
          <p:nvPr/>
        </p:nvSpPr>
        <p:spPr>
          <a:xfrm>
            <a:off x="319521" y="5528953"/>
            <a:ext cx="10001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Left to right: original, outline, color scheme with patches removed, color scheme after blur.</a:t>
            </a:r>
            <a:endParaRPr lang="en-US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22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65CE-F639-4956-870F-DB63A828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ơng pháp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D509-964A-4920-9F05-D06EF0B70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0"/>
            <a:ext cx="9285624" cy="775855"/>
          </a:xfrm>
        </p:spPr>
        <p:txBody>
          <a:bodyPr>
            <a:norm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Predicts colors from outlines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AF41A9-776F-4739-90F7-B0D6900CEE20}"/>
              </a:ext>
            </a:extLst>
          </p:cNvPr>
          <p:cNvSpPr/>
          <p:nvPr/>
        </p:nvSpPr>
        <p:spPr>
          <a:xfrm>
            <a:off x="2896033" y="5620452"/>
            <a:ext cx="4848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Left to right: original, outline, color-prediction</a:t>
            </a:r>
            <a:endParaRPr lang="en-US"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0A14F-8CB7-426E-AB96-6FE3AACFA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403" y="2604655"/>
            <a:ext cx="7749485" cy="271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464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8000"/>
      </a:dk1>
      <a:lt1>
        <a:sysClr val="window" lastClr="000000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</TotalTime>
  <Words>402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Tahoma</vt:lpstr>
      <vt:lpstr>Trebuchet MS</vt:lpstr>
      <vt:lpstr>Wingdings 3</vt:lpstr>
      <vt:lpstr>Facet</vt:lpstr>
      <vt:lpstr>Outline Colorization through Tandem Adversarial Networks </vt:lpstr>
      <vt:lpstr>Outline Colorization through Tandem Adversarial Networks</vt:lpstr>
      <vt:lpstr>Giới thiệu</vt:lpstr>
      <vt:lpstr>Giới thiệu</vt:lpstr>
      <vt:lpstr>Cấu trúc mạng (Network Structure)</vt:lpstr>
      <vt:lpstr>Cấu trúc mạng (Network Structure)</vt:lpstr>
      <vt:lpstr>Cấu trúc mạng (Network Structure)</vt:lpstr>
      <vt:lpstr>Phương pháp</vt:lpstr>
      <vt:lpstr>Phương pháp</vt:lpstr>
      <vt:lpstr>Cài đặt và kết quả chạy thử</vt:lpstr>
      <vt:lpstr>Cài đặt và kết quả chạy thử</vt:lpstr>
      <vt:lpstr>Cài đặt và kết quả chạy thử</vt:lpstr>
      <vt:lpstr>Cài đặt và kết quả chạy thử</vt:lpstr>
      <vt:lpstr>Tổng kết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 Colorization through Tandem Adversarial Networks </dc:title>
  <dc:creator>deathvn</dc:creator>
  <cp:lastModifiedBy>deathvn</cp:lastModifiedBy>
  <cp:revision>106</cp:revision>
  <dcterms:created xsi:type="dcterms:W3CDTF">2018-11-21T18:47:03Z</dcterms:created>
  <dcterms:modified xsi:type="dcterms:W3CDTF">2018-12-19T11:50:44Z</dcterms:modified>
</cp:coreProperties>
</file>