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640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98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77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46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069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35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50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77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40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78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753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75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1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92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9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08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F997-6828-4DFC-B70D-218C7B7CA3DB}" type="datetimeFigureOut">
              <a:rPr lang="vi-VN" smtClean="0"/>
              <a:t>22/11/2018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7DFFF-DE71-4B2A-A12F-336AD5126A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6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70CA-9A2A-4AF4-AAB1-6B1F65561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164" y="643911"/>
            <a:ext cx="8622839" cy="3429000"/>
          </a:xfrm>
        </p:spPr>
        <p:txBody>
          <a:bodyPr/>
          <a:lstStyle/>
          <a:p>
            <a:r>
              <a:rPr lang="en-US"/>
              <a:t>Outline Colorization through Tandem</a:t>
            </a:r>
            <a:br>
              <a:rPr lang="en-US"/>
            </a:br>
            <a:r>
              <a:rPr lang="en-US"/>
              <a:t>Adversarial Networks</a:t>
            </a:r>
            <a:br>
              <a:rPr lang="en-US"/>
            </a:b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3EAE6-829E-4FAB-AD0B-3CADD6D23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9966" y="5117190"/>
            <a:ext cx="3178003" cy="1096899"/>
          </a:xfrm>
        </p:spPr>
        <p:txBody>
          <a:bodyPr/>
          <a:lstStyle/>
          <a:p>
            <a:r>
              <a:rPr lang="vi-VN">
                <a:solidFill>
                  <a:schemeClr val="tx1"/>
                </a:solidFill>
              </a:rPr>
              <a:t>Sinh viên thực hiện:</a:t>
            </a:r>
          </a:p>
          <a:p>
            <a:r>
              <a:rPr lang="vi-VN">
                <a:solidFill>
                  <a:schemeClr val="tx1"/>
                </a:solidFill>
              </a:rPr>
              <a:t>Trần Khả Phiêu - 15520614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493C532-0FCD-4880-821B-9EB2FA947D0A}"/>
              </a:ext>
            </a:extLst>
          </p:cNvPr>
          <p:cNvSpPr txBox="1">
            <a:spLocks/>
          </p:cNvSpPr>
          <p:nvPr/>
        </p:nvSpPr>
        <p:spPr>
          <a:xfrm>
            <a:off x="651162" y="4339388"/>
            <a:ext cx="3178003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0CC40D-D711-45A8-8F57-F50166820B65}"/>
              </a:ext>
            </a:extLst>
          </p:cNvPr>
          <p:cNvSpPr txBox="1">
            <a:spLocks/>
          </p:cNvSpPr>
          <p:nvPr/>
        </p:nvSpPr>
        <p:spPr>
          <a:xfrm>
            <a:off x="526470" y="4086440"/>
            <a:ext cx="537556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</a:t>
            </a:r>
            <a:r>
              <a:rPr lang="vi-VN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ướng dẫn:	Mai Tiến Dũng</a:t>
            </a:r>
          </a:p>
        </p:txBody>
      </p:sp>
    </p:spTree>
    <p:extLst>
      <p:ext uri="{BB962C8B-B14F-4D97-AF65-F5344CB8AC3E}">
        <p14:creationId xmlns:p14="http://schemas.microsoft.com/office/powerpoint/2010/main" val="83890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4419600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Cài đặt: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Python 3.6, numpy trên nền tảng Anacoda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Tensorflow 1.5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Thực nghiệm: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10000 manga/anime style images from Safebooru</a:t>
            </a:r>
          </a:p>
          <a:p>
            <a:pPr lvl="1"/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256x256 images size, batchsize 4</a:t>
            </a:r>
          </a:p>
        </p:txBody>
      </p:sp>
    </p:spTree>
    <p:extLst>
      <p:ext uri="{BB962C8B-B14F-4D97-AF65-F5344CB8AC3E}">
        <p14:creationId xmlns:p14="http://schemas.microsoft.com/office/powerpoint/2010/main" val="83935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9" y="2109816"/>
            <a:ext cx="4031671" cy="37368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từ ảnh gốc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Top to bottom: original images, outlines, color schemes, generated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1EAA4-135B-48A1-93E6-13875139F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3" y="1468582"/>
            <a:ext cx="5072452" cy="49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989"/>
            <a:ext cx="9173246" cy="938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theo gợi ý màu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91C8E-A72F-4547-87EF-4BD0F90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35" y="2653208"/>
            <a:ext cx="6674064" cy="3390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16A3E6-C5FA-4D60-9098-1B2D71D9DDBB}"/>
              </a:ext>
            </a:extLst>
          </p:cNvPr>
          <p:cNvSpPr/>
          <p:nvPr/>
        </p:nvSpPr>
        <p:spPr>
          <a:xfrm>
            <a:off x="1596301" y="6248400"/>
            <a:ext cx="71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Top: outlines + messy color schemes. Bottom: generated images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98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989"/>
            <a:ext cx="9173246" cy="9381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Generate từ ảnh đen trắng hoàn toàn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6A3E6-C5FA-4D60-9098-1B2D71D9DDBB}"/>
              </a:ext>
            </a:extLst>
          </p:cNvPr>
          <p:cNvSpPr/>
          <p:nvPr/>
        </p:nvSpPr>
        <p:spPr>
          <a:xfrm>
            <a:off x="1430047" y="6248400"/>
            <a:ext cx="712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Top: outlines + pure white color scheme. Bottom: generated images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E404A-512F-4335-AB1D-96F357D4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0" y="2521528"/>
            <a:ext cx="6868049" cy="352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8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6400"/>
            <a:ext cx="9020849" cy="5181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Hoạt động tốt với Shadows và Highlights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Tô màu gợi ý lan ra ngoài vẫn cho kết quả tốt</a:t>
            </a:r>
          </a:p>
          <a:p>
            <a:pPr>
              <a:lnSpc>
                <a:spcPct val="150000"/>
              </a:lnSpc>
            </a:pP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Những chi tiết nhỏ, nh</a:t>
            </a:r>
            <a:r>
              <a:rPr lang="vi-VN" sz="26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600">
                <a:latin typeface="Arial" panose="020B0604020202020204" pitchFamily="34" charset="0"/>
                <a:cs typeface="Arial" panose="020B0604020202020204" pitchFamily="34" charset="0"/>
              </a:rPr>
              <a:t> màu mắt, có thể bị bỏ qua</a:t>
            </a:r>
          </a:p>
          <a:p>
            <a:pPr>
              <a:lnSpc>
                <a:spcPct val="150000"/>
              </a:lnSpc>
            </a:pPr>
            <a:r>
              <a:rPr lang="vi-VN" sz="2600">
                <a:cs typeface="Arial" panose="020B0604020202020204" pitchFamily="34" charset="0"/>
              </a:rPr>
              <a:t>Kĩ thuật lọc lấy biên cạnh bằng OpenCV có thể bỏ qua các chi tiết nhỏ như mũi và miệng.</a:t>
            </a:r>
          </a:p>
          <a:p>
            <a:pPr>
              <a:lnSpc>
                <a:spcPct val="150000"/>
              </a:lnSpc>
            </a:pPr>
            <a:r>
              <a:rPr lang="vi-VN" sz="2600">
                <a:cs typeface="Arial" panose="020B0604020202020204" pitchFamily="34" charset="0"/>
              </a:rPr>
              <a:t>Lấy cảm hứng từ Paintschainer.</a:t>
            </a:r>
            <a:endParaRPr lang="en-US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3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Outline Colorization through Tandem Adversarial Networks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  <a:r>
              <a:rPr lang="en-US" sz="3200" i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https://arxiv.org/abs/1704.08834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Cấu trúc mạng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320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Cài đặt và kết quả chạy thử</a:t>
            </a:r>
          </a:p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6999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1468416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Coloring và Shading là 2 công đoạn tốn nhiều thời gian của Digital Art -&gt; Automatically Colorize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18228-181D-496B-92EE-73917278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97216"/>
            <a:ext cx="6664036" cy="31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68" y="1635955"/>
            <a:ext cx="4909820" cy="5041936"/>
          </a:xfrm>
        </p:spPr>
        <p:txBody>
          <a:bodyPr>
            <a:normAutofit/>
          </a:bodyPr>
          <a:lstStyle/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Ứng dụng thực tế: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Asset game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Manga và Comic</a:t>
            </a:r>
          </a:p>
          <a:p>
            <a:r>
              <a:rPr lang="vi-VN" sz="2800">
                <a:cs typeface="Arial" panose="020B0604020202020204" pitchFamily="34" charset="0"/>
              </a:rPr>
              <a:t>Colorful Image Colorization và một số giải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 tương tự không hiệu quả</a:t>
            </a:r>
          </a:p>
          <a:p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Dùng 2 network song song:</a:t>
            </a:r>
          </a:p>
          <a:p>
            <a:pPr lvl="1"/>
            <a:r>
              <a:rPr lang="vi-VN" sz="280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prediction network</a:t>
            </a:r>
          </a:p>
          <a:p>
            <a:pPr lvl="1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Shading network</a:t>
            </a:r>
            <a:endParaRPr lang="vi-V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BE41E-96A8-4CD6-8B32-6D6A3F06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2" y="1635955"/>
            <a:ext cx="3606518" cy="4248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149018-70B6-4689-965F-230FF3A95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2" y="5998201"/>
            <a:ext cx="3606518" cy="5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Fully Convolutional Network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1164-2389-48D8-91EA-9FBC8EC2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915" y="2604655"/>
            <a:ext cx="7053501" cy="32761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8ED5CD-810A-4832-A5C1-D5079D691E31}"/>
              </a:ext>
            </a:extLst>
          </p:cNvPr>
          <p:cNvSpPr txBox="1">
            <a:spLocks/>
          </p:cNvSpPr>
          <p:nvPr/>
        </p:nvSpPr>
        <p:spPr>
          <a:xfrm>
            <a:off x="1448916" y="5958490"/>
            <a:ext cx="7053501" cy="775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Arrows  represent  5x5  convolutional  filters with a stride of 2</a:t>
            </a:r>
          </a:p>
        </p:txBody>
      </p:sp>
    </p:spTree>
    <p:extLst>
      <p:ext uri="{BB962C8B-B14F-4D97-AF65-F5344CB8AC3E}">
        <p14:creationId xmlns:p14="http://schemas.microsoft.com/office/powerpoint/2010/main" val="394890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Tandem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2B39B-BCD4-49C2-A7CC-CB4345DB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1" y="2642581"/>
            <a:ext cx="8596668" cy="24899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EC9AC6-234D-4320-929F-2CECEA54BD75}"/>
              </a:ext>
            </a:extLst>
          </p:cNvPr>
          <p:cNvSpPr/>
          <p:nvPr/>
        </p:nvSpPr>
        <p:spPr>
          <a:xfrm>
            <a:off x="468491" y="5170468"/>
            <a:ext cx="880551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Shading Network map outline (WxHx1) and color scheme(WxHx3) to Final(WxHx3)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Color Prediction Network map outline(WxHx1) to color scheme(WxHx3)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Cấu trúc mạng (Network Structure)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Adversarial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1B62-7B3E-4696-835E-1027494AE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46626"/>
            <a:ext cx="7193073" cy="404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Trainning: Artwork into Outlines and Color schemes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33A63-5F74-4198-BA5E-A275914C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1" y="2604655"/>
            <a:ext cx="10001250" cy="261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AF41A9-776F-4739-90F7-B0D6900CEE20}"/>
              </a:ext>
            </a:extLst>
          </p:cNvPr>
          <p:cNvSpPr/>
          <p:nvPr/>
        </p:nvSpPr>
        <p:spPr>
          <a:xfrm>
            <a:off x="319521" y="5528953"/>
            <a:ext cx="100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Left to right: original, outline, color scheme with patches removed, color scheme after blur.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5CE-F639-4956-870F-DB63A828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ơng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D509-964A-4920-9F05-D06EF0B70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0"/>
            <a:ext cx="9285624" cy="775855"/>
          </a:xfrm>
        </p:spPr>
        <p:txBody>
          <a:bodyPr>
            <a:norm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Predicts colors from outlines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41A9-776F-4739-90F7-B0D6900CEE20}"/>
              </a:ext>
            </a:extLst>
          </p:cNvPr>
          <p:cNvSpPr/>
          <p:nvPr/>
        </p:nvSpPr>
        <p:spPr>
          <a:xfrm>
            <a:off x="2896033" y="5620452"/>
            <a:ext cx="4848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Left to right: original, outline, color-prediction</a:t>
            </a:r>
            <a:endParaRPr lang="en-US"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0A14F-8CB7-426E-AB96-6FE3AACF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03" y="2604655"/>
            <a:ext cx="7749485" cy="2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64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8000"/>
      </a:dk1>
      <a:lt1>
        <a:sysClr val="window" lastClr="000000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408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Trebuchet MS</vt:lpstr>
      <vt:lpstr>Wingdings 3</vt:lpstr>
      <vt:lpstr>Facet</vt:lpstr>
      <vt:lpstr>Outline Colorization through Tandem Adversarial Networks </vt:lpstr>
      <vt:lpstr>Outline Colorization through Tandem Adversarial Networks</vt:lpstr>
      <vt:lpstr>Giới thiệu</vt:lpstr>
      <vt:lpstr>Giới thiệu</vt:lpstr>
      <vt:lpstr>Cấu trúc mạng (Network Structure)</vt:lpstr>
      <vt:lpstr>Cấu trúc mạng (Network Structure)</vt:lpstr>
      <vt:lpstr>Cấu trúc mạng (Network Structure)</vt:lpstr>
      <vt:lpstr>Phương pháp</vt:lpstr>
      <vt:lpstr>Phương pháp</vt:lpstr>
      <vt:lpstr>Cài đặt và kết quả chạy thử</vt:lpstr>
      <vt:lpstr>Cài đặt và kết quả chạy thử</vt:lpstr>
      <vt:lpstr>Cài đặt và kết quả chạy thử</vt:lpstr>
      <vt:lpstr>Cài đặt và kết quả chạy thử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Colorization through Tandem Adversarial Networks </dc:title>
  <dc:creator>deathvn</dc:creator>
  <cp:lastModifiedBy>deathvn</cp:lastModifiedBy>
  <cp:revision>105</cp:revision>
  <dcterms:created xsi:type="dcterms:W3CDTF">2018-11-21T18:47:03Z</dcterms:created>
  <dcterms:modified xsi:type="dcterms:W3CDTF">2018-11-22T00:37:57Z</dcterms:modified>
</cp:coreProperties>
</file>