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6" r:id="rId3"/>
    <p:sldId id="278" r:id="rId4"/>
    <p:sldId id="270" r:id="rId5"/>
    <p:sldId id="258" r:id="rId6"/>
    <p:sldId id="268" r:id="rId7"/>
    <p:sldId id="273" r:id="rId8"/>
    <p:sldId id="272" r:id="rId9"/>
    <p:sldId id="279" r:id="rId10"/>
    <p:sldId id="27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pmlQtfPwjhKIAupu4qTTQ==" hashData="dOWwKFGUNIYZKTg9NmGBBA0jvOGbFqiBlXZs1VNXxepf2LUMknrXHLhPRLB4ZxhsG/zvnD1BPwzNCGYoTOPmR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0A"/>
    <a:srgbClr val="FFC000"/>
    <a:srgbClr val="E6571E"/>
    <a:srgbClr val="0F9FC1"/>
    <a:srgbClr val="F26E90"/>
    <a:srgbClr val="245E76"/>
    <a:srgbClr val="EC2C5E"/>
    <a:srgbClr val="EAEFF2"/>
    <a:srgbClr val="FFD47B"/>
    <a:srgbClr val="1E3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9682" autoAdjust="0"/>
  </p:normalViewPr>
  <p:slideViewPr>
    <p:cSldViewPr snapToGrid="0">
      <p:cViewPr varScale="1">
        <p:scale>
          <a:sx n="74" d="100"/>
          <a:sy n="74" d="100"/>
        </p:scale>
        <p:origin x="1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4447D-9D07-48CD-B502-9771B36BAE70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7AB46-3761-4653-AECD-EAFFB3135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7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教材和笔记本的抽查（本学期，抽查两次），第一次给予警告记录，第二次，对不起，需要从你的平时成绩中扣分了。怎么扣？一会儿我会讲我们的成绩评定。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举手，</a:t>
            </a:r>
            <a:endParaRPr lang="en-US" altLang="zh-CN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做笔记：有同学问了，那记什么？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，我要求大家记下来的，比如刚才让大家抄写的。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，每一课的标题。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，其他能帮助同学们理解，学习的内容，大家也可以记下来，这在期末会有加分的。</a:t>
            </a:r>
            <a:endParaRPr lang="en-US" altLang="zh-CN" baseline="0" dirty="0" smtClean="0"/>
          </a:p>
          <a:p>
            <a:r>
              <a:rPr lang="en-US" altLang="zh-CN" dirty="0" smtClean="0"/>
              <a:t>* </a:t>
            </a:r>
            <a:r>
              <a:rPr lang="zh-CN" altLang="en-US" dirty="0" smtClean="0"/>
              <a:t>合理质疑：什么叫合理质疑？发言时候要有理有据。要说清楚自己有不同意见的原因。不能老师说什么都质疑。老师说“有个著名的科学家叫达尔文”，有调皮的同学就问“为什么不叫达尔武”</a:t>
            </a:r>
            <a:r>
              <a:rPr lang="zh-CN" altLang="en-US" smtClean="0"/>
              <a:t>？你怎么不问“达尔六呢？”，当然，这是开个玩笑。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smtClean="0"/>
              <a:t>http://docer.mysoeasy.com/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7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C48806-4F6C-4B58-B430-F7763FA9F89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6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欢迎来到生物乐园，从今天起，你就要学习做一名小科学家啦。</a:t>
            </a:r>
            <a:endParaRPr lang="en-US" altLang="zh-CN" dirty="0" smtClean="0"/>
          </a:p>
          <a:p>
            <a:r>
              <a:rPr lang="zh-CN" altLang="en-US" dirty="0" smtClean="0"/>
              <a:t>请大家观看一段小视频，看看科学家们有什么话对我们说。</a:t>
            </a:r>
            <a:endParaRPr lang="en-US" altLang="zh-CN" dirty="0" smtClean="0"/>
          </a:p>
          <a:p>
            <a:r>
              <a:rPr lang="zh-CN" altLang="en-US" dirty="0" smtClean="0"/>
              <a:t>问：视频中我们看到了各种各样的生物，乡村的，城市的，草原的，海底的</a:t>
            </a:r>
            <a:r>
              <a:rPr lang="en-US" altLang="zh-CN" dirty="0" smtClean="0"/>
              <a:t>……..</a:t>
            </a:r>
            <a:r>
              <a:rPr lang="zh-CN" altLang="en-US" dirty="0" smtClean="0"/>
              <a:t>那么，生物学到底是研究什么的科学呢？</a:t>
            </a:r>
            <a:endParaRPr lang="en-US" altLang="zh-CN" dirty="0" smtClean="0"/>
          </a:p>
          <a:p>
            <a:r>
              <a:rPr lang="zh-CN" altLang="en-US" dirty="0" smtClean="0"/>
              <a:t>请同学们翻开课本序言“致同学们”，寻找书中给我们的答案。</a:t>
            </a:r>
            <a:endParaRPr lang="en-US" altLang="zh-CN" dirty="0" smtClean="0"/>
          </a:p>
          <a:p>
            <a:r>
              <a:rPr lang="zh-CN" altLang="en-US" dirty="0" smtClean="0"/>
              <a:t>第四段，第一行结尾开始：生物学是研究生命现象和生命活动规律的科学。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4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解释</a:t>
            </a:r>
            <a:r>
              <a:rPr lang="zh-CN" altLang="en-US" baseline="0" dirty="0" smtClean="0"/>
              <a:t> 生命现象，生命活动规律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 smtClean="0"/>
              <a:t>问：那我们为什么要学生物学？或者说，学习生物学，对我们有什么好处呢？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农业（粮食高产，解决饥饿难民）， 医药（破解基因的秘密，治愈癌症），环境（治理沙尘暴）</a:t>
            </a:r>
            <a:endParaRPr lang="en-US" altLang="zh-CN" baseline="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 smtClean="0"/>
              <a:t>教：在致同学们中，用黄色圆点标记了学习方法，大家课下有空可以仔细看看，对我们的学习是一个指导。</a:t>
            </a:r>
            <a:endParaRPr lang="en-US" altLang="zh-CN" baseline="0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8506FAE-BE8B-4805-917F-66FEEA6AEB32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0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打开课本第二页，我们一起来学习第一章：认识生物。要始学习了，想想还有点小激动呢。</a:t>
            </a:r>
            <a:endParaRPr lang="en-US" altLang="zh-CN" dirty="0" smtClean="0"/>
          </a:p>
          <a:p>
            <a:r>
              <a:rPr lang="zh-CN" altLang="en-US" dirty="0" smtClean="0"/>
              <a:t>在我们正式研究生物之前，首先要学习生物研究的基本方法。那么有什么方法呢？我们看看法国著名昆虫学家，法布尔是如何做的。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他提到了一种关键的本领：观察！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1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提问，鼓励同学回答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3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大家都提到了用眼睛观察，那仅凭眼睛就够了吗？</a:t>
            </a:r>
            <a:endParaRPr lang="en-US" altLang="zh-CN" dirty="0" smtClean="0"/>
          </a:p>
          <a:p>
            <a:r>
              <a:rPr lang="zh-CN" altLang="en-US" dirty="0" smtClean="0"/>
              <a:t>我们讲的观察，是一种科学的研究方法。既然是科学的，就一定是客观的，令人信服的。我们的眼睛难道不会欺骗我们吗？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请大家看这样一副图片，问：一样长吗？</a:t>
            </a:r>
            <a:r>
              <a:rPr lang="zh-CN" altLang="en-US" baseline="0" dirty="0" smtClean="0"/>
              <a:t>  你怎么证明？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在上一张基础上，再来看一副图片，问：平行吗？。 同理，我们是不是来借助一组平行线来证明啊。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简单解释视觉现象：黑色收缩，白色膨胀，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1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7AB46-3761-4653-AECD-EAFFB31357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38289ED7-B682-418E-9A61-2B3D6DFDF90B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7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3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4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2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1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E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ED5F-A606-4ECD-9E08-011BC78F9D92}" type="datetimeFigureOut">
              <a:rPr lang="zh-CN" altLang="en-US" smtClean="0"/>
              <a:t>2017/9/26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FB76-A7E2-4AB4-B689-2F9543935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0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E:\&#25945;&#24072;&#19994;&#21153;\&#21021;&#19968;&#29983;&#29289;&#35838;&#20214;-&#26446;&#20025;\&#33268;&#21516;&#23398;&#20204;\&#33268;&#21516;&#23398;&#20204;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2859026" y="644879"/>
            <a:ext cx="2754098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生物课堂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613124" y="789860"/>
            <a:ext cx="254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希望大家做到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481441" y="1572924"/>
            <a:ext cx="4430027" cy="1486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课前：</a:t>
            </a:r>
            <a:endParaRPr lang="en-US" altLang="zh-CN" sz="24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，带着问题听课。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打铃之后，保持安静，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（实验报告）和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笔记本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等准备好。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3499750" y="3171384"/>
            <a:ext cx="4411718" cy="1468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提问或回答问题请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举手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，得到老师同意方可发言。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，积极发言，勇于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质疑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3481441" y="4751678"/>
            <a:ext cx="4411718" cy="1591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r>
              <a:rPr lang="zh-CN" altLang="en-US" sz="1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五分钟到教室，进入实验室后必须保持安静。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不动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桌面上的实验用品。</a:t>
            </a:r>
            <a:endParaRPr lang="en-US" altLang="zh-CN" sz="16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实验结束，</a:t>
            </a:r>
            <a:r>
              <a: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清洁卫生</a:t>
            </a:r>
            <a:r>
              <a:rPr lang="zh-CN" altLang="en-US" sz="16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，物品归位。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92375" y="2686219"/>
            <a:ext cx="2445647" cy="2438727"/>
            <a:chOff x="3200443" y="4545624"/>
            <a:chExt cx="2445647" cy="2438727"/>
          </a:xfrm>
        </p:grpSpPr>
        <p:grpSp>
          <p:nvGrpSpPr>
            <p:cNvPr id="51" name="组合 50"/>
            <p:cNvGrpSpPr/>
            <p:nvPr/>
          </p:nvGrpSpPr>
          <p:grpSpPr>
            <a:xfrm>
              <a:off x="3200443" y="4545624"/>
              <a:ext cx="2445647" cy="2438727"/>
              <a:chOff x="2291814" y="3789653"/>
              <a:chExt cx="2445647" cy="2438727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291814" y="3789653"/>
                <a:ext cx="2445647" cy="2438727"/>
              </a:xfrm>
              <a:prstGeom prst="ellipse">
                <a:avLst/>
              </a:prstGeom>
              <a:solidFill>
                <a:srgbClr val="245E7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488108" y="408959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1386139" y="4035880"/>
                  <a:ext cx="2098977" cy="2013341"/>
                  <a:chOff x="1386139" y="4035880"/>
                  <a:chExt cx="2098977" cy="2013341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1386139" y="4035880"/>
                    <a:ext cx="2098977" cy="1814220"/>
                    <a:chOff x="3410869" y="4176272"/>
                    <a:chExt cx="2279264" cy="2017021"/>
                  </a:xfrm>
                </p:grpSpPr>
                <p:grpSp>
                  <p:nvGrpSpPr>
                    <p:cNvPr id="63" name="组合 62"/>
                    <p:cNvGrpSpPr/>
                    <p:nvPr/>
                  </p:nvGrpSpPr>
                  <p:grpSpPr>
                    <a:xfrm rot="211129" flipH="1">
                      <a:off x="4814993" y="4188899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72" name="等腰三角形 71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等腰三角形 72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64" name="组合 63"/>
                    <p:cNvGrpSpPr/>
                    <p:nvPr/>
                  </p:nvGrpSpPr>
                  <p:grpSpPr>
                    <a:xfrm rot="21388871">
                      <a:off x="3410869" y="4176272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70" name="等腰三角形 69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等腰三角形 70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5" name="饼形 64"/>
                    <p:cNvSpPr/>
                    <p:nvPr/>
                  </p:nvSpPr>
                  <p:spPr>
                    <a:xfrm rot="8213486">
                      <a:off x="3717172" y="4235634"/>
                      <a:ext cx="1651965" cy="1610576"/>
                    </a:xfrm>
                    <a:prstGeom prst="pi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圆角矩形 65"/>
                    <p:cNvSpPr/>
                    <p:nvPr/>
                  </p:nvSpPr>
                  <p:spPr>
                    <a:xfrm>
                      <a:off x="3739662" y="4768313"/>
                      <a:ext cx="1617784" cy="1424980"/>
                    </a:xfrm>
                    <a:prstGeom prst="round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流程图: 可选过程 66"/>
                    <p:cNvSpPr/>
                    <p:nvPr/>
                  </p:nvSpPr>
                  <p:spPr>
                    <a:xfrm>
                      <a:off x="4009754" y="4870496"/>
                      <a:ext cx="1066800" cy="680227"/>
                    </a:xfrm>
                    <a:prstGeom prst="flowChartAlternateProcess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4009753" y="4967031"/>
                      <a:ext cx="1066800" cy="908981"/>
                    </a:xfrm>
                    <a:prstGeom prst="ellips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4138246" y="5345051"/>
                      <a:ext cx="240510" cy="45719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1793630" y="5567043"/>
                    <a:ext cx="1266093" cy="482178"/>
                    <a:chOff x="1937652" y="5591281"/>
                    <a:chExt cx="1110348" cy="709843"/>
                  </a:xfrm>
                </p:grpSpPr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1937652" y="5591281"/>
                      <a:ext cx="1110348" cy="62132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流程图: 可选过程 61"/>
                    <p:cNvSpPr/>
                    <p:nvPr/>
                  </p:nvSpPr>
                  <p:spPr>
                    <a:xfrm>
                      <a:off x="1937652" y="5797316"/>
                      <a:ext cx="1110348" cy="503808"/>
                    </a:xfrm>
                    <a:prstGeom prst="flowChartAlternateProcess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58" name="等腰三角形 57"/>
                <p:cNvSpPr/>
                <p:nvPr/>
              </p:nvSpPr>
              <p:spPr>
                <a:xfrm rot="10800000">
                  <a:off x="2293477" y="5584601"/>
                  <a:ext cx="262474" cy="295564"/>
                </a:xfrm>
                <a:prstGeom prst="triangle">
                  <a:avLst/>
                </a:prstGeom>
                <a:solidFill>
                  <a:srgbClr val="FFD4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3" name="矩形 52"/>
            <p:cNvSpPr/>
            <p:nvPr/>
          </p:nvSpPr>
          <p:spPr>
            <a:xfrm>
              <a:off x="4558617" y="5905532"/>
              <a:ext cx="221486" cy="411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2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2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55310" y="837584"/>
            <a:ext cx="4245924" cy="681057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solidFill>
              <a:srgbClr val="FFD47B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生活中的观察法</a:t>
            </a:r>
            <a:r>
              <a:rPr lang="en-US" altLang="zh-CN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4163" y="500669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933140" y="2818519"/>
            <a:ext cx="591882" cy="2794141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大家来找茬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07" y="2818519"/>
            <a:ext cx="6745266" cy="2794141"/>
          </a:xfrm>
          <a:prstGeom prst="rect">
            <a:avLst/>
          </a:prstGeom>
        </p:spPr>
      </p:pic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3397223" y="3299826"/>
            <a:ext cx="253539" cy="326186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924933" y="3626012"/>
            <a:ext cx="223932" cy="23748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2695656" y="4270060"/>
            <a:ext cx="365505" cy="417722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2987007" y="4828912"/>
            <a:ext cx="410216" cy="5940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892920" y="5041233"/>
            <a:ext cx="418256" cy="460131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47373" y="174960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请在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分钟时间内，找出左图中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处不同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86690" y="1158646"/>
            <a:ext cx="660296" cy="1194905"/>
            <a:chOff x="1044864" y="545613"/>
            <a:chExt cx="699868" cy="1266517"/>
          </a:xfrm>
        </p:grpSpPr>
        <p:grpSp>
          <p:nvGrpSpPr>
            <p:cNvPr id="15" name="组合 14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21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32000" anchor="ctr"/>
              <a:lstStyle/>
              <a:p>
                <a:pPr algn="ctr">
                  <a:defRPr/>
                </a:pPr>
                <a:endParaRPr lang="zh-CN" altLang="en-US" sz="3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2" idx="0"/>
              <a:endCxn id="17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任意多边形 107"/>
          <p:cNvSpPr/>
          <p:nvPr/>
        </p:nvSpPr>
        <p:spPr>
          <a:xfrm>
            <a:off x="1047752" y="2093393"/>
            <a:ext cx="7991475" cy="3477143"/>
          </a:xfrm>
          <a:custGeom>
            <a:avLst/>
            <a:gdLst>
              <a:gd name="connsiteX0" fmla="*/ 6127 w 10623327"/>
              <a:gd name="connsiteY0" fmla="*/ 135466 h 4196723"/>
              <a:gd name="connsiteX1" fmla="*/ 69627 w 10623327"/>
              <a:gd name="connsiteY1" fmla="*/ 59266 h 4196723"/>
              <a:gd name="connsiteX2" fmla="*/ 501427 w 10623327"/>
              <a:gd name="connsiteY2" fmla="*/ 897466 h 4196723"/>
              <a:gd name="connsiteX3" fmla="*/ 450627 w 10623327"/>
              <a:gd name="connsiteY3" fmla="*/ 2434166 h 4196723"/>
              <a:gd name="connsiteX4" fmla="*/ 2635027 w 10623327"/>
              <a:gd name="connsiteY4" fmla="*/ 4148666 h 4196723"/>
              <a:gd name="connsiteX5" fmla="*/ 6254527 w 10623327"/>
              <a:gd name="connsiteY5" fmla="*/ 3462866 h 4196723"/>
              <a:gd name="connsiteX6" fmla="*/ 9137427 w 10623327"/>
              <a:gd name="connsiteY6" fmla="*/ 4135966 h 4196723"/>
              <a:gd name="connsiteX7" fmla="*/ 10623327 w 10623327"/>
              <a:gd name="connsiteY7" fmla="*/ 4123266 h 4196723"/>
              <a:gd name="connsiteX0" fmla="*/ 340 w 10617540"/>
              <a:gd name="connsiteY0" fmla="*/ 58142 h 4119399"/>
              <a:gd name="connsiteX1" fmla="*/ 267040 w 10617540"/>
              <a:gd name="connsiteY1" fmla="*/ 121642 h 4119399"/>
              <a:gd name="connsiteX2" fmla="*/ 495640 w 10617540"/>
              <a:gd name="connsiteY2" fmla="*/ 820142 h 4119399"/>
              <a:gd name="connsiteX3" fmla="*/ 444840 w 10617540"/>
              <a:gd name="connsiteY3" fmla="*/ 2356842 h 4119399"/>
              <a:gd name="connsiteX4" fmla="*/ 2629240 w 10617540"/>
              <a:gd name="connsiteY4" fmla="*/ 4071342 h 4119399"/>
              <a:gd name="connsiteX5" fmla="*/ 6248740 w 10617540"/>
              <a:gd name="connsiteY5" fmla="*/ 3385542 h 4119399"/>
              <a:gd name="connsiteX6" fmla="*/ 9131640 w 10617540"/>
              <a:gd name="connsiteY6" fmla="*/ 4058642 h 4119399"/>
              <a:gd name="connsiteX7" fmla="*/ 10617540 w 10617540"/>
              <a:gd name="connsiteY7" fmla="*/ 4045942 h 4119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444882 w 10617582"/>
              <a:gd name="connsiteY3" fmla="*/ 23528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178182 w 10617582"/>
              <a:gd name="connsiteY3" fmla="*/ 33434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382 w 10617582"/>
              <a:gd name="connsiteY0" fmla="*/ 54142 h 4115399"/>
              <a:gd name="connsiteX1" fmla="*/ 267082 w 10617582"/>
              <a:gd name="connsiteY1" fmla="*/ 117642 h 4115399"/>
              <a:gd name="connsiteX2" fmla="*/ 635382 w 10617582"/>
              <a:gd name="connsiteY2" fmla="*/ 727242 h 4115399"/>
              <a:gd name="connsiteX3" fmla="*/ 394082 w 10617582"/>
              <a:gd name="connsiteY3" fmla="*/ 3191042 h 4115399"/>
              <a:gd name="connsiteX4" fmla="*/ 2629282 w 10617582"/>
              <a:gd name="connsiteY4" fmla="*/ 4067342 h 4115399"/>
              <a:gd name="connsiteX5" fmla="*/ 6248782 w 10617582"/>
              <a:gd name="connsiteY5" fmla="*/ 3381542 h 4115399"/>
              <a:gd name="connsiteX6" fmla="*/ 9131682 w 10617582"/>
              <a:gd name="connsiteY6" fmla="*/ 4054642 h 4115399"/>
              <a:gd name="connsiteX7" fmla="*/ 10617582 w 10617582"/>
              <a:gd name="connsiteY7" fmla="*/ 4041942 h 4115399"/>
              <a:gd name="connsiteX0" fmla="*/ 207 w 10617407"/>
              <a:gd name="connsiteY0" fmla="*/ 58321 h 4119578"/>
              <a:gd name="connsiteX1" fmla="*/ 419307 w 10617407"/>
              <a:gd name="connsiteY1" fmla="*/ 109121 h 4119578"/>
              <a:gd name="connsiteX2" fmla="*/ 635207 w 10617407"/>
              <a:gd name="connsiteY2" fmla="*/ 731421 h 4119578"/>
              <a:gd name="connsiteX3" fmla="*/ 393907 w 10617407"/>
              <a:gd name="connsiteY3" fmla="*/ 3195221 h 4119578"/>
              <a:gd name="connsiteX4" fmla="*/ 2629107 w 10617407"/>
              <a:gd name="connsiteY4" fmla="*/ 4071521 h 4119578"/>
              <a:gd name="connsiteX5" fmla="*/ 6248607 w 10617407"/>
              <a:gd name="connsiteY5" fmla="*/ 3385721 h 4119578"/>
              <a:gd name="connsiteX6" fmla="*/ 9131507 w 10617407"/>
              <a:gd name="connsiteY6" fmla="*/ 4058821 h 4119578"/>
              <a:gd name="connsiteX7" fmla="*/ 10617407 w 10617407"/>
              <a:gd name="connsiteY7" fmla="*/ 4046121 h 4119578"/>
              <a:gd name="connsiteX0" fmla="*/ 0 w 10617200"/>
              <a:gd name="connsiteY0" fmla="*/ 0 h 4061257"/>
              <a:gd name="connsiteX1" fmla="*/ 635000 w 10617200"/>
              <a:gd name="connsiteY1" fmla="*/ 6731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17200"/>
              <a:gd name="connsiteY0" fmla="*/ 0 h 4061257"/>
              <a:gd name="connsiteX1" fmla="*/ 279398 w 10617200"/>
              <a:gd name="connsiteY1" fmla="*/ 135890 h 4061257"/>
              <a:gd name="connsiteX2" fmla="*/ 635000 w 10617200"/>
              <a:gd name="connsiteY2" fmla="*/ 673100 h 4061257"/>
              <a:gd name="connsiteX3" fmla="*/ 393700 w 10617200"/>
              <a:gd name="connsiteY3" fmla="*/ 3136900 h 4061257"/>
              <a:gd name="connsiteX4" fmla="*/ 2628900 w 10617200"/>
              <a:gd name="connsiteY4" fmla="*/ 4013200 h 4061257"/>
              <a:gd name="connsiteX5" fmla="*/ 6248400 w 10617200"/>
              <a:gd name="connsiteY5" fmla="*/ 3327400 h 4061257"/>
              <a:gd name="connsiteX6" fmla="*/ 9131300 w 10617200"/>
              <a:gd name="connsiteY6" fmla="*/ 4000500 h 4061257"/>
              <a:gd name="connsiteX7" fmla="*/ 10617200 w 10617200"/>
              <a:gd name="connsiteY7" fmla="*/ 3987800 h 4061257"/>
              <a:gd name="connsiteX0" fmla="*/ 0 w 10617200"/>
              <a:gd name="connsiteY0" fmla="*/ 6132 h 4067389"/>
              <a:gd name="connsiteX1" fmla="*/ 359408 w 10617200"/>
              <a:gd name="connsiteY1" fmla="*/ 62012 h 4067389"/>
              <a:gd name="connsiteX2" fmla="*/ 635000 w 10617200"/>
              <a:gd name="connsiteY2" fmla="*/ 679232 h 4067389"/>
              <a:gd name="connsiteX3" fmla="*/ 393700 w 10617200"/>
              <a:gd name="connsiteY3" fmla="*/ 3143032 h 4067389"/>
              <a:gd name="connsiteX4" fmla="*/ 2628900 w 10617200"/>
              <a:gd name="connsiteY4" fmla="*/ 4019332 h 4067389"/>
              <a:gd name="connsiteX5" fmla="*/ 6248400 w 10617200"/>
              <a:gd name="connsiteY5" fmla="*/ 3333532 h 4067389"/>
              <a:gd name="connsiteX6" fmla="*/ 9131300 w 10617200"/>
              <a:gd name="connsiteY6" fmla="*/ 4006632 h 4067389"/>
              <a:gd name="connsiteX7" fmla="*/ 10617200 w 10617200"/>
              <a:gd name="connsiteY7" fmla="*/ 3993932 h 4067389"/>
              <a:gd name="connsiteX0" fmla="*/ 0 w 10617200"/>
              <a:gd name="connsiteY0" fmla="*/ 0 h 4061257"/>
              <a:gd name="connsiteX1" fmla="*/ 635000 w 10617200"/>
              <a:gd name="connsiteY1" fmla="*/ 6731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17200"/>
              <a:gd name="connsiteY0" fmla="*/ 0 h 4061257"/>
              <a:gd name="connsiteX1" fmla="*/ 565150 w 10617200"/>
              <a:gd name="connsiteY1" fmla="*/ 635000 h 4061257"/>
              <a:gd name="connsiteX2" fmla="*/ 393700 w 10617200"/>
              <a:gd name="connsiteY2" fmla="*/ 3136900 h 4061257"/>
              <a:gd name="connsiteX3" fmla="*/ 2628900 w 10617200"/>
              <a:gd name="connsiteY3" fmla="*/ 4013200 h 4061257"/>
              <a:gd name="connsiteX4" fmla="*/ 6248400 w 10617200"/>
              <a:gd name="connsiteY4" fmla="*/ 3327400 h 4061257"/>
              <a:gd name="connsiteX5" fmla="*/ 9131300 w 10617200"/>
              <a:gd name="connsiteY5" fmla="*/ 4000500 h 4061257"/>
              <a:gd name="connsiteX6" fmla="*/ 10617200 w 10617200"/>
              <a:gd name="connsiteY6" fmla="*/ 3987800 h 4061257"/>
              <a:gd name="connsiteX0" fmla="*/ 0 w 10655300"/>
              <a:gd name="connsiteY0" fmla="*/ 0 h 4067607"/>
              <a:gd name="connsiteX1" fmla="*/ 603250 w 10655300"/>
              <a:gd name="connsiteY1" fmla="*/ 641350 h 4067607"/>
              <a:gd name="connsiteX2" fmla="*/ 431800 w 10655300"/>
              <a:gd name="connsiteY2" fmla="*/ 3143250 h 4067607"/>
              <a:gd name="connsiteX3" fmla="*/ 2667000 w 10655300"/>
              <a:gd name="connsiteY3" fmla="*/ 4019550 h 4067607"/>
              <a:gd name="connsiteX4" fmla="*/ 6286500 w 10655300"/>
              <a:gd name="connsiteY4" fmla="*/ 3333750 h 4067607"/>
              <a:gd name="connsiteX5" fmla="*/ 9169400 w 10655300"/>
              <a:gd name="connsiteY5" fmla="*/ 4006850 h 4067607"/>
              <a:gd name="connsiteX6" fmla="*/ 10655300 w 10655300"/>
              <a:gd name="connsiteY6" fmla="*/ 3994150 h 4067607"/>
              <a:gd name="connsiteX0" fmla="*/ 0 w 10655300"/>
              <a:gd name="connsiteY0" fmla="*/ 54102 h 4121709"/>
              <a:gd name="connsiteX1" fmla="*/ 603250 w 10655300"/>
              <a:gd name="connsiteY1" fmla="*/ 695452 h 4121709"/>
              <a:gd name="connsiteX2" fmla="*/ 431800 w 10655300"/>
              <a:gd name="connsiteY2" fmla="*/ 3197352 h 4121709"/>
              <a:gd name="connsiteX3" fmla="*/ 2667000 w 10655300"/>
              <a:gd name="connsiteY3" fmla="*/ 4073652 h 4121709"/>
              <a:gd name="connsiteX4" fmla="*/ 6286500 w 10655300"/>
              <a:gd name="connsiteY4" fmla="*/ 3387852 h 4121709"/>
              <a:gd name="connsiteX5" fmla="*/ 9169400 w 10655300"/>
              <a:gd name="connsiteY5" fmla="*/ 4060952 h 4121709"/>
              <a:gd name="connsiteX6" fmla="*/ 10655300 w 10655300"/>
              <a:gd name="connsiteY6" fmla="*/ 4048252 h 4121709"/>
              <a:gd name="connsiteX0" fmla="*/ 0 w 10655300"/>
              <a:gd name="connsiteY0" fmla="*/ 58383 h 4125990"/>
              <a:gd name="connsiteX1" fmla="*/ 603250 w 10655300"/>
              <a:gd name="connsiteY1" fmla="*/ 699733 h 4125990"/>
              <a:gd name="connsiteX2" fmla="*/ 488950 w 10655300"/>
              <a:gd name="connsiteY2" fmla="*/ 3453093 h 4125990"/>
              <a:gd name="connsiteX3" fmla="*/ 2667000 w 10655300"/>
              <a:gd name="connsiteY3" fmla="*/ 4077933 h 4125990"/>
              <a:gd name="connsiteX4" fmla="*/ 6286500 w 10655300"/>
              <a:gd name="connsiteY4" fmla="*/ 3392133 h 4125990"/>
              <a:gd name="connsiteX5" fmla="*/ 9169400 w 10655300"/>
              <a:gd name="connsiteY5" fmla="*/ 4065233 h 4125990"/>
              <a:gd name="connsiteX6" fmla="*/ 10655300 w 10655300"/>
              <a:gd name="connsiteY6" fmla="*/ 4052533 h 4125990"/>
              <a:gd name="connsiteX0" fmla="*/ 0 w 10655300"/>
              <a:gd name="connsiteY0" fmla="*/ 58383 h 4125990"/>
              <a:gd name="connsiteX1" fmla="*/ 603250 w 10655300"/>
              <a:gd name="connsiteY1" fmla="*/ 699733 h 4125990"/>
              <a:gd name="connsiteX2" fmla="*/ 488950 w 10655300"/>
              <a:gd name="connsiteY2" fmla="*/ 3453093 h 4125990"/>
              <a:gd name="connsiteX3" fmla="*/ 3067050 w 10655300"/>
              <a:gd name="connsiteY3" fmla="*/ 4020783 h 4125990"/>
              <a:gd name="connsiteX4" fmla="*/ 6286500 w 10655300"/>
              <a:gd name="connsiteY4" fmla="*/ 3392133 h 4125990"/>
              <a:gd name="connsiteX5" fmla="*/ 9169400 w 10655300"/>
              <a:gd name="connsiteY5" fmla="*/ 4065233 h 4125990"/>
              <a:gd name="connsiteX6" fmla="*/ 10655300 w 10655300"/>
              <a:gd name="connsiteY6" fmla="*/ 4052533 h 4125990"/>
              <a:gd name="connsiteX0" fmla="*/ 0 w 10655300"/>
              <a:gd name="connsiteY0" fmla="*/ 72659 h 4386378"/>
              <a:gd name="connsiteX1" fmla="*/ 603250 w 10655300"/>
              <a:gd name="connsiteY1" fmla="*/ 714009 h 4386378"/>
              <a:gd name="connsiteX2" fmla="*/ 577850 w 10655300"/>
              <a:gd name="connsiteY2" fmla="*/ 4140469 h 4386378"/>
              <a:gd name="connsiteX3" fmla="*/ 3067050 w 10655300"/>
              <a:gd name="connsiteY3" fmla="*/ 4035059 h 4386378"/>
              <a:gd name="connsiteX4" fmla="*/ 6286500 w 10655300"/>
              <a:gd name="connsiteY4" fmla="*/ 3406409 h 4386378"/>
              <a:gd name="connsiteX5" fmla="*/ 9169400 w 10655300"/>
              <a:gd name="connsiteY5" fmla="*/ 4079509 h 4386378"/>
              <a:gd name="connsiteX6" fmla="*/ 10655300 w 10655300"/>
              <a:gd name="connsiteY6" fmla="*/ 4066809 h 4386378"/>
              <a:gd name="connsiteX0" fmla="*/ 0 w 10655300"/>
              <a:gd name="connsiteY0" fmla="*/ 72659 h 4638027"/>
              <a:gd name="connsiteX1" fmla="*/ 603250 w 10655300"/>
              <a:gd name="connsiteY1" fmla="*/ 714009 h 4638027"/>
              <a:gd name="connsiteX2" fmla="*/ 577850 w 10655300"/>
              <a:gd name="connsiteY2" fmla="*/ 4140469 h 4638027"/>
              <a:gd name="connsiteX3" fmla="*/ 3676650 w 10655300"/>
              <a:gd name="connsiteY3" fmla="*/ 4543059 h 4638027"/>
              <a:gd name="connsiteX4" fmla="*/ 6286500 w 10655300"/>
              <a:gd name="connsiteY4" fmla="*/ 3406409 h 4638027"/>
              <a:gd name="connsiteX5" fmla="*/ 9169400 w 10655300"/>
              <a:gd name="connsiteY5" fmla="*/ 4079509 h 4638027"/>
              <a:gd name="connsiteX6" fmla="*/ 10655300 w 10655300"/>
              <a:gd name="connsiteY6" fmla="*/ 4066809 h 4638027"/>
              <a:gd name="connsiteX0" fmla="*/ 0 w 10655300"/>
              <a:gd name="connsiteY0" fmla="*/ 72659 h 4638027"/>
              <a:gd name="connsiteX1" fmla="*/ 603250 w 10655300"/>
              <a:gd name="connsiteY1" fmla="*/ 714009 h 4638027"/>
              <a:gd name="connsiteX2" fmla="*/ 577850 w 10655300"/>
              <a:gd name="connsiteY2" fmla="*/ 4140469 h 4638027"/>
              <a:gd name="connsiteX3" fmla="*/ 3676650 w 10655300"/>
              <a:gd name="connsiteY3" fmla="*/ 4543059 h 4638027"/>
              <a:gd name="connsiteX4" fmla="*/ 6286500 w 10655300"/>
              <a:gd name="connsiteY4" fmla="*/ 3406409 h 4638027"/>
              <a:gd name="connsiteX5" fmla="*/ 9220200 w 10655300"/>
              <a:gd name="connsiteY5" fmla="*/ 4397009 h 4638027"/>
              <a:gd name="connsiteX6" fmla="*/ 10655300 w 10655300"/>
              <a:gd name="connsiteY6" fmla="*/ 4066809 h 4638027"/>
              <a:gd name="connsiteX0" fmla="*/ 0 w 10655300"/>
              <a:gd name="connsiteY0" fmla="*/ 72659 h 4636190"/>
              <a:gd name="connsiteX1" fmla="*/ 603250 w 10655300"/>
              <a:gd name="connsiteY1" fmla="*/ 714009 h 4636190"/>
              <a:gd name="connsiteX2" fmla="*/ 577850 w 10655300"/>
              <a:gd name="connsiteY2" fmla="*/ 4140469 h 4636190"/>
              <a:gd name="connsiteX3" fmla="*/ 3676650 w 10655300"/>
              <a:gd name="connsiteY3" fmla="*/ 4543059 h 4636190"/>
              <a:gd name="connsiteX4" fmla="*/ 6604000 w 10655300"/>
              <a:gd name="connsiteY4" fmla="*/ 3431809 h 4636190"/>
              <a:gd name="connsiteX5" fmla="*/ 9220200 w 10655300"/>
              <a:gd name="connsiteY5" fmla="*/ 4397009 h 4636190"/>
              <a:gd name="connsiteX6" fmla="*/ 10655300 w 10655300"/>
              <a:gd name="connsiteY6" fmla="*/ 4066809 h 46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55300" h="4636190">
                <a:moveTo>
                  <a:pt x="0" y="72659"/>
                </a:moveTo>
                <a:cubicBezTo>
                  <a:pt x="195792" y="-110962"/>
                  <a:pt x="506942" y="36041"/>
                  <a:pt x="603250" y="714009"/>
                </a:cubicBezTo>
                <a:cubicBezTo>
                  <a:pt x="699558" y="1391977"/>
                  <a:pt x="65617" y="3502294"/>
                  <a:pt x="577850" y="4140469"/>
                </a:cubicBezTo>
                <a:cubicBezTo>
                  <a:pt x="1090083" y="4778644"/>
                  <a:pt x="2672292" y="4661169"/>
                  <a:pt x="3676650" y="4543059"/>
                </a:cubicBezTo>
                <a:cubicBezTo>
                  <a:pt x="4681008" y="4424949"/>
                  <a:pt x="5680075" y="3456151"/>
                  <a:pt x="6604000" y="3431809"/>
                </a:cubicBezTo>
                <a:cubicBezTo>
                  <a:pt x="7527925" y="3407467"/>
                  <a:pt x="8544983" y="4291176"/>
                  <a:pt x="9220200" y="4397009"/>
                </a:cubicBezTo>
                <a:cubicBezTo>
                  <a:pt x="9895417" y="4502842"/>
                  <a:pt x="10276416" y="4128192"/>
                  <a:pt x="10655300" y="4066809"/>
                </a:cubicBezTo>
              </a:path>
            </a:pathLst>
          </a:custGeom>
          <a:noFill/>
          <a:ln w="25400">
            <a:solidFill>
              <a:srgbClr val="FFD47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1" name="组合 110"/>
          <p:cNvGrpSpPr/>
          <p:nvPr/>
        </p:nvGrpSpPr>
        <p:grpSpPr>
          <a:xfrm>
            <a:off x="1439355" y="1820484"/>
            <a:ext cx="3604146" cy="3224364"/>
            <a:chOff x="1919140" y="1284311"/>
            <a:chExt cx="4805528" cy="4299152"/>
          </a:xfrm>
        </p:grpSpPr>
        <p:sp>
          <p:nvSpPr>
            <p:cNvPr id="109" name="等腰三角形 108"/>
            <p:cNvSpPr/>
            <p:nvPr/>
          </p:nvSpPr>
          <p:spPr>
            <a:xfrm rot="16820393">
              <a:off x="2012751" y="2024053"/>
              <a:ext cx="821510" cy="908795"/>
            </a:xfrm>
            <a:custGeom>
              <a:avLst/>
              <a:gdLst>
                <a:gd name="connsiteX0" fmla="*/ 0 w 673100"/>
                <a:gd name="connsiteY0" fmla="*/ 754629 h 754629"/>
                <a:gd name="connsiteX1" fmla="*/ 336550 w 673100"/>
                <a:gd name="connsiteY1" fmla="*/ 0 h 754629"/>
                <a:gd name="connsiteX2" fmla="*/ 673100 w 673100"/>
                <a:gd name="connsiteY2" fmla="*/ 754629 h 754629"/>
                <a:gd name="connsiteX3" fmla="*/ 0 w 673100"/>
                <a:gd name="connsiteY3" fmla="*/ 754629 h 754629"/>
                <a:gd name="connsiteX0" fmla="*/ 0 w 647651"/>
                <a:gd name="connsiteY0" fmla="*/ 575706 h 754629"/>
                <a:gd name="connsiteX1" fmla="*/ 311101 w 647651"/>
                <a:gd name="connsiteY1" fmla="*/ 0 h 754629"/>
                <a:gd name="connsiteX2" fmla="*/ 647651 w 647651"/>
                <a:gd name="connsiteY2" fmla="*/ 754629 h 754629"/>
                <a:gd name="connsiteX3" fmla="*/ 0 w 647651"/>
                <a:gd name="connsiteY3" fmla="*/ 575706 h 754629"/>
                <a:gd name="connsiteX0" fmla="*/ 0 w 704825"/>
                <a:gd name="connsiteY0" fmla="*/ 575706 h 908795"/>
                <a:gd name="connsiteX1" fmla="*/ 311101 w 704825"/>
                <a:gd name="connsiteY1" fmla="*/ 0 h 908795"/>
                <a:gd name="connsiteX2" fmla="*/ 704825 w 704825"/>
                <a:gd name="connsiteY2" fmla="*/ 908795 h 908795"/>
                <a:gd name="connsiteX3" fmla="*/ 0 w 704825"/>
                <a:gd name="connsiteY3" fmla="*/ 575706 h 908795"/>
                <a:gd name="connsiteX0" fmla="*/ 0 w 821510"/>
                <a:gd name="connsiteY0" fmla="*/ 626042 h 908795"/>
                <a:gd name="connsiteX1" fmla="*/ 427786 w 821510"/>
                <a:gd name="connsiteY1" fmla="*/ 0 h 908795"/>
                <a:gd name="connsiteX2" fmla="*/ 821510 w 821510"/>
                <a:gd name="connsiteY2" fmla="*/ 908795 h 908795"/>
                <a:gd name="connsiteX3" fmla="*/ 0 w 821510"/>
                <a:gd name="connsiteY3" fmla="*/ 626042 h 90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510" h="908795">
                  <a:moveTo>
                    <a:pt x="0" y="626042"/>
                  </a:moveTo>
                  <a:lnTo>
                    <a:pt x="427786" y="0"/>
                  </a:lnTo>
                  <a:lnTo>
                    <a:pt x="821510" y="908795"/>
                  </a:lnTo>
                  <a:lnTo>
                    <a:pt x="0" y="626042"/>
                  </a:lnTo>
                  <a:close/>
                </a:path>
              </a:pathLst>
            </a:custGeom>
            <a:gradFill>
              <a:gsLst>
                <a:gs pos="100000">
                  <a:srgbClr val="FFD47B"/>
                </a:gs>
                <a:gs pos="0">
                  <a:srgbClr val="FFEECD">
                    <a:alpha val="6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2483819" y="1284311"/>
              <a:ext cx="4240849" cy="4299152"/>
            </a:xfrm>
            <a:prstGeom prst="roundRect">
              <a:avLst>
                <a:gd name="adj" fmla="val 6400"/>
              </a:avLst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鬃毛长短不同</a:t>
              </a:r>
              <a:endParaRPr lang="zh-CN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耳朵大小不同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毛色不同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体型较大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腿的长短、粗细不同</a:t>
              </a:r>
              <a:endParaRPr lang="en-US" altLang="zh-CN" sz="2800" dirty="0"/>
            </a:p>
            <a:p>
              <a:pPr lvl="0"/>
              <a:r>
                <a:rPr lang="en-US" altLang="zh-CN" sz="2800" b="1" dirty="0"/>
                <a:t>  … …</a:t>
              </a:r>
            </a:p>
          </p:txBody>
        </p:sp>
        <p:sp>
          <p:nvSpPr>
            <p:cNvPr id="85" name="椭圆 84"/>
            <p:cNvSpPr/>
            <p:nvPr/>
          </p:nvSpPr>
          <p:spPr>
            <a:xfrm>
              <a:off x="1919140" y="2272166"/>
              <a:ext cx="175694" cy="175694"/>
            </a:xfrm>
            <a:prstGeom prst="ellipse">
              <a:avLst/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116766" y="1817757"/>
            <a:ext cx="3726788" cy="3201891"/>
            <a:chOff x="7903026" y="892742"/>
            <a:chExt cx="4969052" cy="4269188"/>
          </a:xfrm>
        </p:grpSpPr>
        <p:sp>
          <p:nvSpPr>
            <p:cNvPr id="117" name="等腰三角形 108"/>
            <p:cNvSpPr/>
            <p:nvPr/>
          </p:nvSpPr>
          <p:spPr>
            <a:xfrm rot="11609552">
              <a:off x="7903026" y="4220172"/>
              <a:ext cx="882654" cy="941758"/>
            </a:xfrm>
            <a:custGeom>
              <a:avLst/>
              <a:gdLst>
                <a:gd name="connsiteX0" fmla="*/ 0 w 673100"/>
                <a:gd name="connsiteY0" fmla="*/ 754629 h 754629"/>
                <a:gd name="connsiteX1" fmla="*/ 336550 w 673100"/>
                <a:gd name="connsiteY1" fmla="*/ 0 h 754629"/>
                <a:gd name="connsiteX2" fmla="*/ 673100 w 673100"/>
                <a:gd name="connsiteY2" fmla="*/ 754629 h 754629"/>
                <a:gd name="connsiteX3" fmla="*/ 0 w 673100"/>
                <a:gd name="connsiteY3" fmla="*/ 754629 h 754629"/>
                <a:gd name="connsiteX0" fmla="*/ 0 w 647651"/>
                <a:gd name="connsiteY0" fmla="*/ 575706 h 754629"/>
                <a:gd name="connsiteX1" fmla="*/ 311101 w 647651"/>
                <a:gd name="connsiteY1" fmla="*/ 0 h 754629"/>
                <a:gd name="connsiteX2" fmla="*/ 647651 w 647651"/>
                <a:gd name="connsiteY2" fmla="*/ 754629 h 754629"/>
                <a:gd name="connsiteX3" fmla="*/ 0 w 647651"/>
                <a:gd name="connsiteY3" fmla="*/ 575706 h 754629"/>
                <a:gd name="connsiteX0" fmla="*/ 0 w 704825"/>
                <a:gd name="connsiteY0" fmla="*/ 575706 h 908795"/>
                <a:gd name="connsiteX1" fmla="*/ 311101 w 704825"/>
                <a:gd name="connsiteY1" fmla="*/ 0 h 908795"/>
                <a:gd name="connsiteX2" fmla="*/ 704825 w 704825"/>
                <a:gd name="connsiteY2" fmla="*/ 908795 h 908795"/>
                <a:gd name="connsiteX3" fmla="*/ 0 w 704825"/>
                <a:gd name="connsiteY3" fmla="*/ 575706 h 908795"/>
                <a:gd name="connsiteX0" fmla="*/ 0 w 448826"/>
                <a:gd name="connsiteY0" fmla="*/ 575706 h 862471"/>
                <a:gd name="connsiteX1" fmla="*/ 311101 w 448826"/>
                <a:gd name="connsiteY1" fmla="*/ 0 h 862471"/>
                <a:gd name="connsiteX2" fmla="*/ 448826 w 448826"/>
                <a:gd name="connsiteY2" fmla="*/ 862471 h 862471"/>
                <a:gd name="connsiteX3" fmla="*/ 0 w 448826"/>
                <a:gd name="connsiteY3" fmla="*/ 575706 h 862471"/>
                <a:gd name="connsiteX0" fmla="*/ 0 w 654442"/>
                <a:gd name="connsiteY0" fmla="*/ 576065 h 862471"/>
                <a:gd name="connsiteX1" fmla="*/ 516717 w 654442"/>
                <a:gd name="connsiteY1" fmla="*/ 0 h 862471"/>
                <a:gd name="connsiteX2" fmla="*/ 654442 w 654442"/>
                <a:gd name="connsiteY2" fmla="*/ 862471 h 862471"/>
                <a:gd name="connsiteX3" fmla="*/ 0 w 654442"/>
                <a:gd name="connsiteY3" fmla="*/ 576065 h 862471"/>
                <a:gd name="connsiteX0" fmla="*/ 0 w 732238"/>
                <a:gd name="connsiteY0" fmla="*/ 576065 h 941758"/>
                <a:gd name="connsiteX1" fmla="*/ 516717 w 732238"/>
                <a:gd name="connsiteY1" fmla="*/ 0 h 941758"/>
                <a:gd name="connsiteX2" fmla="*/ 732238 w 732238"/>
                <a:gd name="connsiteY2" fmla="*/ 941758 h 941758"/>
                <a:gd name="connsiteX3" fmla="*/ 0 w 732238"/>
                <a:gd name="connsiteY3" fmla="*/ 576065 h 941758"/>
                <a:gd name="connsiteX0" fmla="*/ 0 w 882654"/>
                <a:gd name="connsiteY0" fmla="*/ 602360 h 941758"/>
                <a:gd name="connsiteX1" fmla="*/ 667133 w 882654"/>
                <a:gd name="connsiteY1" fmla="*/ 0 h 941758"/>
                <a:gd name="connsiteX2" fmla="*/ 882654 w 882654"/>
                <a:gd name="connsiteY2" fmla="*/ 941758 h 941758"/>
                <a:gd name="connsiteX3" fmla="*/ 0 w 882654"/>
                <a:gd name="connsiteY3" fmla="*/ 602360 h 94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654" h="941758">
                  <a:moveTo>
                    <a:pt x="0" y="602360"/>
                  </a:moveTo>
                  <a:lnTo>
                    <a:pt x="667133" y="0"/>
                  </a:lnTo>
                  <a:lnTo>
                    <a:pt x="882654" y="941758"/>
                  </a:lnTo>
                  <a:lnTo>
                    <a:pt x="0" y="602360"/>
                  </a:lnTo>
                  <a:close/>
                </a:path>
              </a:pathLst>
            </a:custGeom>
            <a:gradFill>
              <a:gsLst>
                <a:gs pos="100000">
                  <a:srgbClr val="FFD47B">
                    <a:alpha val="91000"/>
                  </a:srgbClr>
                </a:gs>
                <a:gs pos="0">
                  <a:srgbClr val="FFEECD">
                    <a:alpha val="6000"/>
                  </a:srgbClr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26240" y="4964566"/>
              <a:ext cx="175694" cy="175694"/>
            </a:xfrm>
            <a:prstGeom prst="ellipse">
              <a:avLst/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8014086" y="892742"/>
              <a:ext cx="4857992" cy="3811660"/>
            </a:xfrm>
            <a:prstGeom prst="roundRect">
              <a:avLst>
                <a:gd name="adj" fmla="val 4635"/>
              </a:avLst>
            </a:prstGeom>
            <a:solidFill>
              <a:srgbClr val="245E76"/>
            </a:solidFill>
            <a:ln w="25400">
              <a:solidFill>
                <a:srgbClr val="EC2C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四只蹄子，两只耳朵，一条尾巴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en-US" altLang="zh-CN" sz="2800" dirty="0"/>
                <a:t> </a:t>
              </a:r>
              <a:r>
                <a:rPr lang="zh-CN" altLang="en-US" sz="2800" dirty="0"/>
                <a:t>四只蹄子行走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眼睛长在头两侧</a:t>
              </a:r>
              <a:endParaRPr lang="en-US" altLang="zh-CN" sz="2800" dirty="0"/>
            </a:p>
            <a:p>
              <a:pPr marL="257175" indent="-257175">
                <a:buFont typeface="Wingdings" panose="05000000000000000000" pitchFamily="2" charset="2"/>
                <a:buChar char="p"/>
              </a:pPr>
              <a:r>
                <a:rPr lang="zh-CN" altLang="en-US" sz="2800" dirty="0"/>
                <a:t>特异坚硬化的脚趾</a:t>
              </a:r>
              <a:endParaRPr lang="zh-CN" altLang="zh-CN" sz="2800" dirty="0"/>
            </a:p>
            <a:p>
              <a:pPr lvl="0"/>
              <a:r>
                <a:rPr lang="en-US" altLang="zh-CN" sz="2800" b="1" dirty="0"/>
                <a:t>… …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354156" y="1282696"/>
            <a:ext cx="13388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ln w="22225">
                  <a:noFill/>
                  <a:prstDash val="solid"/>
                </a:ln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试一试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980071" y="1145541"/>
            <a:ext cx="2946222" cy="538244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马与驴的不同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13379" y="1142814"/>
            <a:ext cx="3092169" cy="538244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马与牛的相同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47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H_SubTitle_1"/>
          <p:cNvSpPr txBox="1"/>
          <p:nvPr/>
        </p:nvSpPr>
        <p:spPr>
          <a:xfrm>
            <a:off x="2743173" y="3650213"/>
            <a:ext cx="4277483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预习课本第一章，第一节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86690" y="1158646"/>
            <a:ext cx="660296" cy="1194905"/>
            <a:chOff x="1044864" y="545613"/>
            <a:chExt cx="699868" cy="1266517"/>
          </a:xfrm>
        </p:grpSpPr>
        <p:grpSp>
          <p:nvGrpSpPr>
            <p:cNvPr id="43" name="组合 42"/>
            <p:cNvGrpSpPr/>
            <p:nvPr/>
          </p:nvGrpSpPr>
          <p:grpSpPr>
            <a:xfrm>
              <a:off x="1044864" y="545613"/>
              <a:ext cx="699868" cy="997437"/>
              <a:chOff x="1044863" y="545613"/>
              <a:chExt cx="1336675" cy="1905000"/>
            </a:xfrm>
            <a:solidFill>
              <a:srgbClr val="FFD47B"/>
            </a:solidFill>
          </p:grpSpPr>
          <p:sp>
            <p:nvSpPr>
              <p:cNvPr id="55" name="KSO_Shape"/>
              <p:cNvSpPr/>
              <p:nvPr/>
            </p:nvSpPr>
            <p:spPr>
              <a:xfrm>
                <a:off x="1044863" y="545613"/>
                <a:ext cx="1336675" cy="1905000"/>
              </a:xfrm>
              <a:custGeom>
                <a:avLst/>
                <a:gdLst>
                  <a:gd name="connsiteX0" fmla="*/ 586581 w 1173161"/>
                  <a:gd name="connsiteY0" fmla="*/ 0 h 1672438"/>
                  <a:gd name="connsiteX1" fmla="*/ 1001356 w 1173161"/>
                  <a:gd name="connsiteY1" fmla="*/ 171806 h 1672438"/>
                  <a:gd name="connsiteX2" fmla="*/ 1001356 w 1173161"/>
                  <a:gd name="connsiteY2" fmla="*/ 1001357 h 1672438"/>
                  <a:gd name="connsiteX3" fmla="*/ 586581 w 1173161"/>
                  <a:gd name="connsiteY3" fmla="*/ 1672438 h 1672438"/>
                  <a:gd name="connsiteX4" fmla="*/ 171805 w 1173161"/>
                  <a:gd name="connsiteY4" fmla="*/ 1001357 h 1672438"/>
                  <a:gd name="connsiteX5" fmla="*/ 171805 w 1173161"/>
                  <a:gd name="connsiteY5" fmla="*/ 171806 h 1672438"/>
                  <a:gd name="connsiteX6" fmla="*/ 586581 w 1173161"/>
                  <a:gd name="connsiteY6" fmla="*/ 0 h 167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3161" h="1672438">
                    <a:moveTo>
                      <a:pt x="586581" y="0"/>
                    </a:moveTo>
                    <a:cubicBezTo>
                      <a:pt x="736700" y="0"/>
                      <a:pt x="886819" y="57269"/>
                      <a:pt x="1001356" y="171806"/>
                    </a:cubicBezTo>
                    <a:cubicBezTo>
                      <a:pt x="1230430" y="400880"/>
                      <a:pt x="1230430" y="772282"/>
                      <a:pt x="1001356" y="1001357"/>
                    </a:cubicBezTo>
                    <a:cubicBezTo>
                      <a:pt x="820380" y="1182333"/>
                      <a:pt x="682121" y="1406027"/>
                      <a:pt x="586581" y="1672438"/>
                    </a:cubicBezTo>
                    <a:cubicBezTo>
                      <a:pt x="491040" y="1406027"/>
                      <a:pt x="352782" y="1182333"/>
                      <a:pt x="171805" y="1001357"/>
                    </a:cubicBezTo>
                    <a:cubicBezTo>
                      <a:pt x="-57269" y="772282"/>
                      <a:pt x="-57269" y="400880"/>
                      <a:pt x="171805" y="171806"/>
                    </a:cubicBezTo>
                    <a:cubicBezTo>
                      <a:pt x="286343" y="57269"/>
                      <a:pt x="436462" y="0"/>
                      <a:pt x="586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432000" anchor="ctr"/>
              <a:lstStyle/>
              <a:p>
                <a:pPr algn="ctr">
                  <a:defRPr/>
                </a:pPr>
                <a:endParaRPr lang="zh-CN" altLang="en-US" sz="3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484600" y="2161147"/>
                <a:ext cx="457200" cy="289466"/>
              </a:xfrm>
              <a:prstGeom prst="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6" name="圆角矩形 45"/>
            <p:cNvSpPr/>
            <p:nvPr/>
          </p:nvSpPr>
          <p:spPr>
            <a:xfrm>
              <a:off x="1246530" y="1588292"/>
              <a:ext cx="310808" cy="223838"/>
            </a:xfrm>
            <a:prstGeom prst="round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19200" y="1580672"/>
              <a:ext cx="359569" cy="36000"/>
            </a:xfrm>
            <a:prstGeom prst="rect">
              <a:avLst/>
            </a:prstGeom>
            <a:solidFill>
              <a:srgbClr val="FFD47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226344" y="1387475"/>
              <a:ext cx="103981" cy="200819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459706" y="1390650"/>
              <a:ext cx="110690" cy="199022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6" idx="0"/>
              <a:endCxn id="48" idx="0"/>
            </p:cNvCxnSpPr>
            <p:nvPr/>
          </p:nvCxnSpPr>
          <p:spPr>
            <a:xfrm>
              <a:off x="1394798" y="1391489"/>
              <a:ext cx="4187" cy="189183"/>
            </a:xfrm>
            <a:prstGeom prst="line">
              <a:avLst/>
            </a:prstGeom>
            <a:ln>
              <a:solidFill>
                <a:srgbClr val="EC2C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KSO_Shape"/>
          <p:cNvSpPr>
            <a:spLocks/>
          </p:cNvSpPr>
          <p:nvPr/>
        </p:nvSpPr>
        <p:spPr bwMode="auto">
          <a:xfrm>
            <a:off x="4278268" y="2135180"/>
            <a:ext cx="1207294" cy="1428750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rgbClr val="EC2C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75021" y="1281914"/>
            <a:ext cx="21082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ln w="22225">
                  <a:noFill/>
                  <a:prstDash val="solid"/>
                </a:ln>
                <a:solidFill>
                  <a:srgbClr val="EC2C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精彩早知道</a:t>
            </a:r>
          </a:p>
        </p:txBody>
      </p:sp>
      <p:sp>
        <p:nvSpPr>
          <p:cNvPr id="2" name="矩形 1"/>
          <p:cNvSpPr/>
          <p:nvPr/>
        </p:nvSpPr>
        <p:spPr>
          <a:xfrm>
            <a:off x="3571298" y="4239087"/>
            <a:ext cx="2621230" cy="7784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3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生物的特征</a:t>
            </a:r>
            <a:endParaRPr lang="en-US" altLang="zh-CN" sz="3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74403" y="2198326"/>
            <a:ext cx="5481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92329" y="3687244"/>
            <a:ext cx="2445647" cy="2438727"/>
            <a:chOff x="3200443" y="4545624"/>
            <a:chExt cx="2445647" cy="2438727"/>
          </a:xfrm>
        </p:grpSpPr>
        <p:grpSp>
          <p:nvGrpSpPr>
            <p:cNvPr id="3" name="组合 2"/>
            <p:cNvGrpSpPr/>
            <p:nvPr/>
          </p:nvGrpSpPr>
          <p:grpSpPr>
            <a:xfrm>
              <a:off x="3200443" y="4545624"/>
              <a:ext cx="2445647" cy="2438727"/>
              <a:chOff x="2291814" y="3789653"/>
              <a:chExt cx="2445647" cy="2438727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291814" y="3789653"/>
                <a:ext cx="2445647" cy="2438727"/>
              </a:xfrm>
              <a:prstGeom prst="ellipse">
                <a:avLst/>
              </a:prstGeom>
              <a:solidFill>
                <a:srgbClr val="245E76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2488108" y="4089590"/>
                <a:ext cx="2098977" cy="2013341"/>
                <a:chOff x="1386139" y="4035880"/>
                <a:chExt cx="2098977" cy="2013341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386139" y="4035880"/>
                  <a:ext cx="2098977" cy="2013341"/>
                  <a:chOff x="1386139" y="4035880"/>
                  <a:chExt cx="2098977" cy="2013341"/>
                </a:xfrm>
              </p:grpSpPr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386139" y="4035880"/>
                    <a:ext cx="2098977" cy="1814220"/>
                    <a:chOff x="3410869" y="4176272"/>
                    <a:chExt cx="2279264" cy="2017021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 rot="211129" flipH="1">
                      <a:off x="4814993" y="4188899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27" name="等腰三角形 26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" name="等腰三角形 27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4" name="组合 13"/>
                    <p:cNvGrpSpPr/>
                    <p:nvPr/>
                  </p:nvGrpSpPr>
                  <p:grpSpPr>
                    <a:xfrm rot="21388871">
                      <a:off x="3410869" y="4176272"/>
                      <a:ext cx="875140" cy="585997"/>
                      <a:chOff x="3679354" y="3567664"/>
                      <a:chExt cx="496326" cy="443978"/>
                    </a:xfrm>
                  </p:grpSpPr>
                  <p:sp>
                    <p:nvSpPr>
                      <p:cNvPr id="25" name="等腰三角形 24"/>
                      <p:cNvSpPr/>
                      <p:nvPr/>
                    </p:nvSpPr>
                    <p:spPr>
                      <a:xfrm rot="19110724">
                        <a:off x="3679354" y="3567664"/>
                        <a:ext cx="496326" cy="443978"/>
                      </a:xfrm>
                      <a:prstGeom prst="triangle">
                        <a:avLst/>
                      </a:prstGeom>
                      <a:solidFill>
                        <a:srgbClr val="D46C16"/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" name="等腰三角形 25"/>
                      <p:cNvSpPr/>
                      <p:nvPr/>
                    </p:nvSpPr>
                    <p:spPr>
                      <a:xfrm rot="19110724">
                        <a:off x="3793865" y="3678869"/>
                        <a:ext cx="348552" cy="296093"/>
                      </a:xfrm>
                      <a:prstGeom prst="triangle">
                        <a:avLst/>
                      </a:prstGeom>
                      <a:solidFill>
                        <a:srgbClr val="FFD47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5" name="饼形 14"/>
                    <p:cNvSpPr/>
                    <p:nvPr/>
                  </p:nvSpPr>
                  <p:spPr>
                    <a:xfrm rot="8213486">
                      <a:off x="3717172" y="4235634"/>
                      <a:ext cx="1651965" cy="1610576"/>
                    </a:xfrm>
                    <a:prstGeom prst="pi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圆角矩形 15"/>
                    <p:cNvSpPr/>
                    <p:nvPr/>
                  </p:nvSpPr>
                  <p:spPr>
                    <a:xfrm>
                      <a:off x="3739662" y="4768313"/>
                      <a:ext cx="1617784" cy="1424980"/>
                    </a:xfrm>
                    <a:prstGeom prst="round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" name="流程图: 可选过程 16"/>
                    <p:cNvSpPr/>
                    <p:nvPr/>
                  </p:nvSpPr>
                  <p:spPr>
                    <a:xfrm>
                      <a:off x="4009754" y="4870496"/>
                      <a:ext cx="1066800" cy="680227"/>
                    </a:xfrm>
                    <a:prstGeom prst="flowChartAlternateProcess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>
                    <a:xfrm>
                      <a:off x="4009753" y="4967031"/>
                      <a:ext cx="1066800" cy="908981"/>
                    </a:xfrm>
                    <a:prstGeom prst="ellipse">
                      <a:avLst/>
                    </a:prstGeom>
                    <a:solidFill>
                      <a:srgbClr val="FFD47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4138246" y="5345051"/>
                      <a:ext cx="240510" cy="45719"/>
                    </a:xfrm>
                    <a:prstGeom prst="rect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793630" y="5567043"/>
                    <a:ext cx="1266093" cy="482178"/>
                    <a:chOff x="1937652" y="5591281"/>
                    <a:chExt cx="1110348" cy="709843"/>
                  </a:xfrm>
                </p:grpSpPr>
                <p:sp>
                  <p:nvSpPr>
                    <p:cNvPr id="11" name="椭圆 10"/>
                    <p:cNvSpPr/>
                    <p:nvPr/>
                  </p:nvSpPr>
                  <p:spPr>
                    <a:xfrm>
                      <a:off x="1937652" y="5591281"/>
                      <a:ext cx="1110348" cy="621324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流程图: 可选过程 11"/>
                    <p:cNvSpPr/>
                    <p:nvPr/>
                  </p:nvSpPr>
                  <p:spPr>
                    <a:xfrm>
                      <a:off x="1937652" y="5797316"/>
                      <a:ext cx="1110348" cy="503808"/>
                    </a:xfrm>
                    <a:prstGeom prst="flowChartAlternateProcess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" name="等腰三角形 7"/>
                <p:cNvSpPr/>
                <p:nvPr/>
              </p:nvSpPr>
              <p:spPr>
                <a:xfrm rot="10800000">
                  <a:off x="2293477" y="5584601"/>
                  <a:ext cx="262474" cy="295564"/>
                </a:xfrm>
                <a:prstGeom prst="triangle">
                  <a:avLst/>
                </a:prstGeom>
                <a:solidFill>
                  <a:srgbClr val="FFD4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>
            <a:xfrm>
              <a:off x="4558617" y="5905532"/>
              <a:ext cx="221486" cy="411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1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4114798" y="4044664"/>
            <a:ext cx="4829687" cy="578882"/>
          </a:xfrm>
          <a:prstGeom prst="roundRect">
            <a:avLst/>
          </a:prstGeom>
          <a:solidFill>
            <a:srgbClr val="E6571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生物学是研究什么的科学？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17106" y="4199105"/>
            <a:ext cx="13500" cy="270000"/>
            <a:chOff x="4886508" y="4966448"/>
            <a:chExt cx="26371" cy="360000"/>
          </a:xfrm>
        </p:grpSpPr>
        <p:sp>
          <p:nvSpPr>
            <p:cNvPr id="13" name="矩形 12"/>
            <p:cNvSpPr/>
            <p:nvPr/>
          </p:nvSpPr>
          <p:spPr>
            <a:xfrm>
              <a:off x="4888895" y="5146448"/>
              <a:ext cx="23984" cy="180000"/>
            </a:xfrm>
            <a:prstGeom prst="rect">
              <a:avLst/>
            </a:prstGeom>
            <a:solidFill>
              <a:srgbClr val="EC2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86508" y="4966448"/>
              <a:ext cx="23984" cy="180000"/>
            </a:xfrm>
            <a:prstGeom prst="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0" y="0"/>
            <a:ext cx="4406232" cy="6132208"/>
            <a:chOff x="-2925591" y="-851762"/>
            <a:chExt cx="6309987" cy="840805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25591" y="-851762"/>
              <a:ext cx="6309987" cy="8408057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/>
          </p:nvSpPr>
          <p:spPr>
            <a:xfrm>
              <a:off x="-2155464" y="2222214"/>
              <a:ext cx="5037048" cy="758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1E316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Times New Roman" panose="02020603050405020304" pitchFamily="18" charset="0"/>
                </a:rPr>
                <a:t>欢迎来到生物乐园</a:t>
              </a:r>
            </a:p>
          </p:txBody>
        </p:sp>
      </p:grpSp>
      <p:sp>
        <p:nvSpPr>
          <p:cNvPr id="2" name="动作按钮: 影片 1">
            <a:hlinkClick r:id="rId4" action="ppaction://hlinkfile" highlightClick="1"/>
          </p:cNvPr>
          <p:cNvSpPr/>
          <p:nvPr/>
        </p:nvSpPr>
        <p:spPr>
          <a:xfrm>
            <a:off x="886164" y="5869817"/>
            <a:ext cx="700589" cy="587805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834106" y="2133721"/>
            <a:ext cx="3391073" cy="7694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致同学们</a:t>
            </a:r>
          </a:p>
        </p:txBody>
      </p:sp>
    </p:spTree>
    <p:extLst>
      <p:ext uri="{BB962C8B-B14F-4D97-AF65-F5344CB8AC3E}">
        <p14:creationId xmlns:p14="http://schemas.microsoft.com/office/powerpoint/2010/main" val="11238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ext_1"/>
          <p:cNvSpPr txBox="1"/>
          <p:nvPr/>
        </p:nvSpPr>
        <p:spPr>
          <a:xfrm>
            <a:off x="252298" y="1895579"/>
            <a:ext cx="2989027" cy="2678805"/>
          </a:xfrm>
          <a:prstGeom prst="rect">
            <a:avLst/>
          </a:prstGeom>
          <a:noFill/>
        </p:spPr>
        <p:txBody>
          <a:bodyPr tIns="67500" bIns="67500">
            <a:noAutofit/>
          </a:bodyPr>
          <a:lstStyle/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公鸡啼鸣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田野上的庄稼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空中的鸟儿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公园花草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喵星人，汪星人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SubTitle_1"/>
          <p:cNvSpPr txBox="1"/>
          <p:nvPr/>
        </p:nvSpPr>
        <p:spPr>
          <a:xfrm>
            <a:off x="947330" y="1076481"/>
            <a:ext cx="2047294" cy="352425"/>
          </a:xfrm>
          <a:prstGeom prst="rect">
            <a:avLst/>
          </a:prstGeom>
          <a:noFill/>
        </p:spPr>
        <p:txBody>
          <a:bodyPr tIns="54000" bIns="54000">
            <a:no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zh-CN" altLang="en-US" sz="3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生命现象</a:t>
            </a:r>
            <a:endParaRPr lang="zh-CN" altLang="en-US" sz="3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/>
        </p:nvCxnSpPr>
        <p:spPr>
          <a:xfrm flipV="1">
            <a:off x="1335185" y="1759314"/>
            <a:ext cx="1562183" cy="5997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SubTitle_2"/>
          <p:cNvSpPr txBox="1"/>
          <p:nvPr/>
        </p:nvSpPr>
        <p:spPr>
          <a:xfrm>
            <a:off x="6113793" y="3814920"/>
            <a:ext cx="2801697" cy="650678"/>
          </a:xfrm>
          <a:prstGeom prst="rect">
            <a:avLst/>
          </a:prstGeom>
          <a:noFill/>
        </p:spPr>
        <p:txBody>
          <a:bodyPr wrap="square" tIns="54000" bIns="540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生命活动</a:t>
            </a:r>
            <a:r>
              <a:rPr lang="zh-CN" altLang="en-US" sz="3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endParaRPr lang="en-US" altLang="zh-CN" sz="3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MH_Other_5"/>
          <p:cNvCxnSpPr/>
          <p:nvPr/>
        </p:nvCxnSpPr>
        <p:spPr>
          <a:xfrm flipV="1">
            <a:off x="6283234" y="3801289"/>
            <a:ext cx="2194560" cy="13631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Text_2"/>
          <p:cNvSpPr txBox="1"/>
          <p:nvPr/>
        </p:nvSpPr>
        <p:spPr>
          <a:xfrm>
            <a:off x="5350512" y="1196996"/>
            <a:ext cx="3108689" cy="2463109"/>
          </a:xfrm>
          <a:prstGeom prst="rect">
            <a:avLst/>
          </a:prstGeom>
          <a:noFill/>
        </p:spPr>
        <p:txBody>
          <a:bodyPr wrap="square" tIns="67500" bIns="67500">
            <a:spAutoFit/>
          </a:bodyPr>
          <a:lstStyle/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为什么公鸡啼鸣？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庄稼如何成熟？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鸟儿如何捕食？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种子怎样发芽？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怎样长大？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4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0507" y="5557451"/>
            <a:ext cx="6415062" cy="637961"/>
          </a:xfrm>
          <a:prstGeom prst="roundRect">
            <a:avLst/>
          </a:prstGeom>
          <a:solidFill>
            <a:srgbClr val="E65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" y="5476463"/>
            <a:ext cx="1261601" cy="12616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2162" y="5645599"/>
            <a:ext cx="669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社会发展，人类进步，个人生活质量的提高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33787" y="4840106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我们为什么要学生物学？</a:t>
            </a:r>
          </a:p>
        </p:txBody>
      </p:sp>
      <p:sp>
        <p:nvSpPr>
          <p:cNvPr id="22" name="流程图: 联系 21"/>
          <p:cNvSpPr/>
          <p:nvPr/>
        </p:nvSpPr>
        <p:spPr>
          <a:xfrm>
            <a:off x="838966" y="1365765"/>
            <a:ext cx="206064" cy="254150"/>
          </a:xfrm>
          <a:prstGeom prst="flowChartConnector">
            <a:avLst/>
          </a:prstGeom>
          <a:solidFill>
            <a:srgbClr val="E657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46474" y="1604993"/>
            <a:ext cx="2151607" cy="2350696"/>
            <a:chOff x="3431783" y="1329083"/>
            <a:chExt cx="2357245" cy="2684103"/>
          </a:xfrm>
        </p:grpSpPr>
        <p:sp>
          <p:nvSpPr>
            <p:cNvPr id="5" name="MH_Other_1"/>
            <p:cNvSpPr/>
            <p:nvPr/>
          </p:nvSpPr>
          <p:spPr>
            <a:xfrm>
              <a:off x="3431783" y="1329083"/>
              <a:ext cx="2035026" cy="585331"/>
            </a:xfrm>
            <a:custGeom>
              <a:avLst/>
              <a:gdLst/>
              <a:ahLst/>
              <a:cxnLst/>
              <a:rect l="l" t="t" r="r" b="b"/>
              <a:pathLst>
                <a:path w="2687800" h="772903">
                  <a:moveTo>
                    <a:pt x="1241306" y="389"/>
                  </a:moveTo>
                  <a:cubicBezTo>
                    <a:pt x="1806378" y="-10775"/>
                    <a:pt x="2344496" y="217062"/>
                    <a:pt x="2687800" y="772903"/>
                  </a:cubicBezTo>
                  <a:cubicBezTo>
                    <a:pt x="2113249" y="71843"/>
                    <a:pt x="1244639" y="61776"/>
                    <a:pt x="409637" y="522265"/>
                  </a:cubicBezTo>
                  <a:lnTo>
                    <a:pt x="468629" y="601318"/>
                  </a:lnTo>
                  <a:lnTo>
                    <a:pt x="0" y="626696"/>
                  </a:lnTo>
                  <a:lnTo>
                    <a:pt x="185028" y="182706"/>
                  </a:lnTo>
                  <a:lnTo>
                    <a:pt x="231325" y="259381"/>
                  </a:lnTo>
                  <a:cubicBezTo>
                    <a:pt x="553517" y="99826"/>
                    <a:pt x="902263" y="7087"/>
                    <a:pt x="1241306" y="389"/>
                  </a:cubicBezTo>
                  <a:close/>
                </a:path>
              </a:pathLst>
            </a:custGeom>
            <a:solidFill>
              <a:srgbClr val="F26E9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" name="MH_PageTitle"/>
            <p:cNvSpPr>
              <a:spLocks noChangeArrowheads="1"/>
            </p:cNvSpPr>
            <p:nvPr/>
          </p:nvSpPr>
          <p:spPr bwMode="auto">
            <a:xfrm>
              <a:off x="3525342" y="1565249"/>
              <a:ext cx="2211427" cy="2217140"/>
            </a:xfrm>
            <a:prstGeom prst="ellipse">
              <a:avLst/>
            </a:prstGeom>
            <a:solidFill>
              <a:srgbClr val="F26E9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生物学</a:t>
              </a:r>
              <a:endPara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1"/>
            <p:cNvSpPr/>
            <p:nvPr/>
          </p:nvSpPr>
          <p:spPr>
            <a:xfrm flipH="1" flipV="1">
              <a:off x="3754002" y="3427855"/>
              <a:ext cx="2035026" cy="585331"/>
            </a:xfrm>
            <a:custGeom>
              <a:avLst/>
              <a:gdLst/>
              <a:ahLst/>
              <a:cxnLst/>
              <a:rect l="l" t="t" r="r" b="b"/>
              <a:pathLst>
                <a:path w="2687800" h="772903">
                  <a:moveTo>
                    <a:pt x="1241306" y="389"/>
                  </a:moveTo>
                  <a:cubicBezTo>
                    <a:pt x="1806378" y="-10775"/>
                    <a:pt x="2344496" y="217062"/>
                    <a:pt x="2687800" y="772903"/>
                  </a:cubicBezTo>
                  <a:cubicBezTo>
                    <a:pt x="2113249" y="71843"/>
                    <a:pt x="1244639" y="61776"/>
                    <a:pt x="409637" y="522265"/>
                  </a:cubicBezTo>
                  <a:lnTo>
                    <a:pt x="468629" y="601318"/>
                  </a:lnTo>
                  <a:lnTo>
                    <a:pt x="0" y="626696"/>
                  </a:lnTo>
                  <a:lnTo>
                    <a:pt x="185028" y="182706"/>
                  </a:lnTo>
                  <a:lnTo>
                    <a:pt x="231325" y="259381"/>
                  </a:lnTo>
                  <a:cubicBezTo>
                    <a:pt x="553517" y="99826"/>
                    <a:pt x="902263" y="7087"/>
                    <a:pt x="1241306" y="389"/>
                  </a:cubicBezTo>
                  <a:close/>
                </a:path>
              </a:pathLst>
            </a:custGeom>
            <a:solidFill>
              <a:srgbClr val="F26E90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9" name="流程图: 联系 18"/>
          <p:cNvSpPr/>
          <p:nvPr/>
        </p:nvSpPr>
        <p:spPr>
          <a:xfrm>
            <a:off x="838966" y="4990030"/>
            <a:ext cx="206064" cy="254150"/>
          </a:xfrm>
          <a:prstGeom prst="flowChartConnector">
            <a:avLst/>
          </a:prstGeom>
          <a:solidFill>
            <a:srgbClr val="E657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" grpId="0" animBg="1"/>
      <p:bldP spid="13" grpId="0"/>
      <p:bldP spid="13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2674" y="1632857"/>
            <a:ext cx="507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第一单元  生物和生物圈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2674" y="2305314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 认识生物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8617" y="3513908"/>
            <a:ext cx="531427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生物学习中的重要方法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98617" y="4428309"/>
            <a:ext cx="197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0400" y="4423955"/>
            <a:ext cx="19724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89734" y="425235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 BT" panose="04040905080B02020502" pitchFamily="82" charset="0"/>
              </a:rPr>
              <a:t>Biology</a:t>
            </a:r>
            <a:endParaRPr lang="zh-CN" altLang="en-US" dirty="0">
              <a:solidFill>
                <a:schemeClr val="bg1"/>
              </a:solidFill>
              <a:latin typeface="Broadway BT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027" y="2181083"/>
            <a:ext cx="6830315" cy="133743"/>
          </a:xfrm>
          <a:prstGeom prst="rect">
            <a:avLst/>
          </a:prstGeom>
          <a:solidFill>
            <a:srgbClr val="F69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51091" y="2294257"/>
            <a:ext cx="6916072" cy="3380033"/>
          </a:xfrm>
          <a:custGeom>
            <a:avLst/>
            <a:gdLst>
              <a:gd name="connsiteX0" fmla="*/ 81403 w 488410"/>
              <a:gd name="connsiteY0" fmla="*/ 0 h 6062420"/>
              <a:gd name="connsiteX1" fmla="*/ 407007 w 488410"/>
              <a:gd name="connsiteY1" fmla="*/ 0 h 6062420"/>
              <a:gd name="connsiteX2" fmla="*/ 488410 w 488410"/>
              <a:gd name="connsiteY2" fmla="*/ 81403 h 6062420"/>
              <a:gd name="connsiteX3" fmla="*/ 488410 w 488410"/>
              <a:gd name="connsiteY3" fmla="*/ 6062420 h 6062420"/>
              <a:gd name="connsiteX4" fmla="*/ 488410 w 488410"/>
              <a:gd name="connsiteY4" fmla="*/ 6062420 h 6062420"/>
              <a:gd name="connsiteX5" fmla="*/ 0 w 488410"/>
              <a:gd name="connsiteY5" fmla="*/ 6062420 h 6062420"/>
              <a:gd name="connsiteX6" fmla="*/ 0 w 488410"/>
              <a:gd name="connsiteY6" fmla="*/ 6062420 h 6062420"/>
              <a:gd name="connsiteX7" fmla="*/ 0 w 488410"/>
              <a:gd name="connsiteY7" fmla="*/ 81403 h 6062420"/>
              <a:gd name="connsiteX8" fmla="*/ 81403 w 488410"/>
              <a:gd name="connsiteY8" fmla="*/ 0 h 606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10" h="6062420">
                <a:moveTo>
                  <a:pt x="488410" y="1010424"/>
                </a:moveTo>
                <a:lnTo>
                  <a:pt x="488410" y="5051996"/>
                </a:lnTo>
                <a:cubicBezTo>
                  <a:pt x="488410" y="5610039"/>
                  <a:pt x="485474" y="6062414"/>
                  <a:pt x="481852" y="6062414"/>
                </a:cubicBezTo>
                <a:lnTo>
                  <a:pt x="0" y="6062414"/>
                </a:lnTo>
                <a:lnTo>
                  <a:pt x="0" y="6062414"/>
                </a:lnTo>
                <a:lnTo>
                  <a:pt x="0" y="6"/>
                </a:lnTo>
                <a:lnTo>
                  <a:pt x="0" y="6"/>
                </a:lnTo>
                <a:lnTo>
                  <a:pt x="481852" y="6"/>
                </a:lnTo>
                <a:cubicBezTo>
                  <a:pt x="485474" y="6"/>
                  <a:pt x="488410" y="452381"/>
                  <a:pt x="488410" y="1010424"/>
                </a:cubicBezTo>
                <a:close/>
              </a:path>
            </a:pathLst>
          </a:custGeom>
          <a:ln>
            <a:solidFill>
              <a:srgbClr val="FFD47B"/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27407" rIns="27407" bIns="27407" numCol="1" spcCol="1270" anchor="ctr" anchorCtr="0">
            <a:noAutofit/>
          </a:bodyPr>
          <a:lstStyle/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在对某个事物说“是”以前，我要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、触摸，而且不止一次，是两三次，甚至没完没了，直到没有任何怀疑为止。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</a:t>
            </a:r>
          </a:p>
          <a:p>
            <a:pPr marL="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法国昆虫学家 法布尔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095093" y="1150374"/>
            <a:ext cx="2575241" cy="1331595"/>
            <a:chOff x="1567353" y="1668712"/>
            <a:chExt cx="3433654" cy="1775460"/>
          </a:xfrm>
        </p:grpSpPr>
        <p:sp>
          <p:nvSpPr>
            <p:cNvPr id="28" name="任意多边形 27"/>
            <p:cNvSpPr/>
            <p:nvPr/>
          </p:nvSpPr>
          <p:spPr>
            <a:xfrm>
              <a:off x="1831562" y="1668712"/>
              <a:ext cx="2194560" cy="1379220"/>
            </a:xfrm>
            <a:custGeom>
              <a:avLst/>
              <a:gdLst>
                <a:gd name="connsiteX0" fmla="*/ 952500 w 2537460"/>
                <a:gd name="connsiteY0" fmla="*/ 1508760 h 1508760"/>
                <a:gd name="connsiteX1" fmla="*/ 0 w 2537460"/>
                <a:gd name="connsiteY1" fmla="*/ 175260 h 1508760"/>
                <a:gd name="connsiteX2" fmla="*/ 1303020 w 2537460"/>
                <a:gd name="connsiteY2" fmla="*/ 358140 h 1508760"/>
                <a:gd name="connsiteX3" fmla="*/ 2537460 w 2537460"/>
                <a:gd name="connsiteY3" fmla="*/ 0 h 1508760"/>
                <a:gd name="connsiteX4" fmla="*/ 1950720 w 2537460"/>
                <a:gd name="connsiteY4" fmla="*/ 1455420 h 1508760"/>
                <a:gd name="connsiteX5" fmla="*/ 952500 w 2537460"/>
                <a:gd name="connsiteY5" fmla="*/ 1508760 h 1508760"/>
                <a:gd name="connsiteX0" fmla="*/ 952500 w 2392680"/>
                <a:gd name="connsiteY0" fmla="*/ 1379220 h 1379220"/>
                <a:gd name="connsiteX1" fmla="*/ 0 w 2392680"/>
                <a:gd name="connsiteY1" fmla="*/ 45720 h 1379220"/>
                <a:gd name="connsiteX2" fmla="*/ 1303020 w 2392680"/>
                <a:gd name="connsiteY2" fmla="*/ 228600 h 1379220"/>
                <a:gd name="connsiteX3" fmla="*/ 2392680 w 2392680"/>
                <a:gd name="connsiteY3" fmla="*/ 0 h 1379220"/>
                <a:gd name="connsiteX4" fmla="*/ 1950720 w 2392680"/>
                <a:gd name="connsiteY4" fmla="*/ 1325880 h 1379220"/>
                <a:gd name="connsiteX5" fmla="*/ 952500 w 2392680"/>
                <a:gd name="connsiteY5" fmla="*/ 1379220 h 1379220"/>
                <a:gd name="connsiteX0" fmla="*/ 876300 w 2316480"/>
                <a:gd name="connsiteY0" fmla="*/ 1379220 h 1379220"/>
                <a:gd name="connsiteX1" fmla="*/ 0 w 2316480"/>
                <a:gd name="connsiteY1" fmla="*/ 129540 h 1379220"/>
                <a:gd name="connsiteX2" fmla="*/ 1226820 w 2316480"/>
                <a:gd name="connsiteY2" fmla="*/ 228600 h 1379220"/>
                <a:gd name="connsiteX3" fmla="*/ 2316480 w 2316480"/>
                <a:gd name="connsiteY3" fmla="*/ 0 h 1379220"/>
                <a:gd name="connsiteX4" fmla="*/ 1874520 w 2316480"/>
                <a:gd name="connsiteY4" fmla="*/ 1325880 h 1379220"/>
                <a:gd name="connsiteX5" fmla="*/ 876300 w 231648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04900 w 2194560"/>
                <a:gd name="connsiteY2" fmla="*/ 22860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  <a:gd name="connsiteX0" fmla="*/ 754380 w 2194560"/>
                <a:gd name="connsiteY0" fmla="*/ 1379220 h 1379220"/>
                <a:gd name="connsiteX1" fmla="*/ 0 w 2194560"/>
                <a:gd name="connsiteY1" fmla="*/ 106680 h 1379220"/>
                <a:gd name="connsiteX2" fmla="*/ 1188720 w 2194560"/>
                <a:gd name="connsiteY2" fmla="*/ 236220 h 1379220"/>
                <a:gd name="connsiteX3" fmla="*/ 2194560 w 2194560"/>
                <a:gd name="connsiteY3" fmla="*/ 0 h 1379220"/>
                <a:gd name="connsiteX4" fmla="*/ 1752600 w 2194560"/>
                <a:gd name="connsiteY4" fmla="*/ 1325880 h 1379220"/>
                <a:gd name="connsiteX5" fmla="*/ 754380 w 2194560"/>
                <a:gd name="connsiteY5" fmla="*/ 1379220 h 137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4560" h="1379220">
                  <a:moveTo>
                    <a:pt x="754380" y="1379220"/>
                  </a:moveTo>
                  <a:lnTo>
                    <a:pt x="0" y="106680"/>
                  </a:lnTo>
                  <a:lnTo>
                    <a:pt x="1188720" y="236220"/>
                  </a:lnTo>
                  <a:lnTo>
                    <a:pt x="2194560" y="0"/>
                  </a:lnTo>
                  <a:lnTo>
                    <a:pt x="1752600" y="1325880"/>
                  </a:lnTo>
                  <a:lnTo>
                    <a:pt x="754380" y="1379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560539" y="2423092"/>
              <a:ext cx="1025525" cy="1021080"/>
            </a:xfrm>
            <a:prstGeom prst="roundRect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流程图: 资料带 29"/>
            <p:cNvSpPr/>
            <p:nvPr/>
          </p:nvSpPr>
          <p:spPr>
            <a:xfrm>
              <a:off x="2560543" y="2617719"/>
              <a:ext cx="1027884" cy="299512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70 w 10000"/>
                <a:gd name="connsiteY0" fmla="*/ 3652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130"/>
                <a:gd name="connsiteX1" fmla="*/ 2872 w 10000"/>
                <a:gd name="connsiteY1" fmla="*/ 3136 h 10130"/>
                <a:gd name="connsiteX2" fmla="*/ 5000 w 10000"/>
                <a:gd name="connsiteY2" fmla="*/ 1000 h 10130"/>
                <a:gd name="connsiteX3" fmla="*/ 7500 w 10000"/>
                <a:gd name="connsiteY3" fmla="*/ 0 h 10130"/>
                <a:gd name="connsiteX4" fmla="*/ 10000 w 10000"/>
                <a:gd name="connsiteY4" fmla="*/ 1000 h 10130"/>
                <a:gd name="connsiteX5" fmla="*/ 10000 w 10000"/>
                <a:gd name="connsiteY5" fmla="*/ 9000 h 10130"/>
                <a:gd name="connsiteX6" fmla="*/ 7500 w 10000"/>
                <a:gd name="connsiteY6" fmla="*/ 8000 h 10130"/>
                <a:gd name="connsiteX7" fmla="*/ 4234 w 10000"/>
                <a:gd name="connsiteY7" fmla="*/ 9833 h 10130"/>
                <a:gd name="connsiteX8" fmla="*/ 2500 w 10000"/>
                <a:gd name="connsiteY8" fmla="*/ 10000 h 10130"/>
                <a:gd name="connsiteX9" fmla="*/ 0 w 10000"/>
                <a:gd name="connsiteY9" fmla="*/ 9000 h 10130"/>
                <a:gd name="connsiteX10" fmla="*/ 70 w 10000"/>
                <a:gd name="connsiteY10" fmla="*/ 3652 h 1013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2500 w 10000"/>
                <a:gd name="connsiteY7" fmla="*/ 10000 h 10000"/>
                <a:gd name="connsiteX8" fmla="*/ 0 w 10000"/>
                <a:gd name="connsiteY8" fmla="*/ 9000 h 10000"/>
                <a:gd name="connsiteX9" fmla="*/ 70 w 10000"/>
                <a:gd name="connsiteY9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70 w 10000"/>
                <a:gd name="connsiteY8" fmla="*/ 3652 h 10000"/>
                <a:gd name="connsiteX0" fmla="*/ 0 w 10000"/>
                <a:gd name="connsiteY0" fmla="*/ 3803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0 w 10000"/>
                <a:gd name="connsiteY8" fmla="*/ 3803 h 10000"/>
                <a:gd name="connsiteX0" fmla="*/ 0 w 10000"/>
                <a:gd name="connsiteY0" fmla="*/ 3018 h 9215"/>
                <a:gd name="connsiteX1" fmla="*/ 2872 w 10000"/>
                <a:gd name="connsiteY1" fmla="*/ 2351 h 9215"/>
                <a:gd name="connsiteX2" fmla="*/ 10000 w 10000"/>
                <a:gd name="connsiteY2" fmla="*/ 215 h 9215"/>
                <a:gd name="connsiteX3" fmla="*/ 10000 w 10000"/>
                <a:gd name="connsiteY3" fmla="*/ 8215 h 9215"/>
                <a:gd name="connsiteX4" fmla="*/ 7500 w 10000"/>
                <a:gd name="connsiteY4" fmla="*/ 7215 h 9215"/>
                <a:gd name="connsiteX5" fmla="*/ 2500 w 10000"/>
                <a:gd name="connsiteY5" fmla="*/ 9215 h 9215"/>
                <a:gd name="connsiteX6" fmla="*/ 0 w 10000"/>
                <a:gd name="connsiteY6" fmla="*/ 8215 h 9215"/>
                <a:gd name="connsiteX7" fmla="*/ 0 w 10000"/>
                <a:gd name="connsiteY7" fmla="*/ 3018 h 9215"/>
                <a:gd name="connsiteX0" fmla="*/ 0 w 10000"/>
                <a:gd name="connsiteY0" fmla="*/ 3261 h 9986"/>
                <a:gd name="connsiteX1" fmla="*/ 3569 w 10000"/>
                <a:gd name="connsiteY1" fmla="*/ 2784 h 9986"/>
                <a:gd name="connsiteX2" fmla="*/ 10000 w 10000"/>
                <a:gd name="connsiteY2" fmla="*/ 219 h 9986"/>
                <a:gd name="connsiteX3" fmla="*/ 10000 w 10000"/>
                <a:gd name="connsiteY3" fmla="*/ 8901 h 9986"/>
                <a:gd name="connsiteX4" fmla="*/ 7500 w 10000"/>
                <a:gd name="connsiteY4" fmla="*/ 7816 h 9986"/>
                <a:gd name="connsiteX5" fmla="*/ 2500 w 10000"/>
                <a:gd name="connsiteY5" fmla="*/ 9986 h 9986"/>
                <a:gd name="connsiteX6" fmla="*/ 0 w 10000"/>
                <a:gd name="connsiteY6" fmla="*/ 8901 h 9986"/>
                <a:gd name="connsiteX7" fmla="*/ 0 w 10000"/>
                <a:gd name="connsiteY7" fmla="*/ 3261 h 9986"/>
                <a:gd name="connsiteX0" fmla="*/ 0 w 10000"/>
                <a:gd name="connsiteY0" fmla="*/ 3266 h 10000"/>
                <a:gd name="connsiteX1" fmla="*/ 3569 w 10000"/>
                <a:gd name="connsiteY1" fmla="*/ 2788 h 10000"/>
                <a:gd name="connsiteX2" fmla="*/ 10000 w 10000"/>
                <a:gd name="connsiteY2" fmla="*/ 219 h 10000"/>
                <a:gd name="connsiteX3" fmla="*/ 10000 w 10000"/>
                <a:gd name="connsiteY3" fmla="*/ 8913 h 10000"/>
                <a:gd name="connsiteX4" fmla="*/ 7717 w 10000"/>
                <a:gd name="connsiteY4" fmla="*/ 9144 h 10000"/>
                <a:gd name="connsiteX5" fmla="*/ 2500 w 10000"/>
                <a:gd name="connsiteY5" fmla="*/ 10000 h 10000"/>
                <a:gd name="connsiteX6" fmla="*/ 0 w 10000"/>
                <a:gd name="connsiteY6" fmla="*/ 8913 h 10000"/>
                <a:gd name="connsiteX7" fmla="*/ 0 w 10000"/>
                <a:gd name="connsiteY7" fmla="*/ 3266 h 10000"/>
                <a:gd name="connsiteX0" fmla="*/ 0 w 10000"/>
                <a:gd name="connsiteY0" fmla="*/ 3266 h 10380"/>
                <a:gd name="connsiteX1" fmla="*/ 3569 w 10000"/>
                <a:gd name="connsiteY1" fmla="*/ 2788 h 10380"/>
                <a:gd name="connsiteX2" fmla="*/ 10000 w 10000"/>
                <a:gd name="connsiteY2" fmla="*/ 219 h 10380"/>
                <a:gd name="connsiteX3" fmla="*/ 10000 w 10000"/>
                <a:gd name="connsiteY3" fmla="*/ 8913 h 10380"/>
                <a:gd name="connsiteX4" fmla="*/ 7686 w 10000"/>
                <a:gd name="connsiteY4" fmla="*/ 10351 h 10380"/>
                <a:gd name="connsiteX5" fmla="*/ 2500 w 10000"/>
                <a:gd name="connsiteY5" fmla="*/ 10000 h 10380"/>
                <a:gd name="connsiteX6" fmla="*/ 0 w 10000"/>
                <a:gd name="connsiteY6" fmla="*/ 8913 h 10380"/>
                <a:gd name="connsiteX7" fmla="*/ 0 w 10000"/>
                <a:gd name="connsiteY7" fmla="*/ 3266 h 10380"/>
                <a:gd name="connsiteX0" fmla="*/ 0 w 10023"/>
                <a:gd name="connsiteY0" fmla="*/ 3266 h 10355"/>
                <a:gd name="connsiteX1" fmla="*/ 3569 w 10023"/>
                <a:gd name="connsiteY1" fmla="*/ 2788 h 10355"/>
                <a:gd name="connsiteX2" fmla="*/ 10000 w 10023"/>
                <a:gd name="connsiteY2" fmla="*/ 219 h 10355"/>
                <a:gd name="connsiteX3" fmla="*/ 10023 w 10023"/>
                <a:gd name="connsiteY3" fmla="*/ 9654 h 10355"/>
                <a:gd name="connsiteX4" fmla="*/ 7686 w 10023"/>
                <a:gd name="connsiteY4" fmla="*/ 10351 h 10355"/>
                <a:gd name="connsiteX5" fmla="*/ 2500 w 10023"/>
                <a:gd name="connsiteY5" fmla="*/ 10000 h 10355"/>
                <a:gd name="connsiteX6" fmla="*/ 0 w 10023"/>
                <a:gd name="connsiteY6" fmla="*/ 8913 h 10355"/>
                <a:gd name="connsiteX7" fmla="*/ 0 w 10023"/>
                <a:gd name="connsiteY7" fmla="*/ 3266 h 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23" h="10355">
                  <a:moveTo>
                    <a:pt x="0" y="3266"/>
                  </a:moveTo>
                  <a:cubicBezTo>
                    <a:pt x="0" y="3865"/>
                    <a:pt x="1902" y="3296"/>
                    <a:pt x="3569" y="2788"/>
                  </a:cubicBezTo>
                  <a:cubicBezTo>
                    <a:pt x="5236" y="2280"/>
                    <a:pt x="8812" y="-842"/>
                    <a:pt x="10000" y="219"/>
                  </a:cubicBezTo>
                  <a:cubicBezTo>
                    <a:pt x="10008" y="3364"/>
                    <a:pt x="10015" y="6509"/>
                    <a:pt x="10023" y="9654"/>
                  </a:cubicBezTo>
                  <a:cubicBezTo>
                    <a:pt x="10023" y="9055"/>
                    <a:pt x="8940" y="10293"/>
                    <a:pt x="7686" y="10351"/>
                  </a:cubicBezTo>
                  <a:cubicBezTo>
                    <a:pt x="6432" y="10409"/>
                    <a:pt x="3750" y="9819"/>
                    <a:pt x="2500" y="10000"/>
                  </a:cubicBezTo>
                  <a:cubicBezTo>
                    <a:pt x="1119" y="10000"/>
                    <a:pt x="0" y="9513"/>
                    <a:pt x="0" y="8913"/>
                  </a:cubicBezTo>
                  <a:lnTo>
                    <a:pt x="0" y="3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2839332" y="2781642"/>
              <a:ext cx="80008" cy="80008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3182199" y="2774557"/>
              <a:ext cx="84792" cy="94177"/>
            </a:xfrm>
            <a:prstGeom prst="flowChartConnector">
              <a:avLst/>
            </a:prstGeom>
            <a:solidFill>
              <a:srgbClr val="245E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1567353" y="3188382"/>
              <a:ext cx="3433654" cy="15515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2214944" y="3093650"/>
              <a:ext cx="344487" cy="222249"/>
              <a:chOff x="3841750" y="3284537"/>
              <a:chExt cx="344487" cy="222249"/>
            </a:xfrm>
          </p:grpSpPr>
          <p:sp>
            <p:nvSpPr>
              <p:cNvPr id="37" name="流程图: 可选过程 36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流程图: 可选过程 33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6" name="流程图: 可选过程 35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流程图: 可选过程 34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flipH="1">
              <a:off x="3622262" y="3097328"/>
              <a:ext cx="344487" cy="222249"/>
              <a:chOff x="3841750" y="3284537"/>
              <a:chExt cx="344487" cy="222249"/>
            </a:xfrm>
          </p:grpSpPr>
          <p:sp>
            <p:nvSpPr>
              <p:cNvPr id="40" name="流程图: 可选过程 39"/>
              <p:cNvSpPr/>
              <p:nvPr/>
            </p:nvSpPr>
            <p:spPr>
              <a:xfrm>
                <a:off x="4090987" y="3338623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流程图: 可选过程 40"/>
              <p:cNvSpPr/>
              <p:nvPr/>
            </p:nvSpPr>
            <p:spPr>
              <a:xfrm>
                <a:off x="3841750" y="330200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2" name="流程图: 可选过程 41"/>
              <p:cNvSpPr/>
              <p:nvPr/>
            </p:nvSpPr>
            <p:spPr>
              <a:xfrm>
                <a:off x="4021137" y="3298030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流程图: 可选过程 42"/>
              <p:cNvSpPr/>
              <p:nvPr/>
            </p:nvSpPr>
            <p:spPr>
              <a:xfrm>
                <a:off x="3921125" y="3284537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679281" y="1323492"/>
            <a:ext cx="3310681" cy="638393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观察法</a:t>
            </a:r>
            <a:r>
              <a:rPr lang="en-US" altLang="zh-CN" sz="30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000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22364" y="650465"/>
            <a:ext cx="2721727" cy="2249490"/>
            <a:chOff x="1292339" y="-6199"/>
            <a:chExt cx="4197424" cy="3481299"/>
          </a:xfrm>
        </p:grpSpPr>
        <p:grpSp>
          <p:nvGrpSpPr>
            <p:cNvPr id="60" name="组合 59"/>
            <p:cNvGrpSpPr/>
            <p:nvPr/>
          </p:nvGrpSpPr>
          <p:grpSpPr>
            <a:xfrm>
              <a:off x="1292339" y="830411"/>
              <a:ext cx="2407859" cy="1775460"/>
              <a:chOff x="1618263" y="1668712"/>
              <a:chExt cx="2407859" cy="177546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1831562" y="1668712"/>
                <a:ext cx="2194560" cy="1379220"/>
              </a:xfrm>
              <a:custGeom>
                <a:avLst/>
                <a:gdLst>
                  <a:gd name="connsiteX0" fmla="*/ 952500 w 2537460"/>
                  <a:gd name="connsiteY0" fmla="*/ 1508760 h 1508760"/>
                  <a:gd name="connsiteX1" fmla="*/ 0 w 2537460"/>
                  <a:gd name="connsiteY1" fmla="*/ 175260 h 1508760"/>
                  <a:gd name="connsiteX2" fmla="*/ 1303020 w 2537460"/>
                  <a:gd name="connsiteY2" fmla="*/ 358140 h 1508760"/>
                  <a:gd name="connsiteX3" fmla="*/ 2537460 w 2537460"/>
                  <a:gd name="connsiteY3" fmla="*/ 0 h 1508760"/>
                  <a:gd name="connsiteX4" fmla="*/ 1950720 w 2537460"/>
                  <a:gd name="connsiteY4" fmla="*/ 1455420 h 1508760"/>
                  <a:gd name="connsiteX5" fmla="*/ 952500 w 2537460"/>
                  <a:gd name="connsiteY5" fmla="*/ 1508760 h 1508760"/>
                  <a:gd name="connsiteX0" fmla="*/ 952500 w 2392680"/>
                  <a:gd name="connsiteY0" fmla="*/ 1379220 h 1379220"/>
                  <a:gd name="connsiteX1" fmla="*/ 0 w 2392680"/>
                  <a:gd name="connsiteY1" fmla="*/ 45720 h 1379220"/>
                  <a:gd name="connsiteX2" fmla="*/ 1303020 w 2392680"/>
                  <a:gd name="connsiteY2" fmla="*/ 228600 h 1379220"/>
                  <a:gd name="connsiteX3" fmla="*/ 2392680 w 2392680"/>
                  <a:gd name="connsiteY3" fmla="*/ 0 h 1379220"/>
                  <a:gd name="connsiteX4" fmla="*/ 1950720 w 2392680"/>
                  <a:gd name="connsiteY4" fmla="*/ 1325880 h 1379220"/>
                  <a:gd name="connsiteX5" fmla="*/ 952500 w 2392680"/>
                  <a:gd name="connsiteY5" fmla="*/ 1379220 h 1379220"/>
                  <a:gd name="connsiteX0" fmla="*/ 876300 w 2316480"/>
                  <a:gd name="connsiteY0" fmla="*/ 1379220 h 1379220"/>
                  <a:gd name="connsiteX1" fmla="*/ 0 w 2316480"/>
                  <a:gd name="connsiteY1" fmla="*/ 129540 h 1379220"/>
                  <a:gd name="connsiteX2" fmla="*/ 1226820 w 2316480"/>
                  <a:gd name="connsiteY2" fmla="*/ 228600 h 1379220"/>
                  <a:gd name="connsiteX3" fmla="*/ 2316480 w 2316480"/>
                  <a:gd name="connsiteY3" fmla="*/ 0 h 1379220"/>
                  <a:gd name="connsiteX4" fmla="*/ 1874520 w 2316480"/>
                  <a:gd name="connsiteY4" fmla="*/ 1325880 h 1379220"/>
                  <a:gd name="connsiteX5" fmla="*/ 876300 w 2316480"/>
                  <a:gd name="connsiteY5" fmla="*/ 1379220 h 1379220"/>
                  <a:gd name="connsiteX0" fmla="*/ 754380 w 2194560"/>
                  <a:gd name="connsiteY0" fmla="*/ 1379220 h 1379220"/>
                  <a:gd name="connsiteX1" fmla="*/ 0 w 2194560"/>
                  <a:gd name="connsiteY1" fmla="*/ 106680 h 1379220"/>
                  <a:gd name="connsiteX2" fmla="*/ 1104900 w 2194560"/>
                  <a:gd name="connsiteY2" fmla="*/ 228600 h 1379220"/>
                  <a:gd name="connsiteX3" fmla="*/ 2194560 w 2194560"/>
                  <a:gd name="connsiteY3" fmla="*/ 0 h 1379220"/>
                  <a:gd name="connsiteX4" fmla="*/ 1752600 w 2194560"/>
                  <a:gd name="connsiteY4" fmla="*/ 1325880 h 1379220"/>
                  <a:gd name="connsiteX5" fmla="*/ 754380 w 2194560"/>
                  <a:gd name="connsiteY5" fmla="*/ 1379220 h 1379220"/>
                  <a:gd name="connsiteX0" fmla="*/ 754380 w 2194560"/>
                  <a:gd name="connsiteY0" fmla="*/ 1379220 h 1379220"/>
                  <a:gd name="connsiteX1" fmla="*/ 0 w 2194560"/>
                  <a:gd name="connsiteY1" fmla="*/ 106680 h 1379220"/>
                  <a:gd name="connsiteX2" fmla="*/ 1188720 w 2194560"/>
                  <a:gd name="connsiteY2" fmla="*/ 236220 h 1379220"/>
                  <a:gd name="connsiteX3" fmla="*/ 2194560 w 2194560"/>
                  <a:gd name="connsiteY3" fmla="*/ 0 h 1379220"/>
                  <a:gd name="connsiteX4" fmla="*/ 1752600 w 2194560"/>
                  <a:gd name="connsiteY4" fmla="*/ 1325880 h 1379220"/>
                  <a:gd name="connsiteX5" fmla="*/ 754380 w 2194560"/>
                  <a:gd name="connsiteY5" fmla="*/ 1379220 h 137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4560" h="1379220">
                    <a:moveTo>
                      <a:pt x="754380" y="1379220"/>
                    </a:moveTo>
                    <a:lnTo>
                      <a:pt x="0" y="106680"/>
                    </a:lnTo>
                    <a:lnTo>
                      <a:pt x="1188720" y="236220"/>
                    </a:lnTo>
                    <a:lnTo>
                      <a:pt x="2194560" y="0"/>
                    </a:lnTo>
                    <a:lnTo>
                      <a:pt x="1752600" y="1325880"/>
                    </a:lnTo>
                    <a:lnTo>
                      <a:pt x="754380" y="13792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2560539" y="2423092"/>
                <a:ext cx="1025525" cy="1021080"/>
              </a:xfrm>
              <a:prstGeom prst="roundRect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流程图: 资料带 29"/>
              <p:cNvSpPr/>
              <p:nvPr/>
            </p:nvSpPr>
            <p:spPr>
              <a:xfrm>
                <a:off x="2560543" y="2617719"/>
                <a:ext cx="1027884" cy="299512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3" h="10355">
                    <a:moveTo>
                      <a:pt x="0" y="3266"/>
                    </a:moveTo>
                    <a:cubicBezTo>
                      <a:pt x="0" y="3865"/>
                      <a:pt x="1902" y="3296"/>
                      <a:pt x="3569" y="2788"/>
                    </a:cubicBezTo>
                    <a:cubicBezTo>
                      <a:pt x="5236" y="2280"/>
                      <a:pt x="8812" y="-842"/>
                      <a:pt x="10000" y="219"/>
                    </a:cubicBezTo>
                    <a:cubicBezTo>
                      <a:pt x="10008" y="3364"/>
                      <a:pt x="10015" y="6509"/>
                      <a:pt x="10023" y="9654"/>
                    </a:cubicBezTo>
                    <a:cubicBezTo>
                      <a:pt x="10023" y="9055"/>
                      <a:pt x="8940" y="10293"/>
                      <a:pt x="7686" y="10351"/>
                    </a:cubicBezTo>
                    <a:cubicBezTo>
                      <a:pt x="6432" y="10409"/>
                      <a:pt x="3750" y="9819"/>
                      <a:pt x="2500" y="10000"/>
                    </a:cubicBezTo>
                    <a:cubicBezTo>
                      <a:pt x="1119" y="10000"/>
                      <a:pt x="0" y="9513"/>
                      <a:pt x="0" y="8913"/>
                    </a:cubicBezTo>
                    <a:lnTo>
                      <a:pt x="0" y="32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1" name="流程图: 联系 30"/>
              <p:cNvSpPr/>
              <p:nvPr/>
            </p:nvSpPr>
            <p:spPr>
              <a:xfrm>
                <a:off x="2839332" y="2781642"/>
                <a:ext cx="80008" cy="80008"/>
              </a:xfrm>
              <a:prstGeom prst="flowChartConnector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2" name="流程图: 联系 31"/>
              <p:cNvSpPr/>
              <p:nvPr/>
            </p:nvSpPr>
            <p:spPr>
              <a:xfrm>
                <a:off x="3182199" y="2774557"/>
                <a:ext cx="84792" cy="94177"/>
              </a:xfrm>
              <a:prstGeom prst="flowChartConnector">
                <a:avLst/>
              </a:prstGeom>
              <a:solidFill>
                <a:srgbClr val="245E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2214944" y="3093650"/>
                <a:ext cx="344487" cy="222249"/>
                <a:chOff x="3841750" y="3284537"/>
                <a:chExt cx="344487" cy="222249"/>
              </a:xfrm>
            </p:grpSpPr>
            <p:sp>
              <p:nvSpPr>
                <p:cNvPr id="37" name="流程图: 可选过程 36"/>
                <p:cNvSpPr/>
                <p:nvPr/>
              </p:nvSpPr>
              <p:spPr>
                <a:xfrm>
                  <a:off x="4090987" y="3338623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4" name="流程图: 可选过程 33"/>
                <p:cNvSpPr/>
                <p:nvPr/>
              </p:nvSpPr>
              <p:spPr>
                <a:xfrm>
                  <a:off x="3841750" y="3302000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6" name="流程图: 可选过程 35"/>
                <p:cNvSpPr/>
                <p:nvPr/>
              </p:nvSpPr>
              <p:spPr>
                <a:xfrm>
                  <a:off x="4021137" y="3298030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5" name="流程图: 可选过程 34"/>
                <p:cNvSpPr/>
                <p:nvPr/>
              </p:nvSpPr>
              <p:spPr>
                <a:xfrm>
                  <a:off x="3921125" y="3284537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cxnSp>
            <p:nvCxnSpPr>
              <p:cNvPr id="45" name="直接连接符 44"/>
              <p:cNvCxnSpPr/>
              <p:nvPr/>
            </p:nvCxnSpPr>
            <p:spPr>
              <a:xfrm flipV="1">
                <a:off x="1618263" y="3205407"/>
                <a:ext cx="1912813" cy="931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流程图: 磁盘 14"/>
            <p:cNvSpPr/>
            <p:nvPr/>
          </p:nvSpPr>
          <p:spPr>
            <a:xfrm rot="2090966">
              <a:off x="2685466" y="2360601"/>
              <a:ext cx="128157" cy="1114499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7" name="组合 16"/>
            <p:cNvGrpSpPr/>
            <p:nvPr/>
          </p:nvGrpSpPr>
          <p:grpSpPr>
            <a:xfrm rot="18288119">
              <a:off x="2671055" y="2696861"/>
              <a:ext cx="344487" cy="222249"/>
              <a:chOff x="2251746" y="4906503"/>
              <a:chExt cx="344487" cy="222249"/>
            </a:xfrm>
          </p:grpSpPr>
          <p:sp>
            <p:nvSpPr>
              <p:cNvPr id="44" name="流程图: 可选过程 43"/>
              <p:cNvSpPr/>
              <p:nvPr/>
            </p:nvSpPr>
            <p:spPr>
              <a:xfrm flipH="1">
                <a:off x="2251746" y="4960589"/>
                <a:ext cx="95250" cy="14048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7" name="流程图: 可选过程 46"/>
              <p:cNvSpPr/>
              <p:nvPr/>
            </p:nvSpPr>
            <p:spPr>
              <a:xfrm flipH="1">
                <a:off x="2500983" y="4923966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9" name="流程图: 可选过程 48"/>
              <p:cNvSpPr/>
              <p:nvPr/>
            </p:nvSpPr>
            <p:spPr>
              <a:xfrm flipH="1">
                <a:off x="2321596" y="4919996"/>
                <a:ext cx="95250" cy="195261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流程图: 可选过程 49"/>
              <p:cNvSpPr/>
              <p:nvPr/>
            </p:nvSpPr>
            <p:spPr>
              <a:xfrm flipH="1">
                <a:off x="2396208" y="4906503"/>
                <a:ext cx="120650" cy="2222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rgbClr val="245E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51" name="流程图: 资料带 29"/>
            <p:cNvSpPr/>
            <p:nvPr/>
          </p:nvSpPr>
          <p:spPr>
            <a:xfrm rot="21018889">
              <a:off x="2734356" y="437629"/>
              <a:ext cx="2635477" cy="1836294"/>
            </a:xfrm>
            <a:custGeom>
              <a:avLst/>
              <a:gdLst>
                <a:gd name="connsiteX0" fmla="*/ 0 w 10000"/>
                <a:gd name="connsiteY0" fmla="*/ 1000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0 w 10000"/>
                <a:gd name="connsiteY10" fmla="*/ 1000 h 10000"/>
                <a:gd name="connsiteX0" fmla="*/ 70 w 10000"/>
                <a:gd name="connsiteY0" fmla="*/ 3652 h 10000"/>
                <a:gd name="connsiteX1" fmla="*/ 2500 w 10000"/>
                <a:gd name="connsiteY1" fmla="*/ 2000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5000 w 10000"/>
                <a:gd name="connsiteY7" fmla="*/ 9000 h 10000"/>
                <a:gd name="connsiteX8" fmla="*/ 2500 w 10000"/>
                <a:gd name="connsiteY8" fmla="*/ 10000 h 10000"/>
                <a:gd name="connsiteX9" fmla="*/ 0 w 10000"/>
                <a:gd name="connsiteY9" fmla="*/ 9000 h 10000"/>
                <a:gd name="connsiteX10" fmla="*/ 70 w 10000"/>
                <a:gd name="connsiteY10" fmla="*/ 3652 h 10000"/>
                <a:gd name="connsiteX0" fmla="*/ 70 w 10000"/>
                <a:gd name="connsiteY0" fmla="*/ 3652 h 10130"/>
                <a:gd name="connsiteX1" fmla="*/ 2872 w 10000"/>
                <a:gd name="connsiteY1" fmla="*/ 3136 h 10130"/>
                <a:gd name="connsiteX2" fmla="*/ 5000 w 10000"/>
                <a:gd name="connsiteY2" fmla="*/ 1000 h 10130"/>
                <a:gd name="connsiteX3" fmla="*/ 7500 w 10000"/>
                <a:gd name="connsiteY3" fmla="*/ 0 h 10130"/>
                <a:gd name="connsiteX4" fmla="*/ 10000 w 10000"/>
                <a:gd name="connsiteY4" fmla="*/ 1000 h 10130"/>
                <a:gd name="connsiteX5" fmla="*/ 10000 w 10000"/>
                <a:gd name="connsiteY5" fmla="*/ 9000 h 10130"/>
                <a:gd name="connsiteX6" fmla="*/ 7500 w 10000"/>
                <a:gd name="connsiteY6" fmla="*/ 8000 h 10130"/>
                <a:gd name="connsiteX7" fmla="*/ 4234 w 10000"/>
                <a:gd name="connsiteY7" fmla="*/ 9833 h 10130"/>
                <a:gd name="connsiteX8" fmla="*/ 2500 w 10000"/>
                <a:gd name="connsiteY8" fmla="*/ 10000 h 10130"/>
                <a:gd name="connsiteX9" fmla="*/ 0 w 10000"/>
                <a:gd name="connsiteY9" fmla="*/ 9000 h 10130"/>
                <a:gd name="connsiteX10" fmla="*/ 70 w 10000"/>
                <a:gd name="connsiteY10" fmla="*/ 3652 h 1013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5000 w 10000"/>
                <a:gd name="connsiteY2" fmla="*/ 1000 h 10000"/>
                <a:gd name="connsiteX3" fmla="*/ 7500 w 10000"/>
                <a:gd name="connsiteY3" fmla="*/ 0 h 10000"/>
                <a:gd name="connsiteX4" fmla="*/ 10000 w 10000"/>
                <a:gd name="connsiteY4" fmla="*/ 1000 h 10000"/>
                <a:gd name="connsiteX5" fmla="*/ 10000 w 10000"/>
                <a:gd name="connsiteY5" fmla="*/ 9000 h 10000"/>
                <a:gd name="connsiteX6" fmla="*/ 7500 w 10000"/>
                <a:gd name="connsiteY6" fmla="*/ 8000 h 10000"/>
                <a:gd name="connsiteX7" fmla="*/ 2500 w 10000"/>
                <a:gd name="connsiteY7" fmla="*/ 10000 h 10000"/>
                <a:gd name="connsiteX8" fmla="*/ 0 w 10000"/>
                <a:gd name="connsiteY8" fmla="*/ 9000 h 10000"/>
                <a:gd name="connsiteX9" fmla="*/ 70 w 10000"/>
                <a:gd name="connsiteY9" fmla="*/ 3652 h 10000"/>
                <a:gd name="connsiteX0" fmla="*/ 70 w 10000"/>
                <a:gd name="connsiteY0" fmla="*/ 3652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70 w 10000"/>
                <a:gd name="connsiteY8" fmla="*/ 3652 h 10000"/>
                <a:gd name="connsiteX0" fmla="*/ 0 w 10000"/>
                <a:gd name="connsiteY0" fmla="*/ 3803 h 10000"/>
                <a:gd name="connsiteX1" fmla="*/ 2872 w 10000"/>
                <a:gd name="connsiteY1" fmla="*/ 3136 h 10000"/>
                <a:gd name="connsiteX2" fmla="*/ 7500 w 10000"/>
                <a:gd name="connsiteY2" fmla="*/ 0 h 10000"/>
                <a:gd name="connsiteX3" fmla="*/ 10000 w 10000"/>
                <a:gd name="connsiteY3" fmla="*/ 1000 h 10000"/>
                <a:gd name="connsiteX4" fmla="*/ 10000 w 10000"/>
                <a:gd name="connsiteY4" fmla="*/ 9000 h 10000"/>
                <a:gd name="connsiteX5" fmla="*/ 7500 w 10000"/>
                <a:gd name="connsiteY5" fmla="*/ 8000 h 10000"/>
                <a:gd name="connsiteX6" fmla="*/ 2500 w 10000"/>
                <a:gd name="connsiteY6" fmla="*/ 10000 h 10000"/>
                <a:gd name="connsiteX7" fmla="*/ 0 w 10000"/>
                <a:gd name="connsiteY7" fmla="*/ 9000 h 10000"/>
                <a:gd name="connsiteX8" fmla="*/ 0 w 10000"/>
                <a:gd name="connsiteY8" fmla="*/ 3803 h 10000"/>
                <a:gd name="connsiteX0" fmla="*/ 0 w 10000"/>
                <a:gd name="connsiteY0" fmla="*/ 3018 h 9215"/>
                <a:gd name="connsiteX1" fmla="*/ 2872 w 10000"/>
                <a:gd name="connsiteY1" fmla="*/ 2351 h 9215"/>
                <a:gd name="connsiteX2" fmla="*/ 10000 w 10000"/>
                <a:gd name="connsiteY2" fmla="*/ 215 h 9215"/>
                <a:gd name="connsiteX3" fmla="*/ 10000 w 10000"/>
                <a:gd name="connsiteY3" fmla="*/ 8215 h 9215"/>
                <a:gd name="connsiteX4" fmla="*/ 7500 w 10000"/>
                <a:gd name="connsiteY4" fmla="*/ 7215 h 9215"/>
                <a:gd name="connsiteX5" fmla="*/ 2500 w 10000"/>
                <a:gd name="connsiteY5" fmla="*/ 9215 h 9215"/>
                <a:gd name="connsiteX6" fmla="*/ 0 w 10000"/>
                <a:gd name="connsiteY6" fmla="*/ 8215 h 9215"/>
                <a:gd name="connsiteX7" fmla="*/ 0 w 10000"/>
                <a:gd name="connsiteY7" fmla="*/ 3018 h 9215"/>
                <a:gd name="connsiteX0" fmla="*/ 0 w 10000"/>
                <a:gd name="connsiteY0" fmla="*/ 3261 h 9986"/>
                <a:gd name="connsiteX1" fmla="*/ 3569 w 10000"/>
                <a:gd name="connsiteY1" fmla="*/ 2784 h 9986"/>
                <a:gd name="connsiteX2" fmla="*/ 10000 w 10000"/>
                <a:gd name="connsiteY2" fmla="*/ 219 h 9986"/>
                <a:gd name="connsiteX3" fmla="*/ 10000 w 10000"/>
                <a:gd name="connsiteY3" fmla="*/ 8901 h 9986"/>
                <a:gd name="connsiteX4" fmla="*/ 7500 w 10000"/>
                <a:gd name="connsiteY4" fmla="*/ 7816 h 9986"/>
                <a:gd name="connsiteX5" fmla="*/ 2500 w 10000"/>
                <a:gd name="connsiteY5" fmla="*/ 9986 h 9986"/>
                <a:gd name="connsiteX6" fmla="*/ 0 w 10000"/>
                <a:gd name="connsiteY6" fmla="*/ 8901 h 9986"/>
                <a:gd name="connsiteX7" fmla="*/ 0 w 10000"/>
                <a:gd name="connsiteY7" fmla="*/ 3261 h 9986"/>
                <a:gd name="connsiteX0" fmla="*/ 0 w 10000"/>
                <a:gd name="connsiteY0" fmla="*/ 3266 h 10000"/>
                <a:gd name="connsiteX1" fmla="*/ 3569 w 10000"/>
                <a:gd name="connsiteY1" fmla="*/ 2788 h 10000"/>
                <a:gd name="connsiteX2" fmla="*/ 10000 w 10000"/>
                <a:gd name="connsiteY2" fmla="*/ 219 h 10000"/>
                <a:gd name="connsiteX3" fmla="*/ 10000 w 10000"/>
                <a:gd name="connsiteY3" fmla="*/ 8913 h 10000"/>
                <a:gd name="connsiteX4" fmla="*/ 7717 w 10000"/>
                <a:gd name="connsiteY4" fmla="*/ 9144 h 10000"/>
                <a:gd name="connsiteX5" fmla="*/ 2500 w 10000"/>
                <a:gd name="connsiteY5" fmla="*/ 10000 h 10000"/>
                <a:gd name="connsiteX6" fmla="*/ 0 w 10000"/>
                <a:gd name="connsiteY6" fmla="*/ 8913 h 10000"/>
                <a:gd name="connsiteX7" fmla="*/ 0 w 10000"/>
                <a:gd name="connsiteY7" fmla="*/ 3266 h 10000"/>
                <a:gd name="connsiteX0" fmla="*/ 0 w 10000"/>
                <a:gd name="connsiteY0" fmla="*/ 3266 h 10380"/>
                <a:gd name="connsiteX1" fmla="*/ 3569 w 10000"/>
                <a:gd name="connsiteY1" fmla="*/ 2788 h 10380"/>
                <a:gd name="connsiteX2" fmla="*/ 10000 w 10000"/>
                <a:gd name="connsiteY2" fmla="*/ 219 h 10380"/>
                <a:gd name="connsiteX3" fmla="*/ 10000 w 10000"/>
                <a:gd name="connsiteY3" fmla="*/ 8913 h 10380"/>
                <a:gd name="connsiteX4" fmla="*/ 7686 w 10000"/>
                <a:gd name="connsiteY4" fmla="*/ 10351 h 10380"/>
                <a:gd name="connsiteX5" fmla="*/ 2500 w 10000"/>
                <a:gd name="connsiteY5" fmla="*/ 10000 h 10380"/>
                <a:gd name="connsiteX6" fmla="*/ 0 w 10000"/>
                <a:gd name="connsiteY6" fmla="*/ 8913 h 10380"/>
                <a:gd name="connsiteX7" fmla="*/ 0 w 10000"/>
                <a:gd name="connsiteY7" fmla="*/ 3266 h 10380"/>
                <a:gd name="connsiteX0" fmla="*/ 0 w 10023"/>
                <a:gd name="connsiteY0" fmla="*/ 3266 h 10355"/>
                <a:gd name="connsiteX1" fmla="*/ 3569 w 10023"/>
                <a:gd name="connsiteY1" fmla="*/ 2788 h 10355"/>
                <a:gd name="connsiteX2" fmla="*/ 10000 w 10023"/>
                <a:gd name="connsiteY2" fmla="*/ 219 h 10355"/>
                <a:gd name="connsiteX3" fmla="*/ 10023 w 10023"/>
                <a:gd name="connsiteY3" fmla="*/ 9654 h 10355"/>
                <a:gd name="connsiteX4" fmla="*/ 7686 w 10023"/>
                <a:gd name="connsiteY4" fmla="*/ 10351 h 10355"/>
                <a:gd name="connsiteX5" fmla="*/ 2500 w 10023"/>
                <a:gd name="connsiteY5" fmla="*/ 10000 h 10355"/>
                <a:gd name="connsiteX6" fmla="*/ 0 w 10023"/>
                <a:gd name="connsiteY6" fmla="*/ 8913 h 10355"/>
                <a:gd name="connsiteX7" fmla="*/ 0 w 10023"/>
                <a:gd name="connsiteY7" fmla="*/ 3266 h 10355"/>
                <a:gd name="connsiteX0" fmla="*/ 0 w 10023"/>
                <a:gd name="connsiteY0" fmla="*/ 2139 h 9228"/>
                <a:gd name="connsiteX1" fmla="*/ 3569 w 10023"/>
                <a:gd name="connsiteY1" fmla="*/ 1661 h 9228"/>
                <a:gd name="connsiteX2" fmla="*/ 8922 w 10023"/>
                <a:gd name="connsiteY2" fmla="*/ 295 h 9228"/>
                <a:gd name="connsiteX3" fmla="*/ 10023 w 10023"/>
                <a:gd name="connsiteY3" fmla="*/ 8527 h 9228"/>
                <a:gd name="connsiteX4" fmla="*/ 7686 w 10023"/>
                <a:gd name="connsiteY4" fmla="*/ 9224 h 9228"/>
                <a:gd name="connsiteX5" fmla="*/ 2500 w 10023"/>
                <a:gd name="connsiteY5" fmla="*/ 8873 h 9228"/>
                <a:gd name="connsiteX6" fmla="*/ 0 w 10023"/>
                <a:gd name="connsiteY6" fmla="*/ 7786 h 9228"/>
                <a:gd name="connsiteX7" fmla="*/ 0 w 10023"/>
                <a:gd name="connsiteY7" fmla="*/ 2139 h 9228"/>
                <a:gd name="connsiteX0" fmla="*/ 0 w 10154"/>
                <a:gd name="connsiteY0" fmla="*/ 2065 h 9747"/>
                <a:gd name="connsiteX1" fmla="*/ 3561 w 10154"/>
                <a:gd name="connsiteY1" fmla="*/ 1547 h 9747"/>
                <a:gd name="connsiteX2" fmla="*/ 8902 w 10154"/>
                <a:gd name="connsiteY2" fmla="*/ 67 h 9747"/>
                <a:gd name="connsiteX3" fmla="*/ 9961 w 10154"/>
                <a:gd name="connsiteY3" fmla="*/ 3937 h 9747"/>
                <a:gd name="connsiteX4" fmla="*/ 10000 w 10154"/>
                <a:gd name="connsiteY4" fmla="*/ 8987 h 9747"/>
                <a:gd name="connsiteX5" fmla="*/ 7668 w 10154"/>
                <a:gd name="connsiteY5" fmla="*/ 9743 h 9747"/>
                <a:gd name="connsiteX6" fmla="*/ 2494 w 10154"/>
                <a:gd name="connsiteY6" fmla="*/ 9362 h 9747"/>
                <a:gd name="connsiteX7" fmla="*/ 0 w 10154"/>
                <a:gd name="connsiteY7" fmla="*/ 8184 h 9747"/>
                <a:gd name="connsiteX8" fmla="*/ 0 w 10154"/>
                <a:gd name="connsiteY8" fmla="*/ 2065 h 9747"/>
                <a:gd name="connsiteX0" fmla="*/ 0 w 9891"/>
                <a:gd name="connsiteY0" fmla="*/ 2119 h 10015"/>
                <a:gd name="connsiteX1" fmla="*/ 3507 w 9891"/>
                <a:gd name="connsiteY1" fmla="*/ 1587 h 10015"/>
                <a:gd name="connsiteX2" fmla="*/ 8767 w 9891"/>
                <a:gd name="connsiteY2" fmla="*/ 69 h 10015"/>
                <a:gd name="connsiteX3" fmla="*/ 9810 w 9891"/>
                <a:gd name="connsiteY3" fmla="*/ 4039 h 10015"/>
                <a:gd name="connsiteX4" fmla="*/ 9592 w 9891"/>
                <a:gd name="connsiteY4" fmla="*/ 8729 h 10015"/>
                <a:gd name="connsiteX5" fmla="*/ 7552 w 9891"/>
                <a:gd name="connsiteY5" fmla="*/ 9996 h 10015"/>
                <a:gd name="connsiteX6" fmla="*/ 2456 w 9891"/>
                <a:gd name="connsiteY6" fmla="*/ 9605 h 10015"/>
                <a:gd name="connsiteX7" fmla="*/ 0 w 9891"/>
                <a:gd name="connsiteY7" fmla="*/ 8396 h 10015"/>
                <a:gd name="connsiteX8" fmla="*/ 0 w 9891"/>
                <a:gd name="connsiteY8" fmla="*/ 2119 h 10015"/>
                <a:gd name="connsiteX0" fmla="*/ 0 w 10001"/>
                <a:gd name="connsiteY0" fmla="*/ 2128 h 10012"/>
                <a:gd name="connsiteX1" fmla="*/ 3546 w 10001"/>
                <a:gd name="connsiteY1" fmla="*/ 1597 h 10012"/>
                <a:gd name="connsiteX2" fmla="*/ 8620 w 10001"/>
                <a:gd name="connsiteY2" fmla="*/ 68 h 10012"/>
                <a:gd name="connsiteX3" fmla="*/ 9918 w 10001"/>
                <a:gd name="connsiteY3" fmla="*/ 4045 h 10012"/>
                <a:gd name="connsiteX4" fmla="*/ 9698 w 10001"/>
                <a:gd name="connsiteY4" fmla="*/ 8728 h 10012"/>
                <a:gd name="connsiteX5" fmla="*/ 7635 w 10001"/>
                <a:gd name="connsiteY5" fmla="*/ 9993 h 10012"/>
                <a:gd name="connsiteX6" fmla="*/ 2483 w 10001"/>
                <a:gd name="connsiteY6" fmla="*/ 9603 h 10012"/>
                <a:gd name="connsiteX7" fmla="*/ 0 w 10001"/>
                <a:gd name="connsiteY7" fmla="*/ 8395 h 10012"/>
                <a:gd name="connsiteX8" fmla="*/ 0 w 10001"/>
                <a:gd name="connsiteY8" fmla="*/ 2128 h 10012"/>
                <a:gd name="connsiteX0" fmla="*/ 0 w 10001"/>
                <a:gd name="connsiteY0" fmla="*/ 2128 h 10012"/>
                <a:gd name="connsiteX1" fmla="*/ 3546 w 10001"/>
                <a:gd name="connsiteY1" fmla="*/ 1597 h 10012"/>
                <a:gd name="connsiteX2" fmla="*/ 8620 w 10001"/>
                <a:gd name="connsiteY2" fmla="*/ 68 h 10012"/>
                <a:gd name="connsiteX3" fmla="*/ 9918 w 10001"/>
                <a:gd name="connsiteY3" fmla="*/ 4045 h 10012"/>
                <a:gd name="connsiteX4" fmla="*/ 9698 w 10001"/>
                <a:gd name="connsiteY4" fmla="*/ 8728 h 10012"/>
                <a:gd name="connsiteX5" fmla="*/ 7635 w 10001"/>
                <a:gd name="connsiteY5" fmla="*/ 9993 h 10012"/>
                <a:gd name="connsiteX6" fmla="*/ 2483 w 10001"/>
                <a:gd name="connsiteY6" fmla="*/ 9603 h 10012"/>
                <a:gd name="connsiteX7" fmla="*/ 104 w 10001"/>
                <a:gd name="connsiteY7" fmla="*/ 8362 h 10012"/>
                <a:gd name="connsiteX8" fmla="*/ 0 w 10001"/>
                <a:gd name="connsiteY8" fmla="*/ 2128 h 10012"/>
                <a:gd name="connsiteX0" fmla="*/ 0 w 10048"/>
                <a:gd name="connsiteY0" fmla="*/ 2113 h 10012"/>
                <a:gd name="connsiteX1" fmla="*/ 3593 w 10048"/>
                <a:gd name="connsiteY1" fmla="*/ 1597 h 10012"/>
                <a:gd name="connsiteX2" fmla="*/ 8667 w 10048"/>
                <a:gd name="connsiteY2" fmla="*/ 68 h 10012"/>
                <a:gd name="connsiteX3" fmla="*/ 9965 w 10048"/>
                <a:gd name="connsiteY3" fmla="*/ 4045 h 10012"/>
                <a:gd name="connsiteX4" fmla="*/ 9745 w 10048"/>
                <a:gd name="connsiteY4" fmla="*/ 8728 h 10012"/>
                <a:gd name="connsiteX5" fmla="*/ 7682 w 10048"/>
                <a:gd name="connsiteY5" fmla="*/ 9993 h 10012"/>
                <a:gd name="connsiteX6" fmla="*/ 2530 w 10048"/>
                <a:gd name="connsiteY6" fmla="*/ 9603 h 10012"/>
                <a:gd name="connsiteX7" fmla="*/ 151 w 10048"/>
                <a:gd name="connsiteY7" fmla="*/ 8362 h 10012"/>
                <a:gd name="connsiteX8" fmla="*/ 0 w 10048"/>
                <a:gd name="connsiteY8" fmla="*/ 2113 h 10012"/>
                <a:gd name="connsiteX0" fmla="*/ 133 w 9902"/>
                <a:gd name="connsiteY0" fmla="*/ 2205 h 10012"/>
                <a:gd name="connsiteX1" fmla="*/ 3447 w 9902"/>
                <a:gd name="connsiteY1" fmla="*/ 1597 h 10012"/>
                <a:gd name="connsiteX2" fmla="*/ 8521 w 9902"/>
                <a:gd name="connsiteY2" fmla="*/ 68 h 10012"/>
                <a:gd name="connsiteX3" fmla="*/ 9819 w 9902"/>
                <a:gd name="connsiteY3" fmla="*/ 4045 h 10012"/>
                <a:gd name="connsiteX4" fmla="*/ 9599 w 9902"/>
                <a:gd name="connsiteY4" fmla="*/ 8728 h 10012"/>
                <a:gd name="connsiteX5" fmla="*/ 7536 w 9902"/>
                <a:gd name="connsiteY5" fmla="*/ 9993 h 10012"/>
                <a:gd name="connsiteX6" fmla="*/ 2384 w 9902"/>
                <a:gd name="connsiteY6" fmla="*/ 9603 h 10012"/>
                <a:gd name="connsiteX7" fmla="*/ 5 w 9902"/>
                <a:gd name="connsiteY7" fmla="*/ 8362 h 10012"/>
                <a:gd name="connsiteX8" fmla="*/ 133 w 9902"/>
                <a:gd name="connsiteY8" fmla="*/ 2205 h 10012"/>
                <a:gd name="connsiteX0" fmla="*/ 45 w 9911"/>
                <a:gd name="connsiteY0" fmla="*/ 2202 h 10000"/>
                <a:gd name="connsiteX1" fmla="*/ 3392 w 9911"/>
                <a:gd name="connsiteY1" fmla="*/ 1595 h 10000"/>
                <a:gd name="connsiteX2" fmla="*/ 8516 w 9911"/>
                <a:gd name="connsiteY2" fmla="*/ 68 h 10000"/>
                <a:gd name="connsiteX3" fmla="*/ 9827 w 9911"/>
                <a:gd name="connsiteY3" fmla="*/ 4040 h 10000"/>
                <a:gd name="connsiteX4" fmla="*/ 9605 w 9911"/>
                <a:gd name="connsiteY4" fmla="*/ 8718 h 10000"/>
                <a:gd name="connsiteX5" fmla="*/ 7522 w 9911"/>
                <a:gd name="connsiteY5" fmla="*/ 9981 h 10000"/>
                <a:gd name="connsiteX6" fmla="*/ 2319 w 9911"/>
                <a:gd name="connsiteY6" fmla="*/ 9591 h 10000"/>
                <a:gd name="connsiteX7" fmla="*/ 8 w 9911"/>
                <a:gd name="connsiteY7" fmla="*/ 8112 h 10000"/>
                <a:gd name="connsiteX8" fmla="*/ 45 w 9911"/>
                <a:gd name="connsiteY8" fmla="*/ 2202 h 10000"/>
                <a:gd name="connsiteX0" fmla="*/ 164 w 10119"/>
                <a:gd name="connsiteY0" fmla="*/ 2202 h 10000"/>
                <a:gd name="connsiteX1" fmla="*/ 3541 w 10119"/>
                <a:gd name="connsiteY1" fmla="*/ 1595 h 10000"/>
                <a:gd name="connsiteX2" fmla="*/ 8711 w 10119"/>
                <a:gd name="connsiteY2" fmla="*/ 68 h 10000"/>
                <a:gd name="connsiteX3" fmla="*/ 10034 w 10119"/>
                <a:gd name="connsiteY3" fmla="*/ 4040 h 10000"/>
                <a:gd name="connsiteX4" fmla="*/ 9810 w 10119"/>
                <a:gd name="connsiteY4" fmla="*/ 8718 h 10000"/>
                <a:gd name="connsiteX5" fmla="*/ 7709 w 10119"/>
                <a:gd name="connsiteY5" fmla="*/ 9981 h 10000"/>
                <a:gd name="connsiteX6" fmla="*/ 2459 w 10119"/>
                <a:gd name="connsiteY6" fmla="*/ 9591 h 10000"/>
                <a:gd name="connsiteX7" fmla="*/ 127 w 10119"/>
                <a:gd name="connsiteY7" fmla="*/ 8112 h 10000"/>
                <a:gd name="connsiteX8" fmla="*/ 164 w 10119"/>
                <a:gd name="connsiteY8" fmla="*/ 2202 h 10000"/>
                <a:gd name="connsiteX0" fmla="*/ 164 w 10119"/>
                <a:gd name="connsiteY0" fmla="*/ 1908 h 9706"/>
                <a:gd name="connsiteX1" fmla="*/ 3541 w 10119"/>
                <a:gd name="connsiteY1" fmla="*/ 1301 h 9706"/>
                <a:gd name="connsiteX2" fmla="*/ 8406 w 10119"/>
                <a:gd name="connsiteY2" fmla="*/ 80 h 9706"/>
                <a:gd name="connsiteX3" fmla="*/ 10034 w 10119"/>
                <a:gd name="connsiteY3" fmla="*/ 3746 h 9706"/>
                <a:gd name="connsiteX4" fmla="*/ 9810 w 10119"/>
                <a:gd name="connsiteY4" fmla="*/ 8424 h 9706"/>
                <a:gd name="connsiteX5" fmla="*/ 7709 w 10119"/>
                <a:gd name="connsiteY5" fmla="*/ 9687 h 9706"/>
                <a:gd name="connsiteX6" fmla="*/ 2459 w 10119"/>
                <a:gd name="connsiteY6" fmla="*/ 9297 h 9706"/>
                <a:gd name="connsiteX7" fmla="*/ 127 w 10119"/>
                <a:gd name="connsiteY7" fmla="*/ 7818 h 9706"/>
                <a:gd name="connsiteX8" fmla="*/ 164 w 10119"/>
                <a:gd name="connsiteY8" fmla="*/ 1908 h 9706"/>
                <a:gd name="connsiteX0" fmla="*/ 162 w 10000"/>
                <a:gd name="connsiteY0" fmla="*/ 1868 h 9902"/>
                <a:gd name="connsiteX1" fmla="*/ 3499 w 10000"/>
                <a:gd name="connsiteY1" fmla="*/ 1242 h 9902"/>
                <a:gd name="connsiteX2" fmla="*/ 7992 w 10000"/>
                <a:gd name="connsiteY2" fmla="*/ 87 h 9902"/>
                <a:gd name="connsiteX3" fmla="*/ 9916 w 10000"/>
                <a:gd name="connsiteY3" fmla="*/ 3761 h 9902"/>
                <a:gd name="connsiteX4" fmla="*/ 9695 w 10000"/>
                <a:gd name="connsiteY4" fmla="*/ 8581 h 9902"/>
                <a:gd name="connsiteX5" fmla="*/ 7618 w 10000"/>
                <a:gd name="connsiteY5" fmla="*/ 9882 h 9902"/>
                <a:gd name="connsiteX6" fmla="*/ 2430 w 10000"/>
                <a:gd name="connsiteY6" fmla="*/ 9481 h 9902"/>
                <a:gd name="connsiteX7" fmla="*/ 126 w 10000"/>
                <a:gd name="connsiteY7" fmla="*/ 7957 h 9902"/>
                <a:gd name="connsiteX8" fmla="*/ 162 w 10000"/>
                <a:gd name="connsiteY8" fmla="*/ 1868 h 9902"/>
                <a:gd name="connsiteX0" fmla="*/ 307 w 10145"/>
                <a:gd name="connsiteY0" fmla="*/ 1885 h 9999"/>
                <a:gd name="connsiteX1" fmla="*/ 3644 w 10145"/>
                <a:gd name="connsiteY1" fmla="*/ 1253 h 9999"/>
                <a:gd name="connsiteX2" fmla="*/ 8137 w 10145"/>
                <a:gd name="connsiteY2" fmla="*/ 87 h 9999"/>
                <a:gd name="connsiteX3" fmla="*/ 10061 w 10145"/>
                <a:gd name="connsiteY3" fmla="*/ 3797 h 9999"/>
                <a:gd name="connsiteX4" fmla="*/ 9840 w 10145"/>
                <a:gd name="connsiteY4" fmla="*/ 8665 h 9999"/>
                <a:gd name="connsiteX5" fmla="*/ 7763 w 10145"/>
                <a:gd name="connsiteY5" fmla="*/ 9979 h 9999"/>
                <a:gd name="connsiteX6" fmla="*/ 2575 w 10145"/>
                <a:gd name="connsiteY6" fmla="*/ 9574 h 9999"/>
                <a:gd name="connsiteX7" fmla="*/ 97 w 10145"/>
                <a:gd name="connsiteY7" fmla="*/ 8186 h 9999"/>
                <a:gd name="connsiteX8" fmla="*/ 307 w 10145"/>
                <a:gd name="connsiteY8" fmla="*/ 1885 h 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5" h="9999">
                  <a:moveTo>
                    <a:pt x="307" y="1885"/>
                  </a:moveTo>
                  <a:cubicBezTo>
                    <a:pt x="307" y="2576"/>
                    <a:pt x="2339" y="1553"/>
                    <a:pt x="3644" y="1253"/>
                  </a:cubicBezTo>
                  <a:cubicBezTo>
                    <a:pt x="4949" y="953"/>
                    <a:pt x="7184" y="-344"/>
                    <a:pt x="8137" y="87"/>
                  </a:cubicBezTo>
                  <a:cubicBezTo>
                    <a:pt x="9091" y="517"/>
                    <a:pt x="9878" y="2215"/>
                    <a:pt x="10061" y="3797"/>
                  </a:cubicBezTo>
                  <a:cubicBezTo>
                    <a:pt x="10245" y="5382"/>
                    <a:pt x="10107" y="7641"/>
                    <a:pt x="9840" y="8665"/>
                  </a:cubicBezTo>
                  <a:cubicBezTo>
                    <a:pt x="9840" y="7973"/>
                    <a:pt x="8972" y="9827"/>
                    <a:pt x="7763" y="9979"/>
                  </a:cubicBezTo>
                  <a:cubicBezTo>
                    <a:pt x="6553" y="10131"/>
                    <a:pt x="3825" y="9366"/>
                    <a:pt x="2575" y="9574"/>
                  </a:cubicBezTo>
                  <a:cubicBezTo>
                    <a:pt x="1193" y="9574"/>
                    <a:pt x="97" y="8879"/>
                    <a:pt x="97" y="8186"/>
                  </a:cubicBezTo>
                  <a:cubicBezTo>
                    <a:pt x="-222" y="5649"/>
                    <a:pt x="344" y="4046"/>
                    <a:pt x="307" y="18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39116" y="779597"/>
              <a:ext cx="1189972" cy="1266466"/>
            </a:xfrm>
            <a:prstGeom prst="ellipse">
              <a:avLst/>
            </a:prstGeom>
            <a:solidFill>
              <a:srgbClr val="245E7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流程图: 终止 20"/>
            <p:cNvSpPr/>
            <p:nvPr/>
          </p:nvSpPr>
          <p:spPr>
            <a:xfrm rot="2182996">
              <a:off x="4088960" y="942727"/>
              <a:ext cx="422728" cy="222224"/>
            </a:xfrm>
            <a:prstGeom prst="flowChartTermina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3876811" y="1739467"/>
              <a:ext cx="228123" cy="19678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560260" y="3148761"/>
            <a:ext cx="5548722" cy="2021628"/>
          </a:xfrm>
          <a:prstGeom prst="roundRect">
            <a:avLst>
              <a:gd name="adj" fmla="val 10205"/>
            </a:avLst>
          </a:prstGeom>
          <a:solidFill>
            <a:srgbClr val="F691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想一想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中你是怎样观察的？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848540" y="2534194"/>
            <a:ext cx="1225689" cy="1453905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solidFill>
            <a:srgbClr val="EC2C5E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81129" y="1013163"/>
            <a:ext cx="5086367" cy="647681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眼见</a:t>
            </a:r>
            <a:r>
              <a:rPr lang="zh-CN" altLang="en-US" sz="36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一定为实吗？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2327" y="636683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20989"/>
              </p:ext>
            </p:extLst>
          </p:nvPr>
        </p:nvGraphicFramePr>
        <p:xfrm>
          <a:off x="5038597" y="2921696"/>
          <a:ext cx="2736056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位图图像" r:id="rId4" imgW="4180952" imgH="1371429" progId="Paint.Picture">
                  <p:embed/>
                </p:oleObj>
              </mc:Choice>
              <mc:Fallback>
                <p:oleObj name="位图图像" r:id="rId4" imgW="4180952" imgH="1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597" y="2921696"/>
                        <a:ext cx="2736056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57"/>
          <p:cNvSpPr>
            <a:spLocks noChangeShapeType="1"/>
          </p:cNvSpPr>
          <p:nvPr/>
        </p:nvSpPr>
        <p:spPr bwMode="auto">
          <a:xfrm>
            <a:off x="4269452" y="3462240"/>
            <a:ext cx="0" cy="833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5" name="Line 58"/>
          <p:cNvSpPr>
            <a:spLocks noChangeShapeType="1"/>
          </p:cNvSpPr>
          <p:nvPr/>
        </p:nvSpPr>
        <p:spPr bwMode="auto">
          <a:xfrm flipH="1">
            <a:off x="2218006" y="3462241"/>
            <a:ext cx="0" cy="8882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76" name="Group 61"/>
          <p:cNvGrpSpPr>
            <a:grpSpLocks/>
          </p:cNvGrpSpPr>
          <p:nvPr/>
        </p:nvGrpSpPr>
        <p:grpSpPr bwMode="auto">
          <a:xfrm>
            <a:off x="1741756" y="3191969"/>
            <a:ext cx="3014663" cy="1387078"/>
            <a:chOff x="384" y="2592"/>
            <a:chExt cx="2352" cy="960"/>
          </a:xfrm>
        </p:grpSpPr>
        <p:sp>
          <p:nvSpPr>
            <p:cNvPr id="77" name="Line 48"/>
            <p:cNvSpPr>
              <a:spLocks noChangeShapeType="1"/>
            </p:cNvSpPr>
            <p:nvPr/>
          </p:nvSpPr>
          <p:spPr bwMode="auto">
            <a:xfrm flipH="1" flipV="1">
              <a:off x="384" y="2592"/>
              <a:ext cx="371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8" name="Line 49"/>
            <p:cNvSpPr>
              <a:spLocks noChangeShapeType="1"/>
            </p:cNvSpPr>
            <p:nvPr/>
          </p:nvSpPr>
          <p:spPr bwMode="auto">
            <a:xfrm flipH="1">
              <a:off x="384" y="2767"/>
              <a:ext cx="371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 flipV="1">
              <a:off x="2365" y="2592"/>
              <a:ext cx="371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2365" y="2767"/>
              <a:ext cx="371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 flipV="1">
              <a:off x="755" y="3203"/>
              <a:ext cx="372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755" y="3377"/>
              <a:ext cx="372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3" name="Line 54"/>
            <p:cNvSpPr>
              <a:spLocks noChangeShapeType="1"/>
            </p:cNvSpPr>
            <p:nvPr/>
          </p:nvSpPr>
          <p:spPr bwMode="auto">
            <a:xfrm flipH="1" flipV="1">
              <a:off x="1993" y="3203"/>
              <a:ext cx="372" cy="1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4" name="Line 55"/>
            <p:cNvSpPr>
              <a:spLocks noChangeShapeType="1"/>
            </p:cNvSpPr>
            <p:nvPr/>
          </p:nvSpPr>
          <p:spPr bwMode="auto">
            <a:xfrm flipH="1">
              <a:off x="1993" y="3377"/>
              <a:ext cx="372" cy="1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5" name="Line 56"/>
            <p:cNvSpPr>
              <a:spLocks noChangeShapeType="1"/>
            </p:cNvSpPr>
            <p:nvPr/>
          </p:nvSpPr>
          <p:spPr bwMode="auto">
            <a:xfrm>
              <a:off x="753" y="2767"/>
              <a:ext cx="161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753" y="3377"/>
              <a:ext cx="161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87" name="Group 71"/>
          <p:cNvGrpSpPr>
            <a:grpSpLocks/>
          </p:cNvGrpSpPr>
          <p:nvPr/>
        </p:nvGrpSpPr>
        <p:grpSpPr bwMode="auto">
          <a:xfrm>
            <a:off x="5095746" y="3035997"/>
            <a:ext cx="2571750" cy="1725216"/>
            <a:chOff x="3120" y="2400"/>
            <a:chExt cx="2160" cy="1449"/>
          </a:xfrm>
        </p:grpSpPr>
        <p:sp>
          <p:nvSpPr>
            <p:cNvPr id="88" name="Line 62"/>
            <p:cNvSpPr>
              <a:spLocks noChangeShapeType="1"/>
            </p:cNvSpPr>
            <p:nvPr/>
          </p:nvSpPr>
          <p:spPr bwMode="auto">
            <a:xfrm>
              <a:off x="3120" y="3849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>
              <a:off x="3120" y="3648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0" name="Line 64"/>
            <p:cNvSpPr>
              <a:spLocks noChangeShapeType="1"/>
            </p:cNvSpPr>
            <p:nvPr/>
          </p:nvSpPr>
          <p:spPr bwMode="auto">
            <a:xfrm>
              <a:off x="3120" y="3456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1" name="Line 65"/>
            <p:cNvSpPr>
              <a:spLocks noChangeShapeType="1"/>
            </p:cNvSpPr>
            <p:nvPr/>
          </p:nvSpPr>
          <p:spPr bwMode="auto">
            <a:xfrm>
              <a:off x="3120" y="3264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>
              <a:off x="3120" y="3024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3120" y="2832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4" name="Line 68"/>
            <p:cNvSpPr>
              <a:spLocks noChangeShapeType="1"/>
            </p:cNvSpPr>
            <p:nvPr/>
          </p:nvSpPr>
          <p:spPr bwMode="auto">
            <a:xfrm>
              <a:off x="3120" y="2592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5" name="Line 69"/>
            <p:cNvSpPr>
              <a:spLocks noChangeShapeType="1"/>
            </p:cNvSpPr>
            <p:nvPr/>
          </p:nvSpPr>
          <p:spPr bwMode="auto">
            <a:xfrm>
              <a:off x="3120" y="2400"/>
              <a:ext cx="21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96" name="Text Box 74"/>
          <p:cNvSpPr txBox="1">
            <a:spLocks noChangeArrowheads="1"/>
          </p:cNvSpPr>
          <p:nvPr/>
        </p:nvSpPr>
        <p:spPr bwMode="auto">
          <a:xfrm>
            <a:off x="831711" y="5351432"/>
            <a:ext cx="3677659" cy="510778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图中的线段一样长吗？</a:t>
            </a:r>
          </a:p>
        </p:txBody>
      </p:sp>
      <p:sp>
        <p:nvSpPr>
          <p:cNvPr id="97" name="Text Box 75"/>
          <p:cNvSpPr txBox="1">
            <a:spLocks noChangeArrowheads="1"/>
          </p:cNvSpPr>
          <p:nvPr/>
        </p:nvSpPr>
        <p:spPr bwMode="auto">
          <a:xfrm>
            <a:off x="4866929" y="5351431"/>
            <a:ext cx="3872122" cy="510777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图中的直线是平行的吗？</a:t>
            </a:r>
          </a:p>
        </p:txBody>
      </p:sp>
    </p:spTree>
    <p:extLst>
      <p:ext uri="{BB962C8B-B14F-4D97-AF65-F5344CB8AC3E}">
        <p14:creationId xmlns:p14="http://schemas.microsoft.com/office/powerpoint/2010/main" val="2781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96" grpId="0" animBg="1" autoUpdateAnimBg="0"/>
      <p:bldP spid="9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37180" y="980318"/>
            <a:ext cx="4521497" cy="728012"/>
          </a:xfrm>
          <a:prstGeom prst="roundRect">
            <a:avLst/>
          </a:prstGeom>
          <a:solidFill>
            <a:srgbClr val="E6571E">
              <a:alpha val="89804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生物科学的观察法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2545" y="418012"/>
            <a:ext cx="1967958" cy="1760268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65926" y="2072366"/>
            <a:ext cx="4997084" cy="564443"/>
            <a:chOff x="3687901" y="1620153"/>
            <a:chExt cx="6662779" cy="752591"/>
          </a:xfrm>
        </p:grpSpPr>
        <p:sp>
          <p:nvSpPr>
            <p:cNvPr id="40" name="任意多边形 39"/>
            <p:cNvSpPr/>
            <p:nvPr/>
          </p:nvSpPr>
          <p:spPr>
            <a:xfrm>
              <a:off x="3687901" y="1620153"/>
              <a:ext cx="526815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4289370" y="1620153"/>
              <a:ext cx="6061310" cy="632264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肉眼，也可以借助工具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774750" y="2841354"/>
            <a:ext cx="5013536" cy="809784"/>
            <a:chOff x="3699666" y="1743113"/>
            <a:chExt cx="6684715" cy="1079712"/>
          </a:xfrm>
        </p:grpSpPr>
        <p:sp>
          <p:nvSpPr>
            <p:cNvPr id="71" name="任意多边形 70"/>
            <p:cNvSpPr/>
            <p:nvPr/>
          </p:nvSpPr>
          <p:spPr>
            <a:xfrm>
              <a:off x="3699666" y="1900459"/>
              <a:ext cx="526815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289370" y="1743113"/>
              <a:ext cx="6095011" cy="1079712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明确目的，全面、细致、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 事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求是并及时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  <a:endPara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774750" y="3887842"/>
            <a:ext cx="5038811" cy="564443"/>
            <a:chOff x="3698896" y="1741503"/>
            <a:chExt cx="6644530" cy="752591"/>
          </a:xfrm>
        </p:grpSpPr>
        <p:sp>
          <p:nvSpPr>
            <p:cNvPr id="77" name="任意多边形 76"/>
            <p:cNvSpPr/>
            <p:nvPr/>
          </p:nvSpPr>
          <p:spPr>
            <a:xfrm>
              <a:off x="3698896" y="1741503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4282115" y="1751728"/>
              <a:ext cx="6061311" cy="742366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有计划和耐心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761533" y="4621431"/>
            <a:ext cx="5052027" cy="564443"/>
            <a:chOff x="3755301" y="1695914"/>
            <a:chExt cx="6661959" cy="752591"/>
          </a:xfrm>
        </p:grpSpPr>
        <p:sp>
          <p:nvSpPr>
            <p:cNvPr id="80" name="任意多边形 79"/>
            <p:cNvSpPr/>
            <p:nvPr/>
          </p:nvSpPr>
          <p:spPr>
            <a:xfrm>
              <a:off x="3755301" y="1695914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4355949" y="1714171"/>
              <a:ext cx="6061311" cy="696776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积极</a:t>
              </a: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思考，多问为什么</a:t>
              </a:r>
              <a:endParaRPr lang="zh-CN" altLang="en-US" sz="2400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61533" y="5367331"/>
            <a:ext cx="5052028" cy="564443"/>
            <a:chOff x="3755301" y="1757523"/>
            <a:chExt cx="6661960" cy="752591"/>
          </a:xfrm>
        </p:grpSpPr>
        <p:sp>
          <p:nvSpPr>
            <p:cNvPr id="83" name="任意多边形 82"/>
            <p:cNvSpPr/>
            <p:nvPr/>
          </p:nvSpPr>
          <p:spPr>
            <a:xfrm>
              <a:off x="3755301" y="1757523"/>
              <a:ext cx="526814" cy="752591"/>
            </a:xfrm>
            <a:custGeom>
              <a:avLst/>
              <a:gdLst>
                <a:gd name="connsiteX0" fmla="*/ 0 w 752590"/>
                <a:gd name="connsiteY0" fmla="*/ 0 h 526813"/>
                <a:gd name="connsiteX1" fmla="*/ 489184 w 752590"/>
                <a:gd name="connsiteY1" fmla="*/ 0 h 526813"/>
                <a:gd name="connsiteX2" fmla="*/ 752590 w 752590"/>
                <a:gd name="connsiteY2" fmla="*/ 263407 h 526813"/>
                <a:gd name="connsiteX3" fmla="*/ 489184 w 752590"/>
                <a:gd name="connsiteY3" fmla="*/ 526813 h 526813"/>
                <a:gd name="connsiteX4" fmla="*/ 0 w 752590"/>
                <a:gd name="connsiteY4" fmla="*/ 526813 h 526813"/>
                <a:gd name="connsiteX5" fmla="*/ 263407 w 752590"/>
                <a:gd name="connsiteY5" fmla="*/ 263407 h 526813"/>
                <a:gd name="connsiteX6" fmla="*/ 0 w 752590"/>
                <a:gd name="connsiteY6" fmla="*/ 0 h 52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590" h="526813">
                  <a:moveTo>
                    <a:pt x="752589" y="0"/>
                  </a:moveTo>
                  <a:lnTo>
                    <a:pt x="752589" y="342429"/>
                  </a:lnTo>
                  <a:lnTo>
                    <a:pt x="376294" y="526813"/>
                  </a:lnTo>
                  <a:lnTo>
                    <a:pt x="1" y="342429"/>
                  </a:lnTo>
                  <a:lnTo>
                    <a:pt x="1" y="0"/>
                  </a:lnTo>
                  <a:lnTo>
                    <a:pt x="376294" y="184385"/>
                  </a:lnTo>
                  <a:lnTo>
                    <a:pt x="752589" y="0"/>
                  </a:lnTo>
                  <a:close/>
                </a:path>
              </a:pathLst>
            </a:custGeom>
            <a:solidFill>
              <a:srgbClr val="245E76"/>
            </a:solidFill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6" tIns="207081" rIns="9525" bIns="20708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b="1" dirty="0">
                  <a:solidFill>
                    <a:srgbClr val="FFC000"/>
                  </a:solidFill>
                  <a:latin typeface="Broadway BT" panose="04040905080B02020502" pitchFamily="82" charset="0"/>
                  <a:ea typeface="微软雅黑" panose="020B0503020204020204" pitchFamily="34" charset="-122"/>
                </a:rPr>
                <a:t>5</a:t>
              </a:r>
              <a:endParaRPr lang="zh-CN" altLang="en-US" sz="4000" b="1" dirty="0">
                <a:solidFill>
                  <a:srgbClr val="FFC000"/>
                </a:solidFill>
                <a:latin typeface="Broadway BT" panose="04040905080B02020502" pitchFamily="82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4355950" y="1803854"/>
              <a:ext cx="6061311" cy="706260"/>
            </a:xfrm>
            <a:custGeom>
              <a:avLst/>
              <a:gdLst>
                <a:gd name="connsiteX0" fmla="*/ 81575 w 489441"/>
                <a:gd name="connsiteY0" fmla="*/ 0 h 6061311"/>
                <a:gd name="connsiteX1" fmla="*/ 407866 w 489441"/>
                <a:gd name="connsiteY1" fmla="*/ 0 h 6061311"/>
                <a:gd name="connsiteX2" fmla="*/ 489441 w 489441"/>
                <a:gd name="connsiteY2" fmla="*/ 81575 h 6061311"/>
                <a:gd name="connsiteX3" fmla="*/ 489441 w 489441"/>
                <a:gd name="connsiteY3" fmla="*/ 6061311 h 6061311"/>
                <a:gd name="connsiteX4" fmla="*/ 489441 w 489441"/>
                <a:gd name="connsiteY4" fmla="*/ 6061311 h 6061311"/>
                <a:gd name="connsiteX5" fmla="*/ 0 w 489441"/>
                <a:gd name="connsiteY5" fmla="*/ 6061311 h 6061311"/>
                <a:gd name="connsiteX6" fmla="*/ 0 w 489441"/>
                <a:gd name="connsiteY6" fmla="*/ 6061311 h 6061311"/>
                <a:gd name="connsiteX7" fmla="*/ 0 w 489441"/>
                <a:gd name="connsiteY7" fmla="*/ 81575 h 6061311"/>
                <a:gd name="connsiteX8" fmla="*/ 81575 w 489441"/>
                <a:gd name="connsiteY8" fmla="*/ 0 h 606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41" h="6061311">
                  <a:moveTo>
                    <a:pt x="489441" y="1010241"/>
                  </a:moveTo>
                  <a:lnTo>
                    <a:pt x="489441" y="5051070"/>
                  </a:lnTo>
                  <a:cubicBezTo>
                    <a:pt x="489441" y="5609012"/>
                    <a:pt x="486492" y="6061305"/>
                    <a:pt x="482854" y="6061305"/>
                  </a:cubicBezTo>
                  <a:lnTo>
                    <a:pt x="0" y="6061305"/>
                  </a:lnTo>
                  <a:lnTo>
                    <a:pt x="0" y="606130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82854" y="6"/>
                  </a:lnTo>
                  <a:cubicBezTo>
                    <a:pt x="486492" y="6"/>
                    <a:pt x="489441" y="452299"/>
                    <a:pt x="489441" y="1010241"/>
                  </a:cubicBezTo>
                  <a:close/>
                </a:path>
              </a:pathLst>
            </a:custGeom>
            <a:ln>
              <a:noFill/>
            </a:ln>
            <a:scene3d>
              <a:camera prst="orthographicFront" zoom="95000"/>
              <a:lightRig rig="flat" dir="t"/>
            </a:scene3d>
            <a:sp3d z="-60000" extrusionH="63500" prstMaterial="matte"/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27444" rIns="27444" bIns="27446" numCol="1" spcCol="1270" anchor="ctr" anchorCtr="0">
              <a:noAutofit/>
            </a:bodyPr>
            <a:lstStyle/>
            <a:p>
              <a:pPr marL="171450" lvl="1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dirty="0" smtClean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还要多交流，积极</a:t>
              </a:r>
              <a:r>
                <a:rPr lang="zh-CN" altLang="en-US" sz="2400" dirty="0">
                  <a:solidFill>
                    <a:srgbClr val="245E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555310" y="837584"/>
            <a:ext cx="4245924" cy="681057"/>
          </a:xfrm>
          <a:custGeom>
            <a:avLst/>
            <a:gdLst>
              <a:gd name="connsiteX0" fmla="*/ 81575 w 489441"/>
              <a:gd name="connsiteY0" fmla="*/ 0 h 6061311"/>
              <a:gd name="connsiteX1" fmla="*/ 407866 w 489441"/>
              <a:gd name="connsiteY1" fmla="*/ 0 h 6061311"/>
              <a:gd name="connsiteX2" fmla="*/ 489441 w 489441"/>
              <a:gd name="connsiteY2" fmla="*/ 81575 h 6061311"/>
              <a:gd name="connsiteX3" fmla="*/ 489441 w 489441"/>
              <a:gd name="connsiteY3" fmla="*/ 6061311 h 6061311"/>
              <a:gd name="connsiteX4" fmla="*/ 489441 w 489441"/>
              <a:gd name="connsiteY4" fmla="*/ 6061311 h 6061311"/>
              <a:gd name="connsiteX5" fmla="*/ 0 w 489441"/>
              <a:gd name="connsiteY5" fmla="*/ 6061311 h 6061311"/>
              <a:gd name="connsiteX6" fmla="*/ 0 w 489441"/>
              <a:gd name="connsiteY6" fmla="*/ 6061311 h 6061311"/>
              <a:gd name="connsiteX7" fmla="*/ 0 w 489441"/>
              <a:gd name="connsiteY7" fmla="*/ 81575 h 6061311"/>
              <a:gd name="connsiteX8" fmla="*/ 81575 w 489441"/>
              <a:gd name="connsiteY8" fmla="*/ 0 h 6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41" h="6061311">
                <a:moveTo>
                  <a:pt x="489441" y="1010241"/>
                </a:moveTo>
                <a:lnTo>
                  <a:pt x="489441" y="5051070"/>
                </a:lnTo>
                <a:cubicBezTo>
                  <a:pt x="489441" y="5609012"/>
                  <a:pt x="486492" y="6061305"/>
                  <a:pt x="482854" y="6061305"/>
                </a:cubicBezTo>
                <a:lnTo>
                  <a:pt x="0" y="6061305"/>
                </a:lnTo>
                <a:lnTo>
                  <a:pt x="0" y="6061305"/>
                </a:lnTo>
                <a:lnTo>
                  <a:pt x="0" y="6"/>
                </a:lnTo>
                <a:lnTo>
                  <a:pt x="0" y="6"/>
                </a:lnTo>
                <a:lnTo>
                  <a:pt x="482854" y="6"/>
                </a:lnTo>
                <a:cubicBezTo>
                  <a:pt x="486492" y="6"/>
                  <a:pt x="489441" y="452299"/>
                  <a:pt x="489441" y="1010241"/>
                </a:cubicBezTo>
                <a:close/>
              </a:path>
            </a:pathLst>
          </a:custGeom>
          <a:ln>
            <a:solidFill>
              <a:srgbClr val="FFD47B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 zoom="95000"/>
            <a:lightRig rig="flat" dir="t"/>
          </a:scene3d>
          <a:sp3d z="-60000" extrusionH="63500" prstMaterial="matte"/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1" tIns="27444" rIns="27444" bIns="27446" numCol="1" spcCol="1270" anchor="ctr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生活中的观察法</a:t>
            </a:r>
            <a:r>
              <a:rPr lang="en-US" altLang="zh-CN" sz="3800" b="1" dirty="0">
                <a:solidFill>
                  <a:srgbClr val="245E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800" b="1" dirty="0">
              <a:solidFill>
                <a:srgbClr val="245E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4163" y="500669"/>
            <a:ext cx="2093360" cy="1667911"/>
            <a:chOff x="1292339" y="-6199"/>
            <a:chExt cx="4197424" cy="3481299"/>
          </a:xfrm>
        </p:grpSpPr>
        <p:grpSp>
          <p:nvGrpSpPr>
            <p:cNvPr id="2" name="组合 1"/>
            <p:cNvGrpSpPr/>
            <p:nvPr/>
          </p:nvGrpSpPr>
          <p:grpSpPr>
            <a:xfrm>
              <a:off x="1292339" y="437629"/>
              <a:ext cx="4077494" cy="3037471"/>
              <a:chOff x="1292339" y="437629"/>
              <a:chExt cx="4077494" cy="303747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1292339" y="830411"/>
                <a:ext cx="2407859" cy="1775460"/>
                <a:chOff x="1618263" y="1668712"/>
                <a:chExt cx="2407859" cy="1775460"/>
              </a:xfrm>
            </p:grpSpPr>
            <p:sp>
              <p:nvSpPr>
                <p:cNvPr id="28" name="任意多边形 27"/>
                <p:cNvSpPr/>
                <p:nvPr/>
              </p:nvSpPr>
              <p:spPr>
                <a:xfrm>
                  <a:off x="1831562" y="1668712"/>
                  <a:ext cx="2194560" cy="1379220"/>
                </a:xfrm>
                <a:custGeom>
                  <a:avLst/>
                  <a:gdLst>
                    <a:gd name="connsiteX0" fmla="*/ 952500 w 2537460"/>
                    <a:gd name="connsiteY0" fmla="*/ 1508760 h 1508760"/>
                    <a:gd name="connsiteX1" fmla="*/ 0 w 2537460"/>
                    <a:gd name="connsiteY1" fmla="*/ 175260 h 1508760"/>
                    <a:gd name="connsiteX2" fmla="*/ 1303020 w 2537460"/>
                    <a:gd name="connsiteY2" fmla="*/ 358140 h 1508760"/>
                    <a:gd name="connsiteX3" fmla="*/ 2537460 w 2537460"/>
                    <a:gd name="connsiteY3" fmla="*/ 0 h 1508760"/>
                    <a:gd name="connsiteX4" fmla="*/ 1950720 w 2537460"/>
                    <a:gd name="connsiteY4" fmla="*/ 1455420 h 1508760"/>
                    <a:gd name="connsiteX5" fmla="*/ 952500 w 2537460"/>
                    <a:gd name="connsiteY5" fmla="*/ 1508760 h 1508760"/>
                    <a:gd name="connsiteX0" fmla="*/ 952500 w 2392680"/>
                    <a:gd name="connsiteY0" fmla="*/ 1379220 h 1379220"/>
                    <a:gd name="connsiteX1" fmla="*/ 0 w 2392680"/>
                    <a:gd name="connsiteY1" fmla="*/ 45720 h 1379220"/>
                    <a:gd name="connsiteX2" fmla="*/ 1303020 w 2392680"/>
                    <a:gd name="connsiteY2" fmla="*/ 228600 h 1379220"/>
                    <a:gd name="connsiteX3" fmla="*/ 2392680 w 2392680"/>
                    <a:gd name="connsiteY3" fmla="*/ 0 h 1379220"/>
                    <a:gd name="connsiteX4" fmla="*/ 1950720 w 2392680"/>
                    <a:gd name="connsiteY4" fmla="*/ 1325880 h 1379220"/>
                    <a:gd name="connsiteX5" fmla="*/ 952500 w 2392680"/>
                    <a:gd name="connsiteY5" fmla="*/ 1379220 h 1379220"/>
                    <a:gd name="connsiteX0" fmla="*/ 876300 w 2316480"/>
                    <a:gd name="connsiteY0" fmla="*/ 1379220 h 1379220"/>
                    <a:gd name="connsiteX1" fmla="*/ 0 w 2316480"/>
                    <a:gd name="connsiteY1" fmla="*/ 129540 h 1379220"/>
                    <a:gd name="connsiteX2" fmla="*/ 1226820 w 2316480"/>
                    <a:gd name="connsiteY2" fmla="*/ 228600 h 1379220"/>
                    <a:gd name="connsiteX3" fmla="*/ 2316480 w 2316480"/>
                    <a:gd name="connsiteY3" fmla="*/ 0 h 1379220"/>
                    <a:gd name="connsiteX4" fmla="*/ 1874520 w 2316480"/>
                    <a:gd name="connsiteY4" fmla="*/ 1325880 h 1379220"/>
                    <a:gd name="connsiteX5" fmla="*/ 876300 w 231648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04900 w 2194560"/>
                    <a:gd name="connsiteY2" fmla="*/ 22860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  <a:gd name="connsiteX0" fmla="*/ 754380 w 2194560"/>
                    <a:gd name="connsiteY0" fmla="*/ 1379220 h 1379220"/>
                    <a:gd name="connsiteX1" fmla="*/ 0 w 2194560"/>
                    <a:gd name="connsiteY1" fmla="*/ 106680 h 1379220"/>
                    <a:gd name="connsiteX2" fmla="*/ 1188720 w 2194560"/>
                    <a:gd name="connsiteY2" fmla="*/ 236220 h 1379220"/>
                    <a:gd name="connsiteX3" fmla="*/ 2194560 w 2194560"/>
                    <a:gd name="connsiteY3" fmla="*/ 0 h 1379220"/>
                    <a:gd name="connsiteX4" fmla="*/ 1752600 w 2194560"/>
                    <a:gd name="connsiteY4" fmla="*/ 1325880 h 1379220"/>
                    <a:gd name="connsiteX5" fmla="*/ 754380 w 2194560"/>
                    <a:gd name="connsiteY5" fmla="*/ 1379220 h 1379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94560" h="1379220">
                      <a:moveTo>
                        <a:pt x="754380" y="1379220"/>
                      </a:moveTo>
                      <a:lnTo>
                        <a:pt x="0" y="106680"/>
                      </a:lnTo>
                      <a:lnTo>
                        <a:pt x="1188720" y="236220"/>
                      </a:lnTo>
                      <a:lnTo>
                        <a:pt x="2194560" y="0"/>
                      </a:lnTo>
                      <a:lnTo>
                        <a:pt x="1752600" y="1325880"/>
                      </a:lnTo>
                      <a:lnTo>
                        <a:pt x="754380" y="13792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560539" y="2423092"/>
                  <a:ext cx="1025525" cy="1021080"/>
                </a:xfrm>
                <a:prstGeom prst="roundRect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" name="流程图: 资料带 29"/>
                <p:cNvSpPr/>
                <p:nvPr/>
              </p:nvSpPr>
              <p:spPr>
                <a:xfrm>
                  <a:off x="2560543" y="2617719"/>
                  <a:ext cx="1027884" cy="299512"/>
                </a:xfrm>
                <a:custGeom>
                  <a:avLst/>
                  <a:gdLst>
                    <a:gd name="connsiteX0" fmla="*/ 0 w 10000"/>
                    <a:gd name="connsiteY0" fmla="*/ 1000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0 w 10000"/>
                    <a:gd name="connsiteY10" fmla="*/ 1000 h 10000"/>
                    <a:gd name="connsiteX0" fmla="*/ 70 w 10000"/>
                    <a:gd name="connsiteY0" fmla="*/ 3652 h 10000"/>
                    <a:gd name="connsiteX1" fmla="*/ 2500 w 10000"/>
                    <a:gd name="connsiteY1" fmla="*/ 2000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5000 w 10000"/>
                    <a:gd name="connsiteY7" fmla="*/ 9000 h 10000"/>
                    <a:gd name="connsiteX8" fmla="*/ 2500 w 10000"/>
                    <a:gd name="connsiteY8" fmla="*/ 10000 h 10000"/>
                    <a:gd name="connsiteX9" fmla="*/ 0 w 10000"/>
                    <a:gd name="connsiteY9" fmla="*/ 9000 h 10000"/>
                    <a:gd name="connsiteX10" fmla="*/ 70 w 10000"/>
                    <a:gd name="connsiteY10" fmla="*/ 3652 h 10000"/>
                    <a:gd name="connsiteX0" fmla="*/ 70 w 10000"/>
                    <a:gd name="connsiteY0" fmla="*/ 3652 h 10130"/>
                    <a:gd name="connsiteX1" fmla="*/ 2872 w 10000"/>
                    <a:gd name="connsiteY1" fmla="*/ 3136 h 10130"/>
                    <a:gd name="connsiteX2" fmla="*/ 5000 w 10000"/>
                    <a:gd name="connsiteY2" fmla="*/ 1000 h 10130"/>
                    <a:gd name="connsiteX3" fmla="*/ 7500 w 10000"/>
                    <a:gd name="connsiteY3" fmla="*/ 0 h 10130"/>
                    <a:gd name="connsiteX4" fmla="*/ 10000 w 10000"/>
                    <a:gd name="connsiteY4" fmla="*/ 1000 h 10130"/>
                    <a:gd name="connsiteX5" fmla="*/ 10000 w 10000"/>
                    <a:gd name="connsiteY5" fmla="*/ 9000 h 10130"/>
                    <a:gd name="connsiteX6" fmla="*/ 7500 w 10000"/>
                    <a:gd name="connsiteY6" fmla="*/ 8000 h 10130"/>
                    <a:gd name="connsiteX7" fmla="*/ 4234 w 10000"/>
                    <a:gd name="connsiteY7" fmla="*/ 9833 h 10130"/>
                    <a:gd name="connsiteX8" fmla="*/ 2500 w 10000"/>
                    <a:gd name="connsiteY8" fmla="*/ 10000 h 10130"/>
                    <a:gd name="connsiteX9" fmla="*/ 0 w 10000"/>
                    <a:gd name="connsiteY9" fmla="*/ 9000 h 10130"/>
                    <a:gd name="connsiteX10" fmla="*/ 70 w 10000"/>
                    <a:gd name="connsiteY10" fmla="*/ 3652 h 1013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5000 w 10000"/>
                    <a:gd name="connsiteY2" fmla="*/ 1000 h 10000"/>
                    <a:gd name="connsiteX3" fmla="*/ 7500 w 10000"/>
                    <a:gd name="connsiteY3" fmla="*/ 0 h 10000"/>
                    <a:gd name="connsiteX4" fmla="*/ 10000 w 10000"/>
                    <a:gd name="connsiteY4" fmla="*/ 1000 h 10000"/>
                    <a:gd name="connsiteX5" fmla="*/ 10000 w 10000"/>
                    <a:gd name="connsiteY5" fmla="*/ 9000 h 10000"/>
                    <a:gd name="connsiteX6" fmla="*/ 7500 w 10000"/>
                    <a:gd name="connsiteY6" fmla="*/ 8000 h 10000"/>
                    <a:gd name="connsiteX7" fmla="*/ 2500 w 10000"/>
                    <a:gd name="connsiteY7" fmla="*/ 10000 h 10000"/>
                    <a:gd name="connsiteX8" fmla="*/ 0 w 10000"/>
                    <a:gd name="connsiteY8" fmla="*/ 9000 h 10000"/>
                    <a:gd name="connsiteX9" fmla="*/ 70 w 10000"/>
                    <a:gd name="connsiteY9" fmla="*/ 3652 h 10000"/>
                    <a:gd name="connsiteX0" fmla="*/ 70 w 10000"/>
                    <a:gd name="connsiteY0" fmla="*/ 3652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70 w 10000"/>
                    <a:gd name="connsiteY8" fmla="*/ 3652 h 10000"/>
                    <a:gd name="connsiteX0" fmla="*/ 0 w 10000"/>
                    <a:gd name="connsiteY0" fmla="*/ 3803 h 10000"/>
                    <a:gd name="connsiteX1" fmla="*/ 2872 w 10000"/>
                    <a:gd name="connsiteY1" fmla="*/ 3136 h 10000"/>
                    <a:gd name="connsiteX2" fmla="*/ 7500 w 10000"/>
                    <a:gd name="connsiteY2" fmla="*/ 0 h 10000"/>
                    <a:gd name="connsiteX3" fmla="*/ 10000 w 10000"/>
                    <a:gd name="connsiteY3" fmla="*/ 1000 h 10000"/>
                    <a:gd name="connsiteX4" fmla="*/ 10000 w 10000"/>
                    <a:gd name="connsiteY4" fmla="*/ 9000 h 10000"/>
                    <a:gd name="connsiteX5" fmla="*/ 7500 w 10000"/>
                    <a:gd name="connsiteY5" fmla="*/ 8000 h 10000"/>
                    <a:gd name="connsiteX6" fmla="*/ 2500 w 10000"/>
                    <a:gd name="connsiteY6" fmla="*/ 10000 h 10000"/>
                    <a:gd name="connsiteX7" fmla="*/ 0 w 10000"/>
                    <a:gd name="connsiteY7" fmla="*/ 9000 h 10000"/>
                    <a:gd name="connsiteX8" fmla="*/ 0 w 10000"/>
                    <a:gd name="connsiteY8" fmla="*/ 3803 h 10000"/>
                    <a:gd name="connsiteX0" fmla="*/ 0 w 10000"/>
                    <a:gd name="connsiteY0" fmla="*/ 3018 h 9215"/>
                    <a:gd name="connsiteX1" fmla="*/ 2872 w 10000"/>
                    <a:gd name="connsiteY1" fmla="*/ 2351 h 9215"/>
                    <a:gd name="connsiteX2" fmla="*/ 10000 w 10000"/>
                    <a:gd name="connsiteY2" fmla="*/ 215 h 9215"/>
                    <a:gd name="connsiteX3" fmla="*/ 10000 w 10000"/>
                    <a:gd name="connsiteY3" fmla="*/ 8215 h 9215"/>
                    <a:gd name="connsiteX4" fmla="*/ 7500 w 10000"/>
                    <a:gd name="connsiteY4" fmla="*/ 7215 h 9215"/>
                    <a:gd name="connsiteX5" fmla="*/ 2500 w 10000"/>
                    <a:gd name="connsiteY5" fmla="*/ 9215 h 9215"/>
                    <a:gd name="connsiteX6" fmla="*/ 0 w 10000"/>
                    <a:gd name="connsiteY6" fmla="*/ 8215 h 9215"/>
                    <a:gd name="connsiteX7" fmla="*/ 0 w 10000"/>
                    <a:gd name="connsiteY7" fmla="*/ 3018 h 9215"/>
                    <a:gd name="connsiteX0" fmla="*/ 0 w 10000"/>
                    <a:gd name="connsiteY0" fmla="*/ 3261 h 9986"/>
                    <a:gd name="connsiteX1" fmla="*/ 3569 w 10000"/>
                    <a:gd name="connsiteY1" fmla="*/ 2784 h 9986"/>
                    <a:gd name="connsiteX2" fmla="*/ 10000 w 10000"/>
                    <a:gd name="connsiteY2" fmla="*/ 219 h 9986"/>
                    <a:gd name="connsiteX3" fmla="*/ 10000 w 10000"/>
                    <a:gd name="connsiteY3" fmla="*/ 8901 h 9986"/>
                    <a:gd name="connsiteX4" fmla="*/ 7500 w 10000"/>
                    <a:gd name="connsiteY4" fmla="*/ 7816 h 9986"/>
                    <a:gd name="connsiteX5" fmla="*/ 2500 w 10000"/>
                    <a:gd name="connsiteY5" fmla="*/ 9986 h 9986"/>
                    <a:gd name="connsiteX6" fmla="*/ 0 w 10000"/>
                    <a:gd name="connsiteY6" fmla="*/ 8901 h 9986"/>
                    <a:gd name="connsiteX7" fmla="*/ 0 w 10000"/>
                    <a:gd name="connsiteY7" fmla="*/ 3261 h 9986"/>
                    <a:gd name="connsiteX0" fmla="*/ 0 w 10000"/>
                    <a:gd name="connsiteY0" fmla="*/ 3266 h 10000"/>
                    <a:gd name="connsiteX1" fmla="*/ 3569 w 10000"/>
                    <a:gd name="connsiteY1" fmla="*/ 2788 h 10000"/>
                    <a:gd name="connsiteX2" fmla="*/ 10000 w 10000"/>
                    <a:gd name="connsiteY2" fmla="*/ 219 h 10000"/>
                    <a:gd name="connsiteX3" fmla="*/ 10000 w 10000"/>
                    <a:gd name="connsiteY3" fmla="*/ 8913 h 10000"/>
                    <a:gd name="connsiteX4" fmla="*/ 7717 w 10000"/>
                    <a:gd name="connsiteY4" fmla="*/ 9144 h 10000"/>
                    <a:gd name="connsiteX5" fmla="*/ 2500 w 10000"/>
                    <a:gd name="connsiteY5" fmla="*/ 10000 h 10000"/>
                    <a:gd name="connsiteX6" fmla="*/ 0 w 10000"/>
                    <a:gd name="connsiteY6" fmla="*/ 8913 h 10000"/>
                    <a:gd name="connsiteX7" fmla="*/ 0 w 10000"/>
                    <a:gd name="connsiteY7" fmla="*/ 3266 h 10000"/>
                    <a:gd name="connsiteX0" fmla="*/ 0 w 10000"/>
                    <a:gd name="connsiteY0" fmla="*/ 3266 h 10380"/>
                    <a:gd name="connsiteX1" fmla="*/ 3569 w 10000"/>
                    <a:gd name="connsiteY1" fmla="*/ 2788 h 10380"/>
                    <a:gd name="connsiteX2" fmla="*/ 10000 w 10000"/>
                    <a:gd name="connsiteY2" fmla="*/ 219 h 10380"/>
                    <a:gd name="connsiteX3" fmla="*/ 10000 w 10000"/>
                    <a:gd name="connsiteY3" fmla="*/ 8913 h 10380"/>
                    <a:gd name="connsiteX4" fmla="*/ 7686 w 10000"/>
                    <a:gd name="connsiteY4" fmla="*/ 10351 h 10380"/>
                    <a:gd name="connsiteX5" fmla="*/ 2500 w 10000"/>
                    <a:gd name="connsiteY5" fmla="*/ 10000 h 10380"/>
                    <a:gd name="connsiteX6" fmla="*/ 0 w 10000"/>
                    <a:gd name="connsiteY6" fmla="*/ 8913 h 10380"/>
                    <a:gd name="connsiteX7" fmla="*/ 0 w 10000"/>
                    <a:gd name="connsiteY7" fmla="*/ 3266 h 10380"/>
                    <a:gd name="connsiteX0" fmla="*/ 0 w 10023"/>
                    <a:gd name="connsiteY0" fmla="*/ 3266 h 10355"/>
                    <a:gd name="connsiteX1" fmla="*/ 3569 w 10023"/>
                    <a:gd name="connsiteY1" fmla="*/ 2788 h 10355"/>
                    <a:gd name="connsiteX2" fmla="*/ 10000 w 10023"/>
                    <a:gd name="connsiteY2" fmla="*/ 219 h 10355"/>
                    <a:gd name="connsiteX3" fmla="*/ 10023 w 10023"/>
                    <a:gd name="connsiteY3" fmla="*/ 9654 h 10355"/>
                    <a:gd name="connsiteX4" fmla="*/ 7686 w 10023"/>
                    <a:gd name="connsiteY4" fmla="*/ 10351 h 10355"/>
                    <a:gd name="connsiteX5" fmla="*/ 2500 w 10023"/>
                    <a:gd name="connsiteY5" fmla="*/ 10000 h 10355"/>
                    <a:gd name="connsiteX6" fmla="*/ 0 w 10023"/>
                    <a:gd name="connsiteY6" fmla="*/ 8913 h 10355"/>
                    <a:gd name="connsiteX7" fmla="*/ 0 w 10023"/>
                    <a:gd name="connsiteY7" fmla="*/ 3266 h 1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23" h="10355">
                      <a:moveTo>
                        <a:pt x="0" y="3266"/>
                      </a:moveTo>
                      <a:cubicBezTo>
                        <a:pt x="0" y="3865"/>
                        <a:pt x="1902" y="3296"/>
                        <a:pt x="3569" y="2788"/>
                      </a:cubicBezTo>
                      <a:cubicBezTo>
                        <a:pt x="5236" y="2280"/>
                        <a:pt x="8812" y="-842"/>
                        <a:pt x="10000" y="219"/>
                      </a:cubicBezTo>
                      <a:cubicBezTo>
                        <a:pt x="10008" y="3364"/>
                        <a:pt x="10015" y="6509"/>
                        <a:pt x="10023" y="9654"/>
                      </a:cubicBezTo>
                      <a:cubicBezTo>
                        <a:pt x="10023" y="9055"/>
                        <a:pt x="8940" y="10293"/>
                        <a:pt x="7686" y="10351"/>
                      </a:cubicBezTo>
                      <a:cubicBezTo>
                        <a:pt x="6432" y="10409"/>
                        <a:pt x="3750" y="9819"/>
                        <a:pt x="2500" y="10000"/>
                      </a:cubicBezTo>
                      <a:cubicBezTo>
                        <a:pt x="1119" y="10000"/>
                        <a:pt x="0" y="9513"/>
                        <a:pt x="0" y="8913"/>
                      </a:cubicBezTo>
                      <a:lnTo>
                        <a:pt x="0" y="32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流程图: 联系 30"/>
                <p:cNvSpPr/>
                <p:nvPr/>
              </p:nvSpPr>
              <p:spPr>
                <a:xfrm>
                  <a:off x="2839332" y="2781642"/>
                  <a:ext cx="80008" cy="80008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流程图: 联系 31"/>
                <p:cNvSpPr/>
                <p:nvPr/>
              </p:nvSpPr>
              <p:spPr>
                <a:xfrm>
                  <a:off x="3182199" y="2774557"/>
                  <a:ext cx="84792" cy="94177"/>
                </a:xfrm>
                <a:prstGeom prst="flowChartConnector">
                  <a:avLst/>
                </a:prstGeom>
                <a:solidFill>
                  <a:srgbClr val="245E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2214944" y="3093650"/>
                  <a:ext cx="344487" cy="222249"/>
                  <a:chOff x="3841750" y="3284537"/>
                  <a:chExt cx="344487" cy="222249"/>
                </a:xfrm>
              </p:grpSpPr>
              <p:sp>
                <p:nvSpPr>
                  <p:cNvPr id="37" name="流程图: 可选过程 36"/>
                  <p:cNvSpPr/>
                  <p:nvPr/>
                </p:nvSpPr>
                <p:spPr>
                  <a:xfrm>
                    <a:off x="4090987" y="3338623"/>
                    <a:ext cx="95250" cy="140488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流程图: 可选过程 33"/>
                  <p:cNvSpPr/>
                  <p:nvPr/>
                </p:nvSpPr>
                <p:spPr>
                  <a:xfrm>
                    <a:off x="3841750" y="330200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流程图: 可选过程 35"/>
                  <p:cNvSpPr/>
                  <p:nvPr/>
                </p:nvSpPr>
                <p:spPr>
                  <a:xfrm>
                    <a:off x="4021137" y="3298030"/>
                    <a:ext cx="95250" cy="195261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流程图: 可选过程 34"/>
                  <p:cNvSpPr/>
                  <p:nvPr/>
                </p:nvSpPr>
                <p:spPr>
                  <a:xfrm>
                    <a:off x="3921125" y="3284537"/>
                    <a:ext cx="120650" cy="222249"/>
                  </a:xfrm>
                  <a:prstGeom prst="flowChartAlternateProcess">
                    <a:avLst/>
                  </a:prstGeom>
                  <a:solidFill>
                    <a:schemeClr val="bg1"/>
                  </a:solidFill>
                  <a:ln>
                    <a:solidFill>
                      <a:srgbClr val="245E7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1618263" y="3205407"/>
                  <a:ext cx="1912813" cy="9315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流程图: 磁盘 14"/>
              <p:cNvSpPr/>
              <p:nvPr/>
            </p:nvSpPr>
            <p:spPr>
              <a:xfrm rot="2090966">
                <a:off x="2685466" y="2360601"/>
                <a:ext cx="128157" cy="1114499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 rot="18288119">
                <a:off x="2671055" y="2696861"/>
                <a:ext cx="344487" cy="222249"/>
                <a:chOff x="2251746" y="4906503"/>
                <a:chExt cx="344487" cy="222249"/>
              </a:xfrm>
            </p:grpSpPr>
            <p:sp>
              <p:nvSpPr>
                <p:cNvPr id="44" name="流程图: 可选过程 43"/>
                <p:cNvSpPr/>
                <p:nvPr/>
              </p:nvSpPr>
              <p:spPr>
                <a:xfrm flipH="1">
                  <a:off x="2251746" y="4960589"/>
                  <a:ext cx="95250" cy="140488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流程图: 可选过程 46"/>
                <p:cNvSpPr/>
                <p:nvPr/>
              </p:nvSpPr>
              <p:spPr>
                <a:xfrm flipH="1">
                  <a:off x="2500983" y="492396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流程图: 可选过程 48"/>
                <p:cNvSpPr/>
                <p:nvPr/>
              </p:nvSpPr>
              <p:spPr>
                <a:xfrm flipH="1">
                  <a:off x="2321596" y="4919996"/>
                  <a:ext cx="95250" cy="195261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流程图: 可选过程 49"/>
                <p:cNvSpPr/>
                <p:nvPr/>
              </p:nvSpPr>
              <p:spPr>
                <a:xfrm flipH="1">
                  <a:off x="2396208" y="4906503"/>
                  <a:ext cx="120650" cy="222249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solidFill>
                    <a:srgbClr val="245E7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51" name="流程图: 资料带 29"/>
              <p:cNvSpPr/>
              <p:nvPr/>
            </p:nvSpPr>
            <p:spPr>
              <a:xfrm rot="21018889">
                <a:off x="2734356" y="437629"/>
                <a:ext cx="2635477" cy="1836294"/>
              </a:xfrm>
              <a:custGeom>
                <a:avLst/>
                <a:gdLst>
                  <a:gd name="connsiteX0" fmla="*/ 0 w 10000"/>
                  <a:gd name="connsiteY0" fmla="*/ 1000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0 w 10000"/>
                  <a:gd name="connsiteY10" fmla="*/ 1000 h 10000"/>
                  <a:gd name="connsiteX0" fmla="*/ 70 w 10000"/>
                  <a:gd name="connsiteY0" fmla="*/ 3652 h 10000"/>
                  <a:gd name="connsiteX1" fmla="*/ 2500 w 10000"/>
                  <a:gd name="connsiteY1" fmla="*/ 2000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5000 w 10000"/>
                  <a:gd name="connsiteY7" fmla="*/ 9000 h 10000"/>
                  <a:gd name="connsiteX8" fmla="*/ 2500 w 10000"/>
                  <a:gd name="connsiteY8" fmla="*/ 10000 h 10000"/>
                  <a:gd name="connsiteX9" fmla="*/ 0 w 10000"/>
                  <a:gd name="connsiteY9" fmla="*/ 9000 h 10000"/>
                  <a:gd name="connsiteX10" fmla="*/ 70 w 10000"/>
                  <a:gd name="connsiteY10" fmla="*/ 3652 h 10000"/>
                  <a:gd name="connsiteX0" fmla="*/ 70 w 10000"/>
                  <a:gd name="connsiteY0" fmla="*/ 3652 h 10130"/>
                  <a:gd name="connsiteX1" fmla="*/ 2872 w 10000"/>
                  <a:gd name="connsiteY1" fmla="*/ 3136 h 10130"/>
                  <a:gd name="connsiteX2" fmla="*/ 5000 w 10000"/>
                  <a:gd name="connsiteY2" fmla="*/ 1000 h 10130"/>
                  <a:gd name="connsiteX3" fmla="*/ 7500 w 10000"/>
                  <a:gd name="connsiteY3" fmla="*/ 0 h 10130"/>
                  <a:gd name="connsiteX4" fmla="*/ 10000 w 10000"/>
                  <a:gd name="connsiteY4" fmla="*/ 1000 h 10130"/>
                  <a:gd name="connsiteX5" fmla="*/ 10000 w 10000"/>
                  <a:gd name="connsiteY5" fmla="*/ 9000 h 10130"/>
                  <a:gd name="connsiteX6" fmla="*/ 7500 w 10000"/>
                  <a:gd name="connsiteY6" fmla="*/ 8000 h 10130"/>
                  <a:gd name="connsiteX7" fmla="*/ 4234 w 10000"/>
                  <a:gd name="connsiteY7" fmla="*/ 9833 h 10130"/>
                  <a:gd name="connsiteX8" fmla="*/ 2500 w 10000"/>
                  <a:gd name="connsiteY8" fmla="*/ 10000 h 10130"/>
                  <a:gd name="connsiteX9" fmla="*/ 0 w 10000"/>
                  <a:gd name="connsiteY9" fmla="*/ 9000 h 10130"/>
                  <a:gd name="connsiteX10" fmla="*/ 70 w 10000"/>
                  <a:gd name="connsiteY10" fmla="*/ 3652 h 1013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5000 w 10000"/>
                  <a:gd name="connsiteY2" fmla="*/ 1000 h 10000"/>
                  <a:gd name="connsiteX3" fmla="*/ 7500 w 10000"/>
                  <a:gd name="connsiteY3" fmla="*/ 0 h 10000"/>
                  <a:gd name="connsiteX4" fmla="*/ 10000 w 10000"/>
                  <a:gd name="connsiteY4" fmla="*/ 1000 h 10000"/>
                  <a:gd name="connsiteX5" fmla="*/ 10000 w 10000"/>
                  <a:gd name="connsiteY5" fmla="*/ 9000 h 10000"/>
                  <a:gd name="connsiteX6" fmla="*/ 7500 w 10000"/>
                  <a:gd name="connsiteY6" fmla="*/ 8000 h 10000"/>
                  <a:gd name="connsiteX7" fmla="*/ 2500 w 10000"/>
                  <a:gd name="connsiteY7" fmla="*/ 10000 h 10000"/>
                  <a:gd name="connsiteX8" fmla="*/ 0 w 10000"/>
                  <a:gd name="connsiteY8" fmla="*/ 9000 h 10000"/>
                  <a:gd name="connsiteX9" fmla="*/ 70 w 10000"/>
                  <a:gd name="connsiteY9" fmla="*/ 3652 h 10000"/>
                  <a:gd name="connsiteX0" fmla="*/ 70 w 10000"/>
                  <a:gd name="connsiteY0" fmla="*/ 3652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70 w 10000"/>
                  <a:gd name="connsiteY8" fmla="*/ 3652 h 10000"/>
                  <a:gd name="connsiteX0" fmla="*/ 0 w 10000"/>
                  <a:gd name="connsiteY0" fmla="*/ 3803 h 10000"/>
                  <a:gd name="connsiteX1" fmla="*/ 2872 w 10000"/>
                  <a:gd name="connsiteY1" fmla="*/ 3136 h 10000"/>
                  <a:gd name="connsiteX2" fmla="*/ 7500 w 10000"/>
                  <a:gd name="connsiteY2" fmla="*/ 0 h 10000"/>
                  <a:gd name="connsiteX3" fmla="*/ 10000 w 10000"/>
                  <a:gd name="connsiteY3" fmla="*/ 1000 h 10000"/>
                  <a:gd name="connsiteX4" fmla="*/ 10000 w 10000"/>
                  <a:gd name="connsiteY4" fmla="*/ 9000 h 10000"/>
                  <a:gd name="connsiteX5" fmla="*/ 7500 w 10000"/>
                  <a:gd name="connsiteY5" fmla="*/ 8000 h 10000"/>
                  <a:gd name="connsiteX6" fmla="*/ 2500 w 10000"/>
                  <a:gd name="connsiteY6" fmla="*/ 10000 h 10000"/>
                  <a:gd name="connsiteX7" fmla="*/ 0 w 10000"/>
                  <a:gd name="connsiteY7" fmla="*/ 9000 h 10000"/>
                  <a:gd name="connsiteX8" fmla="*/ 0 w 10000"/>
                  <a:gd name="connsiteY8" fmla="*/ 3803 h 10000"/>
                  <a:gd name="connsiteX0" fmla="*/ 0 w 10000"/>
                  <a:gd name="connsiteY0" fmla="*/ 3018 h 9215"/>
                  <a:gd name="connsiteX1" fmla="*/ 2872 w 10000"/>
                  <a:gd name="connsiteY1" fmla="*/ 2351 h 9215"/>
                  <a:gd name="connsiteX2" fmla="*/ 10000 w 10000"/>
                  <a:gd name="connsiteY2" fmla="*/ 215 h 9215"/>
                  <a:gd name="connsiteX3" fmla="*/ 10000 w 10000"/>
                  <a:gd name="connsiteY3" fmla="*/ 8215 h 9215"/>
                  <a:gd name="connsiteX4" fmla="*/ 7500 w 10000"/>
                  <a:gd name="connsiteY4" fmla="*/ 7215 h 9215"/>
                  <a:gd name="connsiteX5" fmla="*/ 2500 w 10000"/>
                  <a:gd name="connsiteY5" fmla="*/ 9215 h 9215"/>
                  <a:gd name="connsiteX6" fmla="*/ 0 w 10000"/>
                  <a:gd name="connsiteY6" fmla="*/ 8215 h 9215"/>
                  <a:gd name="connsiteX7" fmla="*/ 0 w 10000"/>
                  <a:gd name="connsiteY7" fmla="*/ 3018 h 9215"/>
                  <a:gd name="connsiteX0" fmla="*/ 0 w 10000"/>
                  <a:gd name="connsiteY0" fmla="*/ 3261 h 9986"/>
                  <a:gd name="connsiteX1" fmla="*/ 3569 w 10000"/>
                  <a:gd name="connsiteY1" fmla="*/ 2784 h 9986"/>
                  <a:gd name="connsiteX2" fmla="*/ 10000 w 10000"/>
                  <a:gd name="connsiteY2" fmla="*/ 219 h 9986"/>
                  <a:gd name="connsiteX3" fmla="*/ 10000 w 10000"/>
                  <a:gd name="connsiteY3" fmla="*/ 8901 h 9986"/>
                  <a:gd name="connsiteX4" fmla="*/ 7500 w 10000"/>
                  <a:gd name="connsiteY4" fmla="*/ 7816 h 9986"/>
                  <a:gd name="connsiteX5" fmla="*/ 2500 w 10000"/>
                  <a:gd name="connsiteY5" fmla="*/ 9986 h 9986"/>
                  <a:gd name="connsiteX6" fmla="*/ 0 w 10000"/>
                  <a:gd name="connsiteY6" fmla="*/ 8901 h 9986"/>
                  <a:gd name="connsiteX7" fmla="*/ 0 w 10000"/>
                  <a:gd name="connsiteY7" fmla="*/ 3261 h 9986"/>
                  <a:gd name="connsiteX0" fmla="*/ 0 w 10000"/>
                  <a:gd name="connsiteY0" fmla="*/ 3266 h 10000"/>
                  <a:gd name="connsiteX1" fmla="*/ 3569 w 10000"/>
                  <a:gd name="connsiteY1" fmla="*/ 2788 h 10000"/>
                  <a:gd name="connsiteX2" fmla="*/ 10000 w 10000"/>
                  <a:gd name="connsiteY2" fmla="*/ 219 h 10000"/>
                  <a:gd name="connsiteX3" fmla="*/ 10000 w 10000"/>
                  <a:gd name="connsiteY3" fmla="*/ 8913 h 10000"/>
                  <a:gd name="connsiteX4" fmla="*/ 7717 w 10000"/>
                  <a:gd name="connsiteY4" fmla="*/ 9144 h 10000"/>
                  <a:gd name="connsiteX5" fmla="*/ 2500 w 10000"/>
                  <a:gd name="connsiteY5" fmla="*/ 10000 h 10000"/>
                  <a:gd name="connsiteX6" fmla="*/ 0 w 10000"/>
                  <a:gd name="connsiteY6" fmla="*/ 8913 h 10000"/>
                  <a:gd name="connsiteX7" fmla="*/ 0 w 10000"/>
                  <a:gd name="connsiteY7" fmla="*/ 3266 h 10000"/>
                  <a:gd name="connsiteX0" fmla="*/ 0 w 10000"/>
                  <a:gd name="connsiteY0" fmla="*/ 3266 h 10380"/>
                  <a:gd name="connsiteX1" fmla="*/ 3569 w 10000"/>
                  <a:gd name="connsiteY1" fmla="*/ 2788 h 10380"/>
                  <a:gd name="connsiteX2" fmla="*/ 10000 w 10000"/>
                  <a:gd name="connsiteY2" fmla="*/ 219 h 10380"/>
                  <a:gd name="connsiteX3" fmla="*/ 10000 w 10000"/>
                  <a:gd name="connsiteY3" fmla="*/ 8913 h 10380"/>
                  <a:gd name="connsiteX4" fmla="*/ 7686 w 10000"/>
                  <a:gd name="connsiteY4" fmla="*/ 10351 h 10380"/>
                  <a:gd name="connsiteX5" fmla="*/ 2500 w 10000"/>
                  <a:gd name="connsiteY5" fmla="*/ 10000 h 10380"/>
                  <a:gd name="connsiteX6" fmla="*/ 0 w 10000"/>
                  <a:gd name="connsiteY6" fmla="*/ 8913 h 10380"/>
                  <a:gd name="connsiteX7" fmla="*/ 0 w 10000"/>
                  <a:gd name="connsiteY7" fmla="*/ 3266 h 10380"/>
                  <a:gd name="connsiteX0" fmla="*/ 0 w 10023"/>
                  <a:gd name="connsiteY0" fmla="*/ 3266 h 10355"/>
                  <a:gd name="connsiteX1" fmla="*/ 3569 w 10023"/>
                  <a:gd name="connsiteY1" fmla="*/ 2788 h 10355"/>
                  <a:gd name="connsiteX2" fmla="*/ 10000 w 10023"/>
                  <a:gd name="connsiteY2" fmla="*/ 219 h 10355"/>
                  <a:gd name="connsiteX3" fmla="*/ 10023 w 10023"/>
                  <a:gd name="connsiteY3" fmla="*/ 9654 h 10355"/>
                  <a:gd name="connsiteX4" fmla="*/ 7686 w 10023"/>
                  <a:gd name="connsiteY4" fmla="*/ 10351 h 10355"/>
                  <a:gd name="connsiteX5" fmla="*/ 2500 w 10023"/>
                  <a:gd name="connsiteY5" fmla="*/ 10000 h 10355"/>
                  <a:gd name="connsiteX6" fmla="*/ 0 w 10023"/>
                  <a:gd name="connsiteY6" fmla="*/ 8913 h 10355"/>
                  <a:gd name="connsiteX7" fmla="*/ 0 w 10023"/>
                  <a:gd name="connsiteY7" fmla="*/ 3266 h 10355"/>
                  <a:gd name="connsiteX0" fmla="*/ 0 w 10023"/>
                  <a:gd name="connsiteY0" fmla="*/ 2139 h 9228"/>
                  <a:gd name="connsiteX1" fmla="*/ 3569 w 10023"/>
                  <a:gd name="connsiteY1" fmla="*/ 1661 h 9228"/>
                  <a:gd name="connsiteX2" fmla="*/ 8922 w 10023"/>
                  <a:gd name="connsiteY2" fmla="*/ 295 h 9228"/>
                  <a:gd name="connsiteX3" fmla="*/ 10023 w 10023"/>
                  <a:gd name="connsiteY3" fmla="*/ 8527 h 9228"/>
                  <a:gd name="connsiteX4" fmla="*/ 7686 w 10023"/>
                  <a:gd name="connsiteY4" fmla="*/ 9224 h 9228"/>
                  <a:gd name="connsiteX5" fmla="*/ 2500 w 10023"/>
                  <a:gd name="connsiteY5" fmla="*/ 8873 h 9228"/>
                  <a:gd name="connsiteX6" fmla="*/ 0 w 10023"/>
                  <a:gd name="connsiteY6" fmla="*/ 7786 h 9228"/>
                  <a:gd name="connsiteX7" fmla="*/ 0 w 10023"/>
                  <a:gd name="connsiteY7" fmla="*/ 2139 h 9228"/>
                  <a:gd name="connsiteX0" fmla="*/ 0 w 10154"/>
                  <a:gd name="connsiteY0" fmla="*/ 2065 h 9747"/>
                  <a:gd name="connsiteX1" fmla="*/ 3561 w 10154"/>
                  <a:gd name="connsiteY1" fmla="*/ 1547 h 9747"/>
                  <a:gd name="connsiteX2" fmla="*/ 8902 w 10154"/>
                  <a:gd name="connsiteY2" fmla="*/ 67 h 9747"/>
                  <a:gd name="connsiteX3" fmla="*/ 9961 w 10154"/>
                  <a:gd name="connsiteY3" fmla="*/ 3937 h 9747"/>
                  <a:gd name="connsiteX4" fmla="*/ 10000 w 10154"/>
                  <a:gd name="connsiteY4" fmla="*/ 8987 h 9747"/>
                  <a:gd name="connsiteX5" fmla="*/ 7668 w 10154"/>
                  <a:gd name="connsiteY5" fmla="*/ 9743 h 9747"/>
                  <a:gd name="connsiteX6" fmla="*/ 2494 w 10154"/>
                  <a:gd name="connsiteY6" fmla="*/ 9362 h 9747"/>
                  <a:gd name="connsiteX7" fmla="*/ 0 w 10154"/>
                  <a:gd name="connsiteY7" fmla="*/ 8184 h 9747"/>
                  <a:gd name="connsiteX8" fmla="*/ 0 w 10154"/>
                  <a:gd name="connsiteY8" fmla="*/ 2065 h 9747"/>
                  <a:gd name="connsiteX0" fmla="*/ 0 w 9891"/>
                  <a:gd name="connsiteY0" fmla="*/ 2119 h 10015"/>
                  <a:gd name="connsiteX1" fmla="*/ 3507 w 9891"/>
                  <a:gd name="connsiteY1" fmla="*/ 1587 h 10015"/>
                  <a:gd name="connsiteX2" fmla="*/ 8767 w 9891"/>
                  <a:gd name="connsiteY2" fmla="*/ 69 h 10015"/>
                  <a:gd name="connsiteX3" fmla="*/ 9810 w 9891"/>
                  <a:gd name="connsiteY3" fmla="*/ 4039 h 10015"/>
                  <a:gd name="connsiteX4" fmla="*/ 9592 w 9891"/>
                  <a:gd name="connsiteY4" fmla="*/ 8729 h 10015"/>
                  <a:gd name="connsiteX5" fmla="*/ 7552 w 9891"/>
                  <a:gd name="connsiteY5" fmla="*/ 9996 h 10015"/>
                  <a:gd name="connsiteX6" fmla="*/ 2456 w 9891"/>
                  <a:gd name="connsiteY6" fmla="*/ 9605 h 10015"/>
                  <a:gd name="connsiteX7" fmla="*/ 0 w 9891"/>
                  <a:gd name="connsiteY7" fmla="*/ 8396 h 10015"/>
                  <a:gd name="connsiteX8" fmla="*/ 0 w 9891"/>
                  <a:gd name="connsiteY8" fmla="*/ 2119 h 10015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0 w 10001"/>
                  <a:gd name="connsiteY7" fmla="*/ 8395 h 10012"/>
                  <a:gd name="connsiteX8" fmla="*/ 0 w 10001"/>
                  <a:gd name="connsiteY8" fmla="*/ 2128 h 10012"/>
                  <a:gd name="connsiteX0" fmla="*/ 0 w 10001"/>
                  <a:gd name="connsiteY0" fmla="*/ 2128 h 10012"/>
                  <a:gd name="connsiteX1" fmla="*/ 3546 w 10001"/>
                  <a:gd name="connsiteY1" fmla="*/ 1597 h 10012"/>
                  <a:gd name="connsiteX2" fmla="*/ 8620 w 10001"/>
                  <a:gd name="connsiteY2" fmla="*/ 68 h 10012"/>
                  <a:gd name="connsiteX3" fmla="*/ 9918 w 10001"/>
                  <a:gd name="connsiteY3" fmla="*/ 4045 h 10012"/>
                  <a:gd name="connsiteX4" fmla="*/ 9698 w 10001"/>
                  <a:gd name="connsiteY4" fmla="*/ 8728 h 10012"/>
                  <a:gd name="connsiteX5" fmla="*/ 7635 w 10001"/>
                  <a:gd name="connsiteY5" fmla="*/ 9993 h 10012"/>
                  <a:gd name="connsiteX6" fmla="*/ 2483 w 10001"/>
                  <a:gd name="connsiteY6" fmla="*/ 9603 h 10012"/>
                  <a:gd name="connsiteX7" fmla="*/ 104 w 10001"/>
                  <a:gd name="connsiteY7" fmla="*/ 8362 h 10012"/>
                  <a:gd name="connsiteX8" fmla="*/ 0 w 10001"/>
                  <a:gd name="connsiteY8" fmla="*/ 2128 h 10012"/>
                  <a:gd name="connsiteX0" fmla="*/ 0 w 10048"/>
                  <a:gd name="connsiteY0" fmla="*/ 2113 h 10012"/>
                  <a:gd name="connsiteX1" fmla="*/ 3593 w 10048"/>
                  <a:gd name="connsiteY1" fmla="*/ 1597 h 10012"/>
                  <a:gd name="connsiteX2" fmla="*/ 8667 w 10048"/>
                  <a:gd name="connsiteY2" fmla="*/ 68 h 10012"/>
                  <a:gd name="connsiteX3" fmla="*/ 9965 w 10048"/>
                  <a:gd name="connsiteY3" fmla="*/ 4045 h 10012"/>
                  <a:gd name="connsiteX4" fmla="*/ 9745 w 10048"/>
                  <a:gd name="connsiteY4" fmla="*/ 8728 h 10012"/>
                  <a:gd name="connsiteX5" fmla="*/ 7682 w 10048"/>
                  <a:gd name="connsiteY5" fmla="*/ 9993 h 10012"/>
                  <a:gd name="connsiteX6" fmla="*/ 2530 w 10048"/>
                  <a:gd name="connsiteY6" fmla="*/ 9603 h 10012"/>
                  <a:gd name="connsiteX7" fmla="*/ 151 w 10048"/>
                  <a:gd name="connsiteY7" fmla="*/ 8362 h 10012"/>
                  <a:gd name="connsiteX8" fmla="*/ 0 w 10048"/>
                  <a:gd name="connsiteY8" fmla="*/ 2113 h 10012"/>
                  <a:gd name="connsiteX0" fmla="*/ 133 w 9902"/>
                  <a:gd name="connsiteY0" fmla="*/ 2205 h 10012"/>
                  <a:gd name="connsiteX1" fmla="*/ 3447 w 9902"/>
                  <a:gd name="connsiteY1" fmla="*/ 1597 h 10012"/>
                  <a:gd name="connsiteX2" fmla="*/ 8521 w 9902"/>
                  <a:gd name="connsiteY2" fmla="*/ 68 h 10012"/>
                  <a:gd name="connsiteX3" fmla="*/ 9819 w 9902"/>
                  <a:gd name="connsiteY3" fmla="*/ 4045 h 10012"/>
                  <a:gd name="connsiteX4" fmla="*/ 9599 w 9902"/>
                  <a:gd name="connsiteY4" fmla="*/ 8728 h 10012"/>
                  <a:gd name="connsiteX5" fmla="*/ 7536 w 9902"/>
                  <a:gd name="connsiteY5" fmla="*/ 9993 h 10012"/>
                  <a:gd name="connsiteX6" fmla="*/ 2384 w 9902"/>
                  <a:gd name="connsiteY6" fmla="*/ 9603 h 10012"/>
                  <a:gd name="connsiteX7" fmla="*/ 5 w 9902"/>
                  <a:gd name="connsiteY7" fmla="*/ 8362 h 10012"/>
                  <a:gd name="connsiteX8" fmla="*/ 133 w 9902"/>
                  <a:gd name="connsiteY8" fmla="*/ 2205 h 10012"/>
                  <a:gd name="connsiteX0" fmla="*/ 45 w 9911"/>
                  <a:gd name="connsiteY0" fmla="*/ 2202 h 10000"/>
                  <a:gd name="connsiteX1" fmla="*/ 3392 w 9911"/>
                  <a:gd name="connsiteY1" fmla="*/ 1595 h 10000"/>
                  <a:gd name="connsiteX2" fmla="*/ 8516 w 9911"/>
                  <a:gd name="connsiteY2" fmla="*/ 68 h 10000"/>
                  <a:gd name="connsiteX3" fmla="*/ 9827 w 9911"/>
                  <a:gd name="connsiteY3" fmla="*/ 4040 h 10000"/>
                  <a:gd name="connsiteX4" fmla="*/ 9605 w 9911"/>
                  <a:gd name="connsiteY4" fmla="*/ 8718 h 10000"/>
                  <a:gd name="connsiteX5" fmla="*/ 7522 w 9911"/>
                  <a:gd name="connsiteY5" fmla="*/ 9981 h 10000"/>
                  <a:gd name="connsiteX6" fmla="*/ 2319 w 9911"/>
                  <a:gd name="connsiteY6" fmla="*/ 9591 h 10000"/>
                  <a:gd name="connsiteX7" fmla="*/ 8 w 9911"/>
                  <a:gd name="connsiteY7" fmla="*/ 8112 h 10000"/>
                  <a:gd name="connsiteX8" fmla="*/ 45 w 9911"/>
                  <a:gd name="connsiteY8" fmla="*/ 2202 h 10000"/>
                  <a:gd name="connsiteX0" fmla="*/ 164 w 10119"/>
                  <a:gd name="connsiteY0" fmla="*/ 2202 h 10000"/>
                  <a:gd name="connsiteX1" fmla="*/ 3541 w 10119"/>
                  <a:gd name="connsiteY1" fmla="*/ 1595 h 10000"/>
                  <a:gd name="connsiteX2" fmla="*/ 8711 w 10119"/>
                  <a:gd name="connsiteY2" fmla="*/ 68 h 10000"/>
                  <a:gd name="connsiteX3" fmla="*/ 10034 w 10119"/>
                  <a:gd name="connsiteY3" fmla="*/ 4040 h 10000"/>
                  <a:gd name="connsiteX4" fmla="*/ 9810 w 10119"/>
                  <a:gd name="connsiteY4" fmla="*/ 8718 h 10000"/>
                  <a:gd name="connsiteX5" fmla="*/ 7709 w 10119"/>
                  <a:gd name="connsiteY5" fmla="*/ 9981 h 10000"/>
                  <a:gd name="connsiteX6" fmla="*/ 2459 w 10119"/>
                  <a:gd name="connsiteY6" fmla="*/ 9591 h 10000"/>
                  <a:gd name="connsiteX7" fmla="*/ 127 w 10119"/>
                  <a:gd name="connsiteY7" fmla="*/ 8112 h 10000"/>
                  <a:gd name="connsiteX8" fmla="*/ 164 w 10119"/>
                  <a:gd name="connsiteY8" fmla="*/ 2202 h 10000"/>
                  <a:gd name="connsiteX0" fmla="*/ 164 w 10119"/>
                  <a:gd name="connsiteY0" fmla="*/ 1908 h 9706"/>
                  <a:gd name="connsiteX1" fmla="*/ 3541 w 10119"/>
                  <a:gd name="connsiteY1" fmla="*/ 1301 h 9706"/>
                  <a:gd name="connsiteX2" fmla="*/ 8406 w 10119"/>
                  <a:gd name="connsiteY2" fmla="*/ 80 h 9706"/>
                  <a:gd name="connsiteX3" fmla="*/ 10034 w 10119"/>
                  <a:gd name="connsiteY3" fmla="*/ 3746 h 9706"/>
                  <a:gd name="connsiteX4" fmla="*/ 9810 w 10119"/>
                  <a:gd name="connsiteY4" fmla="*/ 8424 h 9706"/>
                  <a:gd name="connsiteX5" fmla="*/ 7709 w 10119"/>
                  <a:gd name="connsiteY5" fmla="*/ 9687 h 9706"/>
                  <a:gd name="connsiteX6" fmla="*/ 2459 w 10119"/>
                  <a:gd name="connsiteY6" fmla="*/ 9297 h 9706"/>
                  <a:gd name="connsiteX7" fmla="*/ 127 w 10119"/>
                  <a:gd name="connsiteY7" fmla="*/ 7818 h 9706"/>
                  <a:gd name="connsiteX8" fmla="*/ 164 w 10119"/>
                  <a:gd name="connsiteY8" fmla="*/ 1908 h 9706"/>
                  <a:gd name="connsiteX0" fmla="*/ 162 w 10000"/>
                  <a:gd name="connsiteY0" fmla="*/ 1868 h 9902"/>
                  <a:gd name="connsiteX1" fmla="*/ 3499 w 10000"/>
                  <a:gd name="connsiteY1" fmla="*/ 1242 h 9902"/>
                  <a:gd name="connsiteX2" fmla="*/ 7992 w 10000"/>
                  <a:gd name="connsiteY2" fmla="*/ 87 h 9902"/>
                  <a:gd name="connsiteX3" fmla="*/ 9916 w 10000"/>
                  <a:gd name="connsiteY3" fmla="*/ 3761 h 9902"/>
                  <a:gd name="connsiteX4" fmla="*/ 9695 w 10000"/>
                  <a:gd name="connsiteY4" fmla="*/ 8581 h 9902"/>
                  <a:gd name="connsiteX5" fmla="*/ 7618 w 10000"/>
                  <a:gd name="connsiteY5" fmla="*/ 9882 h 9902"/>
                  <a:gd name="connsiteX6" fmla="*/ 2430 w 10000"/>
                  <a:gd name="connsiteY6" fmla="*/ 9481 h 9902"/>
                  <a:gd name="connsiteX7" fmla="*/ 126 w 10000"/>
                  <a:gd name="connsiteY7" fmla="*/ 7957 h 9902"/>
                  <a:gd name="connsiteX8" fmla="*/ 162 w 10000"/>
                  <a:gd name="connsiteY8" fmla="*/ 1868 h 9902"/>
                  <a:gd name="connsiteX0" fmla="*/ 307 w 10145"/>
                  <a:gd name="connsiteY0" fmla="*/ 1885 h 9999"/>
                  <a:gd name="connsiteX1" fmla="*/ 3644 w 10145"/>
                  <a:gd name="connsiteY1" fmla="*/ 1253 h 9999"/>
                  <a:gd name="connsiteX2" fmla="*/ 8137 w 10145"/>
                  <a:gd name="connsiteY2" fmla="*/ 87 h 9999"/>
                  <a:gd name="connsiteX3" fmla="*/ 10061 w 10145"/>
                  <a:gd name="connsiteY3" fmla="*/ 3797 h 9999"/>
                  <a:gd name="connsiteX4" fmla="*/ 9840 w 10145"/>
                  <a:gd name="connsiteY4" fmla="*/ 8665 h 9999"/>
                  <a:gd name="connsiteX5" fmla="*/ 7763 w 10145"/>
                  <a:gd name="connsiteY5" fmla="*/ 9979 h 9999"/>
                  <a:gd name="connsiteX6" fmla="*/ 2575 w 10145"/>
                  <a:gd name="connsiteY6" fmla="*/ 9574 h 9999"/>
                  <a:gd name="connsiteX7" fmla="*/ 97 w 10145"/>
                  <a:gd name="connsiteY7" fmla="*/ 8186 h 9999"/>
                  <a:gd name="connsiteX8" fmla="*/ 307 w 10145"/>
                  <a:gd name="connsiteY8" fmla="*/ 1885 h 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5" h="9999">
                    <a:moveTo>
                      <a:pt x="307" y="1885"/>
                    </a:moveTo>
                    <a:cubicBezTo>
                      <a:pt x="307" y="2576"/>
                      <a:pt x="2339" y="1553"/>
                      <a:pt x="3644" y="1253"/>
                    </a:cubicBezTo>
                    <a:cubicBezTo>
                      <a:pt x="4949" y="953"/>
                      <a:pt x="7184" y="-344"/>
                      <a:pt x="8137" y="87"/>
                    </a:cubicBezTo>
                    <a:cubicBezTo>
                      <a:pt x="9091" y="517"/>
                      <a:pt x="9878" y="2215"/>
                      <a:pt x="10061" y="3797"/>
                    </a:cubicBezTo>
                    <a:cubicBezTo>
                      <a:pt x="10245" y="5382"/>
                      <a:pt x="10107" y="7641"/>
                      <a:pt x="9840" y="8665"/>
                    </a:cubicBezTo>
                    <a:cubicBezTo>
                      <a:pt x="9840" y="7973"/>
                      <a:pt x="8972" y="9827"/>
                      <a:pt x="7763" y="9979"/>
                    </a:cubicBezTo>
                    <a:cubicBezTo>
                      <a:pt x="6553" y="10131"/>
                      <a:pt x="3825" y="9366"/>
                      <a:pt x="2575" y="9574"/>
                    </a:cubicBezTo>
                    <a:cubicBezTo>
                      <a:pt x="1193" y="9574"/>
                      <a:pt x="97" y="8879"/>
                      <a:pt x="97" y="8186"/>
                    </a:cubicBezTo>
                    <a:cubicBezTo>
                      <a:pt x="-222" y="5649"/>
                      <a:pt x="344" y="4046"/>
                      <a:pt x="307" y="18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439116" y="779597"/>
                <a:ext cx="1189972" cy="1266466"/>
              </a:xfrm>
              <a:prstGeom prst="ellipse">
                <a:avLst/>
              </a:prstGeom>
              <a:solidFill>
                <a:srgbClr val="245E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 rot="2182996">
                <a:off x="4088960" y="942727"/>
                <a:ext cx="422728" cy="222224"/>
              </a:xfrm>
              <a:prstGeom prst="flowChartTermina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流程图: 联系 21"/>
              <p:cNvSpPr/>
              <p:nvPr/>
            </p:nvSpPr>
            <p:spPr>
              <a:xfrm>
                <a:off x="3876811" y="1739467"/>
                <a:ext cx="228123" cy="1967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4" name="同心圆 13"/>
            <p:cNvSpPr/>
            <p:nvPr/>
          </p:nvSpPr>
          <p:spPr>
            <a:xfrm>
              <a:off x="2602918" y="-6199"/>
              <a:ext cx="2886845" cy="2906481"/>
            </a:xfrm>
            <a:prstGeom prst="donut">
              <a:avLst>
                <a:gd name="adj" fmla="val 767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933140" y="2818519"/>
            <a:ext cx="591882" cy="2794141"/>
          </a:xfrm>
          <a:prstGeom prst="roundRect">
            <a:avLst/>
          </a:prstGeom>
          <a:solidFill>
            <a:srgbClr val="F6910A"/>
          </a:solidFill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大家来找茬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07" y="2818519"/>
            <a:ext cx="6745266" cy="27941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5310" y="213896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请在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分钟时间内，找出左图中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处不同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YinZJG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YinZJG#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2139</TotalTime>
  <Words>1021</Words>
  <Application>Microsoft Office PowerPoint</Application>
  <PresentationFormat>全屏显示(4:3)</PresentationFormat>
  <Paragraphs>117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Broadway BT</vt:lpstr>
      <vt:lpstr>华文琥珀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Hao Peng</cp:lastModifiedBy>
  <cp:revision>250</cp:revision>
  <dcterms:created xsi:type="dcterms:W3CDTF">2015-07-17T02:53:28Z</dcterms:created>
  <dcterms:modified xsi:type="dcterms:W3CDTF">2017-09-27T02:37:44Z</dcterms:modified>
</cp:coreProperties>
</file>