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3" r:id="rId4"/>
    <p:sldId id="294" r:id="rId5"/>
    <p:sldId id="292" r:id="rId6"/>
    <p:sldId id="282" r:id="rId7"/>
    <p:sldId id="261" r:id="rId8"/>
    <p:sldId id="286" r:id="rId9"/>
    <p:sldId id="289" r:id="rId10"/>
    <p:sldId id="290" r:id="rId11"/>
    <p:sldId id="288" r:id="rId12"/>
    <p:sldId id="271" r:id="rId13"/>
    <p:sldId id="259" r:id="rId14"/>
    <p:sldId id="291" r:id="rId15"/>
    <p:sldId id="260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vj4FaiaDl0ssNP4u/C8W7g==" hashData="36sSsfUO4rBRWdHjkmH3NnhxCKh/wv0Nd2xEZcdZg/qNcqNYcbJThg58G8UNpUsvlgdZg+GCmsJOUkXp1EDGE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720"/>
    <a:srgbClr val="941C61"/>
    <a:srgbClr val="71053E"/>
    <a:srgbClr val="FBA7D3"/>
    <a:srgbClr val="F862B1"/>
    <a:srgbClr val="F6409F"/>
    <a:srgbClr val="FFBF17"/>
    <a:srgbClr val="756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894E42DA-458F-4D12-9EF6-A307258DF40A}" type="datetime1">
              <a:rPr lang="zh-CN" altLang="en-US"/>
              <a:pPr>
                <a:defRPr/>
              </a:pPr>
              <a:t>2017/9/26 Tuesday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662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8642E0F-EEEF-4E8F-99A7-A53A0C5F96D2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5273906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观察的顺序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94E42DA-458F-4D12-9EF6-A307258DF40A}" type="datetime1">
              <a:rPr lang="zh-CN" altLang="en-US" smtClean="0"/>
              <a:pPr>
                <a:defRPr/>
              </a:pPr>
              <a:t>2017/9/26 Tuesday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642E0F-EEEF-4E8F-99A7-A53A0C5F96D2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0132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55575" y="0"/>
            <a:ext cx="1098550" cy="619125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8759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叶 茎  根  的特征（感性描述）</a:t>
            </a:r>
            <a:endParaRPr lang="en-US" altLang="zh-CN" smtClean="0"/>
          </a:p>
          <a:p>
            <a:r>
              <a:rPr lang="zh-CN" altLang="en-US" smtClean="0"/>
              <a:t>之后测试</a:t>
            </a:r>
          </a:p>
        </p:txBody>
      </p:sp>
      <p:sp>
        <p:nvSpPr>
          <p:cNvPr id="1229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84676B-9A1A-4705-9E25-B6EE641AC884}" type="datetime1">
              <a:rPr lang="zh-CN" altLang="en-US" smtClean="0"/>
              <a:pPr/>
              <a:t>2017/9/26 Tuesday</a:t>
            </a:fld>
            <a:endParaRPr lang="zh-CN" altLang="en-US" sz="1200" smtClean="0"/>
          </a:p>
        </p:txBody>
      </p:sp>
      <p:sp>
        <p:nvSpPr>
          <p:cNvPr id="1229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69F221-20E8-4B73-8CAE-AE7805AEF89A}" type="slidenum">
              <a:rPr lang="zh-CN" altLang="en-US" smtClean="0"/>
              <a:pPr/>
              <a:t>11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475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254E-3132-44F3-891B-CE482436D6BC}" type="datetime1">
              <a:rPr lang="zh-CN" altLang="en-US"/>
              <a:pPr>
                <a:defRPr/>
              </a:pPr>
              <a:t>2017/9/26 Tuesday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38AB3-EFC8-4362-AF25-63DC1575775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1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C5BB5-BF1B-44A3-82E2-9B0A4A8BD80B}" type="datetime1">
              <a:rPr lang="zh-CN" altLang="en-US"/>
              <a:pPr>
                <a:defRPr/>
              </a:pPr>
              <a:t>2017/9/26 Tuesday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6A443-3E07-4040-BC69-42D42BA65FE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8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AB40A-E8AD-40AB-96F4-84A97C321F09}" type="datetime1">
              <a:rPr lang="zh-CN" altLang="en-US"/>
              <a:pPr>
                <a:defRPr/>
              </a:pPr>
              <a:t>2017/9/26 Tuesday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4B9AB-879B-45B3-861C-6D48FE5025A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95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223F0-6DE6-4D44-B163-E11D607C5B37}" type="datetime1">
              <a:rPr lang="zh-CN" altLang="en-US"/>
              <a:pPr>
                <a:defRPr/>
              </a:pPr>
              <a:t>2017/9/26 Tuesday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DD796-C7CC-4D16-ABAD-65ED676E1AC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C1A7B-9EDE-4509-993A-489E43723CAF}" type="datetime1">
              <a:rPr lang="zh-CN" altLang="en-US"/>
              <a:pPr>
                <a:defRPr/>
              </a:pPr>
              <a:t>2017/9/26 Tuesday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1E98D-BCA1-46A0-94A7-D316528DEA5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8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6B9D3-FD41-4BA7-BD91-D259451A3E39}" type="datetime1">
              <a:rPr lang="zh-CN" altLang="en-US"/>
              <a:pPr>
                <a:defRPr/>
              </a:pPr>
              <a:t>2017/9/26 Tuesday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75E3B-CAD3-4455-B8F0-46DFBB8F1CB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1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85AFB-5E10-4972-9A6B-9610738EB3DA}" type="datetime1">
              <a:rPr lang="zh-CN" altLang="en-US"/>
              <a:pPr>
                <a:defRPr/>
              </a:pPr>
              <a:t>2017/9/26 Tuesday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D0FC6-733B-4394-9809-15EA6F6A6CF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1CBF-F1F7-44C6-AFCF-EAC68DE3A8EE}" type="datetime1">
              <a:rPr lang="zh-CN" altLang="en-US"/>
              <a:pPr>
                <a:defRPr/>
              </a:pPr>
              <a:t>2017/9/26 Tuesday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048CE-6EC2-4DA3-8631-291F0AE2E1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5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7FF8-14BC-4D7A-A5CA-116DC5E91FCB}" type="datetime1">
              <a:rPr lang="zh-CN" altLang="en-US"/>
              <a:pPr>
                <a:defRPr/>
              </a:pPr>
              <a:t>2017/9/26 Tuesday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95CDA-DE6E-4744-BDAF-96D753ADF5C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7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3265B-B665-47DC-B843-94AAD433247B}" type="datetime1">
              <a:rPr lang="zh-CN" altLang="en-US"/>
              <a:pPr>
                <a:defRPr/>
              </a:pPr>
              <a:t>2017/9/26 Tuesday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B2978-06D5-4281-A9EC-6AB1F9A602F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59300-0BDD-4439-AC94-9EA12A03720A}" type="datetime1">
              <a:rPr lang="zh-CN" altLang="en-US"/>
              <a:pPr>
                <a:defRPr/>
              </a:pPr>
              <a:t>2017/9/26 Tuesday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18F6-E94B-4DF9-9E39-5662CDC68B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3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750D1-B1F9-445C-9669-A5D164B09ECB}" type="datetime1">
              <a:rPr lang="zh-CN" altLang="en-US"/>
              <a:pPr>
                <a:defRPr/>
              </a:pPr>
              <a:t>2017/9/26 Tuesday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E3064-3729-484D-B710-C6031BC64A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7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E8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1BD5EF-7292-470F-93DB-A27957DE5274}" type="datetime1">
              <a:rPr lang="zh-CN" altLang="en-US"/>
              <a:pPr>
                <a:defRPr/>
              </a:pPr>
              <a:t>2017/9/26 Tuesday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AA54D0-E938-4AF8-BCC0-86DB613BEB2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6"/>
          <p:cNvSpPr>
            <a:spLocks noChangeArrowheads="1"/>
          </p:cNvSpPr>
          <p:nvPr/>
        </p:nvSpPr>
        <p:spPr bwMode="auto">
          <a:xfrm>
            <a:off x="2168525" y="4022725"/>
            <a:ext cx="7673975" cy="2343150"/>
          </a:xfrm>
          <a:custGeom>
            <a:avLst/>
            <a:gdLst>
              <a:gd name="T0" fmla="*/ 0 w 1329"/>
              <a:gd name="T1" fmla="*/ 2147483646 h 405"/>
              <a:gd name="T2" fmla="*/ 2147483646 w 1329"/>
              <a:gd name="T3" fmla="*/ 2147483646 h 405"/>
              <a:gd name="T4" fmla="*/ 2147483646 w 1329"/>
              <a:gd name="T5" fmla="*/ 2147483646 h 405"/>
              <a:gd name="T6" fmla="*/ 2147483646 w 1329"/>
              <a:gd name="T7" fmla="*/ 2147483646 h 405"/>
              <a:gd name="T8" fmla="*/ 0 w 1329"/>
              <a:gd name="T9" fmla="*/ 2147483646 h 4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9"/>
              <a:gd name="T16" fmla="*/ 0 h 405"/>
              <a:gd name="T17" fmla="*/ 1329 w 1329"/>
              <a:gd name="T18" fmla="*/ 405 h 4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9" h="405">
                <a:moveTo>
                  <a:pt x="0" y="392"/>
                </a:moveTo>
                <a:cubicBezTo>
                  <a:pt x="548" y="38"/>
                  <a:pt x="548" y="38"/>
                  <a:pt x="548" y="38"/>
                </a:cubicBezTo>
                <a:cubicBezTo>
                  <a:pt x="605" y="1"/>
                  <a:pt x="679" y="0"/>
                  <a:pt x="737" y="34"/>
                </a:cubicBezTo>
                <a:cubicBezTo>
                  <a:pt x="1329" y="405"/>
                  <a:pt x="1329" y="405"/>
                  <a:pt x="1329" y="405"/>
                </a:cubicBezTo>
                <a:lnTo>
                  <a:pt x="0" y="392"/>
                </a:lnTo>
                <a:close/>
              </a:path>
            </a:pathLst>
          </a:custGeom>
          <a:solidFill>
            <a:srgbClr val="6BDB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Freeform 7"/>
          <p:cNvSpPr>
            <a:spLocks noChangeArrowheads="1"/>
          </p:cNvSpPr>
          <p:nvPr/>
        </p:nvSpPr>
        <p:spPr bwMode="auto">
          <a:xfrm>
            <a:off x="4276725" y="5127625"/>
            <a:ext cx="276225" cy="1139825"/>
          </a:xfrm>
          <a:custGeom>
            <a:avLst/>
            <a:gdLst>
              <a:gd name="T0" fmla="*/ 2147483646 w 48"/>
              <a:gd name="T1" fmla="*/ 2147483646 h 197"/>
              <a:gd name="T2" fmla="*/ 0 w 48"/>
              <a:gd name="T3" fmla="*/ 2147483646 h 197"/>
              <a:gd name="T4" fmla="*/ 0 w 48"/>
              <a:gd name="T5" fmla="*/ 2147483646 h 197"/>
              <a:gd name="T6" fmla="*/ 2147483646 w 48"/>
              <a:gd name="T7" fmla="*/ 0 h 197"/>
              <a:gd name="T8" fmla="*/ 2147483646 w 48"/>
              <a:gd name="T9" fmla="*/ 0 h 197"/>
              <a:gd name="T10" fmla="*/ 2147483646 w 48"/>
              <a:gd name="T11" fmla="*/ 2147483646 h 197"/>
              <a:gd name="T12" fmla="*/ 2147483646 w 48"/>
              <a:gd name="T13" fmla="*/ 2147483646 h 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97"/>
              <a:gd name="T23" fmla="*/ 48 w 48"/>
              <a:gd name="T24" fmla="*/ 197 h 1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97">
                <a:moveTo>
                  <a:pt x="48" y="197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1" y="0"/>
                  <a:pt x="48" y="8"/>
                  <a:pt x="48" y="16"/>
                </a:cubicBezTo>
                <a:lnTo>
                  <a:pt x="48" y="19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Freeform 8"/>
          <p:cNvSpPr>
            <a:spLocks noChangeArrowheads="1"/>
          </p:cNvSpPr>
          <p:nvPr/>
        </p:nvSpPr>
        <p:spPr bwMode="auto">
          <a:xfrm>
            <a:off x="3733800" y="4370388"/>
            <a:ext cx="5097463" cy="2349500"/>
          </a:xfrm>
          <a:custGeom>
            <a:avLst/>
            <a:gdLst>
              <a:gd name="T0" fmla="*/ 0 w 883"/>
              <a:gd name="T1" fmla="*/ 2147483646 h 406"/>
              <a:gd name="T2" fmla="*/ 2147483646 w 883"/>
              <a:gd name="T3" fmla="*/ 2147483646 h 406"/>
              <a:gd name="T4" fmla="*/ 2147483646 w 883"/>
              <a:gd name="T5" fmla="*/ 2147483646 h 406"/>
              <a:gd name="T6" fmla="*/ 2147483646 w 883"/>
              <a:gd name="T7" fmla="*/ 2147483646 h 406"/>
              <a:gd name="T8" fmla="*/ 0 w 883"/>
              <a:gd name="T9" fmla="*/ 2147483646 h 406"/>
              <a:gd name="T10" fmla="*/ 0 w 883"/>
              <a:gd name="T11" fmla="*/ 2147483646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406"/>
              <a:gd name="T20" fmla="*/ 883 w 883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406">
                <a:moveTo>
                  <a:pt x="0" y="398"/>
                </a:moveTo>
                <a:cubicBezTo>
                  <a:pt x="883" y="406"/>
                  <a:pt x="883" y="406"/>
                  <a:pt x="883" y="406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196" y="0"/>
                  <a:pt x="123" y="2"/>
                  <a:pt x="65" y="39"/>
                </a:cubicBezTo>
                <a:cubicBezTo>
                  <a:pt x="0" y="81"/>
                  <a:pt x="0" y="81"/>
                  <a:pt x="0" y="81"/>
                </a:cubicBezTo>
                <a:lnTo>
                  <a:pt x="0" y="398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9"/>
          <p:cNvSpPr>
            <a:spLocks noChangeArrowheads="1"/>
          </p:cNvSpPr>
          <p:nvPr/>
        </p:nvSpPr>
        <p:spPr bwMode="auto">
          <a:xfrm>
            <a:off x="2151063" y="3514725"/>
            <a:ext cx="2112962" cy="3048000"/>
          </a:xfrm>
          <a:custGeom>
            <a:avLst/>
            <a:gdLst>
              <a:gd name="T0" fmla="*/ 2147483646 w 366"/>
              <a:gd name="T1" fmla="*/ 2147483646 h 527"/>
              <a:gd name="T2" fmla="*/ 2147483646 w 366"/>
              <a:gd name="T3" fmla="*/ 2147483646 h 527"/>
              <a:gd name="T4" fmla="*/ 2147483646 w 366"/>
              <a:gd name="T5" fmla="*/ 0 h 527"/>
              <a:gd name="T6" fmla="*/ 2147483646 w 366"/>
              <a:gd name="T7" fmla="*/ 0 h 527"/>
              <a:gd name="T8" fmla="*/ 2147483646 w 366"/>
              <a:gd name="T9" fmla="*/ 2147483646 h 527"/>
              <a:gd name="T10" fmla="*/ 2147483646 w 366"/>
              <a:gd name="T11" fmla="*/ 2147483646 h 527"/>
              <a:gd name="T12" fmla="*/ 2147483646 w 366"/>
              <a:gd name="T13" fmla="*/ 2147483646 h 527"/>
              <a:gd name="T14" fmla="*/ 0 w 366"/>
              <a:gd name="T15" fmla="*/ 2147483646 h 527"/>
              <a:gd name="T16" fmla="*/ 0 w 366"/>
              <a:gd name="T17" fmla="*/ 2147483646 h 527"/>
              <a:gd name="T18" fmla="*/ 2147483646 w 366"/>
              <a:gd name="T19" fmla="*/ 2147483646 h 527"/>
              <a:gd name="T20" fmla="*/ 2147483646 w 366"/>
              <a:gd name="T21" fmla="*/ 2147483646 h 527"/>
              <a:gd name="T22" fmla="*/ 2147483646 w 366"/>
              <a:gd name="T23" fmla="*/ 2147483646 h 527"/>
              <a:gd name="T24" fmla="*/ 2147483646 w 366"/>
              <a:gd name="T25" fmla="*/ 2147483646 h 527"/>
              <a:gd name="T26" fmla="*/ 2147483646 w 366"/>
              <a:gd name="T27" fmla="*/ 2147483646 h 527"/>
              <a:gd name="T28" fmla="*/ 2147483646 w 366"/>
              <a:gd name="T29" fmla="*/ 2147483646 h 527"/>
              <a:gd name="T30" fmla="*/ 2147483646 w 366"/>
              <a:gd name="T31" fmla="*/ 2147483646 h 5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6"/>
              <a:gd name="T49" fmla="*/ 0 h 527"/>
              <a:gd name="T50" fmla="*/ 366 w 366"/>
              <a:gd name="T51" fmla="*/ 527 h 5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6" h="527">
                <a:moveTo>
                  <a:pt x="283" y="117"/>
                </a:moveTo>
                <a:cubicBezTo>
                  <a:pt x="283" y="96"/>
                  <a:pt x="283" y="96"/>
                  <a:pt x="283" y="96"/>
                </a:cubicBezTo>
                <a:cubicBezTo>
                  <a:pt x="283" y="43"/>
                  <a:pt x="24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4" y="0"/>
                  <a:pt x="92" y="43"/>
                  <a:pt x="92" y="96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34" y="182"/>
                  <a:pt x="0" y="216"/>
                  <a:pt x="0" y="257"/>
                </a:cubicBezTo>
                <a:cubicBezTo>
                  <a:pt x="0" y="527"/>
                  <a:pt x="0" y="527"/>
                  <a:pt x="0" y="527"/>
                </a:cubicBezTo>
                <a:cubicBezTo>
                  <a:pt x="154" y="527"/>
                  <a:pt x="154" y="527"/>
                  <a:pt x="154" y="527"/>
                </a:cubicBezTo>
                <a:cubicBezTo>
                  <a:pt x="154" y="490"/>
                  <a:pt x="154" y="490"/>
                  <a:pt x="154" y="490"/>
                </a:cubicBezTo>
                <a:cubicBezTo>
                  <a:pt x="242" y="490"/>
                  <a:pt x="242" y="490"/>
                  <a:pt x="242" y="490"/>
                </a:cubicBezTo>
                <a:cubicBezTo>
                  <a:pt x="242" y="485"/>
                  <a:pt x="242" y="485"/>
                  <a:pt x="242" y="485"/>
                </a:cubicBezTo>
                <a:cubicBezTo>
                  <a:pt x="366" y="485"/>
                  <a:pt x="366" y="485"/>
                  <a:pt x="366" y="485"/>
                </a:cubicBezTo>
                <a:cubicBezTo>
                  <a:pt x="366" y="200"/>
                  <a:pt x="366" y="200"/>
                  <a:pt x="366" y="200"/>
                </a:cubicBezTo>
                <a:cubicBezTo>
                  <a:pt x="366" y="154"/>
                  <a:pt x="328" y="117"/>
                  <a:pt x="283" y="117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4038600" y="5908675"/>
            <a:ext cx="723900" cy="474663"/>
          </a:xfrm>
          <a:prstGeom prst="rect">
            <a:avLst/>
          </a:prstGeom>
          <a:solidFill>
            <a:srgbClr val="2A7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079" name="Freeform 11"/>
          <p:cNvSpPr>
            <a:spLocks noChangeArrowheads="1"/>
          </p:cNvSpPr>
          <p:nvPr/>
        </p:nvSpPr>
        <p:spPr bwMode="auto">
          <a:xfrm>
            <a:off x="4552950" y="4711700"/>
            <a:ext cx="693738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12"/>
          <p:cNvSpPr>
            <a:spLocks noChangeArrowheads="1"/>
          </p:cNvSpPr>
          <p:nvPr/>
        </p:nvSpPr>
        <p:spPr bwMode="auto">
          <a:xfrm>
            <a:off x="3652838" y="4527550"/>
            <a:ext cx="207962" cy="906463"/>
          </a:xfrm>
          <a:custGeom>
            <a:avLst/>
            <a:gdLst>
              <a:gd name="T0" fmla="*/ 2147483646 w 36"/>
              <a:gd name="T1" fmla="*/ 2147483646 h 157"/>
              <a:gd name="T2" fmla="*/ 0 w 36"/>
              <a:gd name="T3" fmla="*/ 2147483646 h 157"/>
              <a:gd name="T4" fmla="*/ 0 w 36"/>
              <a:gd name="T5" fmla="*/ 2147483646 h 157"/>
              <a:gd name="T6" fmla="*/ 2147483646 w 36"/>
              <a:gd name="T7" fmla="*/ 0 h 157"/>
              <a:gd name="T8" fmla="*/ 2147483646 w 36"/>
              <a:gd name="T9" fmla="*/ 0 h 157"/>
              <a:gd name="T10" fmla="*/ 2147483646 w 36"/>
              <a:gd name="T11" fmla="*/ 2147483646 h 157"/>
              <a:gd name="T12" fmla="*/ 2147483646 w 36"/>
              <a:gd name="T13" fmla="*/ 2147483646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7"/>
              <a:gd name="T23" fmla="*/ 36 w 36"/>
              <a:gd name="T24" fmla="*/ 157 h 1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7">
                <a:moveTo>
                  <a:pt x="36" y="157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15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13"/>
          <p:cNvSpPr>
            <a:spLocks noChangeArrowheads="1"/>
          </p:cNvSpPr>
          <p:nvPr/>
        </p:nvSpPr>
        <p:spPr bwMode="auto">
          <a:xfrm>
            <a:off x="3024188" y="3960813"/>
            <a:ext cx="368300" cy="1166812"/>
          </a:xfrm>
          <a:custGeom>
            <a:avLst/>
            <a:gdLst>
              <a:gd name="T0" fmla="*/ 2147483646 w 64"/>
              <a:gd name="T1" fmla="*/ 2147483646 h 202"/>
              <a:gd name="T2" fmla="*/ 2147483646 w 64"/>
              <a:gd name="T3" fmla="*/ 2147483646 h 202"/>
              <a:gd name="T4" fmla="*/ 0 w 64"/>
              <a:gd name="T5" fmla="*/ 2147483646 h 202"/>
              <a:gd name="T6" fmla="*/ 0 w 64"/>
              <a:gd name="T7" fmla="*/ 2147483646 h 202"/>
              <a:gd name="T8" fmla="*/ 2147483646 w 64"/>
              <a:gd name="T9" fmla="*/ 0 h 202"/>
              <a:gd name="T10" fmla="*/ 2147483646 w 64"/>
              <a:gd name="T11" fmla="*/ 0 h 202"/>
              <a:gd name="T12" fmla="*/ 2147483646 w 64"/>
              <a:gd name="T13" fmla="*/ 2147483646 h 202"/>
              <a:gd name="T14" fmla="*/ 2147483646 w 64"/>
              <a:gd name="T15" fmla="*/ 2147483646 h 202"/>
              <a:gd name="T16" fmla="*/ 2147483646 w 64"/>
              <a:gd name="T17" fmla="*/ 214748364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202"/>
              <a:gd name="T29" fmla="*/ 64 w 64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202">
                <a:moveTo>
                  <a:pt x="32" y="202"/>
                </a:moveTo>
                <a:cubicBezTo>
                  <a:pt x="32" y="202"/>
                  <a:pt x="32" y="202"/>
                  <a:pt x="32" y="202"/>
                </a:cubicBezTo>
                <a:cubicBezTo>
                  <a:pt x="15" y="202"/>
                  <a:pt x="0" y="188"/>
                  <a:pt x="0" y="1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5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9" y="0"/>
                  <a:pt x="64" y="14"/>
                  <a:pt x="64" y="3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4" y="188"/>
                  <a:pt x="49" y="202"/>
                  <a:pt x="32" y="202"/>
                </a:cubicBez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Freeform 14"/>
          <p:cNvSpPr>
            <a:spLocks noChangeArrowheads="1"/>
          </p:cNvSpPr>
          <p:nvPr/>
        </p:nvSpPr>
        <p:spPr bwMode="auto">
          <a:xfrm>
            <a:off x="2393950" y="4937125"/>
            <a:ext cx="520700" cy="1330325"/>
          </a:xfrm>
          <a:custGeom>
            <a:avLst/>
            <a:gdLst>
              <a:gd name="T0" fmla="*/ 2147483646 w 90"/>
              <a:gd name="T1" fmla="*/ 2147483646 h 230"/>
              <a:gd name="T2" fmla="*/ 0 w 90"/>
              <a:gd name="T3" fmla="*/ 2147483646 h 230"/>
              <a:gd name="T4" fmla="*/ 0 w 90"/>
              <a:gd name="T5" fmla="*/ 2147483646 h 230"/>
              <a:gd name="T6" fmla="*/ 2147483646 w 90"/>
              <a:gd name="T7" fmla="*/ 0 h 230"/>
              <a:gd name="T8" fmla="*/ 2147483646 w 90"/>
              <a:gd name="T9" fmla="*/ 0 h 230"/>
              <a:gd name="T10" fmla="*/ 2147483646 w 90"/>
              <a:gd name="T11" fmla="*/ 2147483646 h 230"/>
              <a:gd name="T12" fmla="*/ 2147483646 w 90"/>
              <a:gd name="T13" fmla="*/ 2147483646 h 2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30"/>
              <a:gd name="T23" fmla="*/ 90 w 90"/>
              <a:gd name="T24" fmla="*/ 230 h 2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30">
                <a:moveTo>
                  <a:pt x="90" y="230"/>
                </a:moveTo>
                <a:cubicBezTo>
                  <a:pt x="0" y="230"/>
                  <a:pt x="0" y="230"/>
                  <a:pt x="0" y="23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73" y="0"/>
                  <a:pt x="90" y="18"/>
                  <a:pt x="90" y="39"/>
                </a:cubicBezTo>
                <a:lnTo>
                  <a:pt x="90" y="230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Freeform 15"/>
          <p:cNvSpPr>
            <a:spLocks noChangeArrowheads="1"/>
          </p:cNvSpPr>
          <p:nvPr/>
        </p:nvSpPr>
        <p:spPr bwMode="auto">
          <a:xfrm>
            <a:off x="4986338" y="3432175"/>
            <a:ext cx="4821237" cy="3200400"/>
          </a:xfrm>
          <a:custGeom>
            <a:avLst/>
            <a:gdLst>
              <a:gd name="T0" fmla="*/ 2147483646 w 835"/>
              <a:gd name="T1" fmla="*/ 2147483646 h 553"/>
              <a:gd name="T2" fmla="*/ 2147483646 w 835"/>
              <a:gd name="T3" fmla="*/ 2147483646 h 553"/>
              <a:gd name="T4" fmla="*/ 2147483646 w 835"/>
              <a:gd name="T5" fmla="*/ 2147483646 h 553"/>
              <a:gd name="T6" fmla="*/ 2147483646 w 835"/>
              <a:gd name="T7" fmla="*/ 2147483646 h 553"/>
              <a:gd name="T8" fmla="*/ 2147483646 w 835"/>
              <a:gd name="T9" fmla="*/ 2147483646 h 553"/>
              <a:gd name="T10" fmla="*/ 2147483646 w 835"/>
              <a:gd name="T11" fmla="*/ 2147483646 h 553"/>
              <a:gd name="T12" fmla="*/ 2147483646 w 835"/>
              <a:gd name="T13" fmla="*/ 2147483646 h 553"/>
              <a:gd name="T14" fmla="*/ 2147483646 w 835"/>
              <a:gd name="T15" fmla="*/ 2147483646 h 553"/>
              <a:gd name="T16" fmla="*/ 2147483646 w 835"/>
              <a:gd name="T17" fmla="*/ 2147483646 h 553"/>
              <a:gd name="T18" fmla="*/ 2147483646 w 835"/>
              <a:gd name="T19" fmla="*/ 2147483646 h 553"/>
              <a:gd name="T20" fmla="*/ 2147483646 w 835"/>
              <a:gd name="T21" fmla="*/ 2147483646 h 553"/>
              <a:gd name="T22" fmla="*/ 2147483646 w 835"/>
              <a:gd name="T23" fmla="*/ 2147483646 h 553"/>
              <a:gd name="T24" fmla="*/ 2147483646 w 835"/>
              <a:gd name="T25" fmla="*/ 2147483646 h 553"/>
              <a:gd name="T26" fmla="*/ 2147483646 w 835"/>
              <a:gd name="T27" fmla="*/ 2147483646 h 553"/>
              <a:gd name="T28" fmla="*/ 2147483646 w 835"/>
              <a:gd name="T29" fmla="*/ 2147483646 h 553"/>
              <a:gd name="T30" fmla="*/ 2147483646 w 835"/>
              <a:gd name="T31" fmla="*/ 2147483646 h 553"/>
              <a:gd name="T32" fmla="*/ 2147483646 w 835"/>
              <a:gd name="T33" fmla="*/ 2147483646 h 553"/>
              <a:gd name="T34" fmla="*/ 2147483646 w 835"/>
              <a:gd name="T35" fmla="*/ 2147483646 h 553"/>
              <a:gd name="T36" fmla="*/ 2147483646 w 835"/>
              <a:gd name="T37" fmla="*/ 2147483646 h 553"/>
              <a:gd name="T38" fmla="*/ 0 w 835"/>
              <a:gd name="T39" fmla="*/ 2147483646 h 553"/>
              <a:gd name="T40" fmla="*/ 0 w 835"/>
              <a:gd name="T41" fmla="*/ 2147483646 h 553"/>
              <a:gd name="T42" fmla="*/ 2147483646 w 835"/>
              <a:gd name="T43" fmla="*/ 2147483646 h 553"/>
              <a:gd name="T44" fmla="*/ 2147483646 w 835"/>
              <a:gd name="T45" fmla="*/ 2147483646 h 553"/>
              <a:gd name="T46" fmla="*/ 2147483646 w 835"/>
              <a:gd name="T47" fmla="*/ 2147483646 h 553"/>
              <a:gd name="T48" fmla="*/ 2147483646 w 835"/>
              <a:gd name="T49" fmla="*/ 2147483646 h 553"/>
              <a:gd name="T50" fmla="*/ 2147483646 w 835"/>
              <a:gd name="T51" fmla="*/ 2147483646 h 553"/>
              <a:gd name="T52" fmla="*/ 2147483646 w 835"/>
              <a:gd name="T53" fmla="*/ 2147483646 h 553"/>
              <a:gd name="T54" fmla="*/ 2147483646 w 835"/>
              <a:gd name="T55" fmla="*/ 2147483646 h 553"/>
              <a:gd name="T56" fmla="*/ 2147483646 w 835"/>
              <a:gd name="T57" fmla="*/ 2147483646 h 553"/>
              <a:gd name="T58" fmla="*/ 2147483646 w 835"/>
              <a:gd name="T59" fmla="*/ 2147483646 h 553"/>
              <a:gd name="T60" fmla="*/ 2147483646 w 835"/>
              <a:gd name="T61" fmla="*/ 2147483646 h 553"/>
              <a:gd name="T62" fmla="*/ 2147483646 w 835"/>
              <a:gd name="T63" fmla="*/ 2147483646 h 553"/>
              <a:gd name="T64" fmla="*/ 2147483646 w 835"/>
              <a:gd name="T65" fmla="*/ 2147483646 h 553"/>
              <a:gd name="T66" fmla="*/ 2147483646 w 835"/>
              <a:gd name="T67" fmla="*/ 2147483646 h 553"/>
              <a:gd name="T68" fmla="*/ 2147483646 w 835"/>
              <a:gd name="T69" fmla="*/ 2147483646 h 553"/>
              <a:gd name="T70" fmla="*/ 2147483646 w 835"/>
              <a:gd name="T71" fmla="*/ 2147483646 h 55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5"/>
              <a:gd name="T109" fmla="*/ 0 h 553"/>
              <a:gd name="T110" fmla="*/ 835 w 835"/>
              <a:gd name="T111" fmla="*/ 553 h 55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5" h="553">
                <a:moveTo>
                  <a:pt x="777" y="374"/>
                </a:moveTo>
                <a:cubicBezTo>
                  <a:pt x="684" y="374"/>
                  <a:pt x="684" y="374"/>
                  <a:pt x="684" y="374"/>
                </a:cubicBezTo>
                <a:cubicBezTo>
                  <a:pt x="684" y="323"/>
                  <a:pt x="684" y="323"/>
                  <a:pt x="684" y="323"/>
                </a:cubicBezTo>
                <a:cubicBezTo>
                  <a:pt x="684" y="277"/>
                  <a:pt x="647" y="240"/>
                  <a:pt x="601" y="240"/>
                </a:cubicBezTo>
                <a:cubicBezTo>
                  <a:pt x="493" y="240"/>
                  <a:pt x="493" y="240"/>
                  <a:pt x="493" y="240"/>
                </a:cubicBezTo>
                <a:cubicBezTo>
                  <a:pt x="493" y="183"/>
                  <a:pt x="493" y="183"/>
                  <a:pt x="493" y="183"/>
                </a:cubicBezTo>
                <a:cubicBezTo>
                  <a:pt x="493" y="153"/>
                  <a:pt x="469" y="129"/>
                  <a:pt x="440" y="129"/>
                </a:cubicBezTo>
                <a:cubicBezTo>
                  <a:pt x="435" y="129"/>
                  <a:pt x="435" y="129"/>
                  <a:pt x="435" y="129"/>
                </a:cubicBezTo>
                <a:cubicBezTo>
                  <a:pt x="435" y="92"/>
                  <a:pt x="435" y="92"/>
                  <a:pt x="435" y="92"/>
                </a:cubicBezTo>
                <a:cubicBezTo>
                  <a:pt x="435" y="45"/>
                  <a:pt x="398" y="5"/>
                  <a:pt x="351" y="2"/>
                </a:cubicBezTo>
                <a:cubicBezTo>
                  <a:pt x="301" y="0"/>
                  <a:pt x="260" y="40"/>
                  <a:pt x="260" y="90"/>
                </a:cubicBezTo>
                <a:cubicBezTo>
                  <a:pt x="260" y="98"/>
                  <a:pt x="260" y="98"/>
                  <a:pt x="260" y="98"/>
                </a:cubicBezTo>
                <a:cubicBezTo>
                  <a:pt x="257" y="98"/>
                  <a:pt x="257" y="98"/>
                  <a:pt x="257" y="98"/>
                </a:cubicBezTo>
                <a:cubicBezTo>
                  <a:pt x="217" y="98"/>
                  <a:pt x="185" y="130"/>
                  <a:pt x="185" y="170"/>
                </a:cubicBezTo>
                <a:cubicBezTo>
                  <a:pt x="185" y="214"/>
                  <a:pt x="185" y="214"/>
                  <a:pt x="185" y="214"/>
                </a:cubicBezTo>
                <a:cubicBezTo>
                  <a:pt x="162" y="214"/>
                  <a:pt x="162" y="214"/>
                  <a:pt x="162" y="214"/>
                </a:cubicBezTo>
                <a:cubicBezTo>
                  <a:pt x="128" y="214"/>
                  <a:pt x="100" y="242"/>
                  <a:pt x="100" y="275"/>
                </a:cubicBezTo>
                <a:cubicBezTo>
                  <a:pt x="100" y="324"/>
                  <a:pt x="100" y="324"/>
                  <a:pt x="100" y="324"/>
                </a:cubicBezTo>
                <a:cubicBezTo>
                  <a:pt x="58" y="324"/>
                  <a:pt x="58" y="324"/>
                  <a:pt x="58" y="324"/>
                </a:cubicBezTo>
                <a:cubicBezTo>
                  <a:pt x="26" y="324"/>
                  <a:pt x="0" y="349"/>
                  <a:pt x="0" y="381"/>
                </a:cubicBezTo>
                <a:cubicBezTo>
                  <a:pt x="0" y="502"/>
                  <a:pt x="0" y="502"/>
                  <a:pt x="0" y="502"/>
                </a:cubicBezTo>
                <a:cubicBezTo>
                  <a:pt x="124" y="502"/>
                  <a:pt x="124" y="502"/>
                  <a:pt x="124" y="502"/>
                </a:cubicBezTo>
                <a:cubicBezTo>
                  <a:pt x="124" y="498"/>
                  <a:pt x="124" y="498"/>
                  <a:pt x="124" y="498"/>
                </a:cubicBezTo>
                <a:cubicBezTo>
                  <a:pt x="185" y="498"/>
                  <a:pt x="185" y="498"/>
                  <a:pt x="185" y="498"/>
                </a:cubicBezTo>
                <a:cubicBezTo>
                  <a:pt x="185" y="524"/>
                  <a:pt x="185" y="524"/>
                  <a:pt x="185" y="524"/>
                </a:cubicBezTo>
                <a:cubicBezTo>
                  <a:pt x="300" y="524"/>
                  <a:pt x="300" y="524"/>
                  <a:pt x="300" y="524"/>
                </a:cubicBezTo>
                <a:cubicBezTo>
                  <a:pt x="300" y="512"/>
                  <a:pt x="300" y="512"/>
                  <a:pt x="300" y="512"/>
                </a:cubicBezTo>
                <a:cubicBezTo>
                  <a:pt x="435" y="512"/>
                  <a:pt x="435" y="512"/>
                  <a:pt x="435" y="512"/>
                </a:cubicBezTo>
                <a:cubicBezTo>
                  <a:pt x="435" y="490"/>
                  <a:pt x="435" y="490"/>
                  <a:pt x="435" y="490"/>
                </a:cubicBezTo>
                <a:cubicBezTo>
                  <a:pt x="470" y="490"/>
                  <a:pt x="470" y="490"/>
                  <a:pt x="470" y="490"/>
                </a:cubicBezTo>
                <a:cubicBezTo>
                  <a:pt x="470" y="527"/>
                  <a:pt x="470" y="527"/>
                  <a:pt x="470" y="527"/>
                </a:cubicBezTo>
                <a:cubicBezTo>
                  <a:pt x="646" y="527"/>
                  <a:pt x="646" y="527"/>
                  <a:pt x="646" y="527"/>
                </a:cubicBezTo>
                <a:cubicBezTo>
                  <a:pt x="646" y="553"/>
                  <a:pt x="646" y="553"/>
                  <a:pt x="646" y="553"/>
                </a:cubicBezTo>
                <a:cubicBezTo>
                  <a:pt x="835" y="553"/>
                  <a:pt x="835" y="553"/>
                  <a:pt x="835" y="553"/>
                </a:cubicBezTo>
                <a:cubicBezTo>
                  <a:pt x="835" y="433"/>
                  <a:pt x="835" y="433"/>
                  <a:pt x="835" y="433"/>
                </a:cubicBezTo>
                <a:cubicBezTo>
                  <a:pt x="835" y="401"/>
                  <a:pt x="809" y="374"/>
                  <a:pt x="777" y="374"/>
                </a:cubicBez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Freeform 16"/>
          <p:cNvSpPr>
            <a:spLocks noChangeArrowheads="1"/>
          </p:cNvSpPr>
          <p:nvPr/>
        </p:nvSpPr>
        <p:spPr bwMode="auto">
          <a:xfrm>
            <a:off x="7007225" y="3444875"/>
            <a:ext cx="2800350" cy="3036888"/>
          </a:xfrm>
          <a:custGeom>
            <a:avLst/>
            <a:gdLst>
              <a:gd name="T0" fmla="*/ 2147483646 w 485"/>
              <a:gd name="T1" fmla="*/ 2147483646 h 525"/>
              <a:gd name="T2" fmla="*/ 2147483646 w 485"/>
              <a:gd name="T3" fmla="*/ 2147483646 h 525"/>
              <a:gd name="T4" fmla="*/ 2147483646 w 485"/>
              <a:gd name="T5" fmla="*/ 2147483646 h 525"/>
              <a:gd name="T6" fmla="*/ 2147483646 w 485"/>
              <a:gd name="T7" fmla="*/ 2147483646 h 525"/>
              <a:gd name="T8" fmla="*/ 2147483646 w 485"/>
              <a:gd name="T9" fmla="*/ 2147483646 h 525"/>
              <a:gd name="T10" fmla="*/ 2147483646 w 485"/>
              <a:gd name="T11" fmla="*/ 2147483646 h 525"/>
              <a:gd name="T12" fmla="*/ 2147483646 w 485"/>
              <a:gd name="T13" fmla="*/ 2147483646 h 525"/>
              <a:gd name="T14" fmla="*/ 2147483646 w 485"/>
              <a:gd name="T15" fmla="*/ 2147483646 h 525"/>
              <a:gd name="T16" fmla="*/ 2147483646 w 485"/>
              <a:gd name="T17" fmla="*/ 2147483646 h 525"/>
              <a:gd name="T18" fmla="*/ 2147483646 w 485"/>
              <a:gd name="T19" fmla="*/ 0 h 525"/>
              <a:gd name="T20" fmla="*/ 0 w 485"/>
              <a:gd name="T21" fmla="*/ 0 h 525"/>
              <a:gd name="T22" fmla="*/ 0 w 485"/>
              <a:gd name="T23" fmla="*/ 2147483646 h 525"/>
              <a:gd name="T24" fmla="*/ 2147483646 w 485"/>
              <a:gd name="T25" fmla="*/ 2147483646 h 525"/>
              <a:gd name="T26" fmla="*/ 2147483646 w 485"/>
              <a:gd name="T27" fmla="*/ 2147483646 h 525"/>
              <a:gd name="T28" fmla="*/ 2147483646 w 485"/>
              <a:gd name="T29" fmla="*/ 2147483646 h 525"/>
              <a:gd name="T30" fmla="*/ 2147483646 w 485"/>
              <a:gd name="T31" fmla="*/ 2147483646 h 525"/>
              <a:gd name="T32" fmla="*/ 2147483646 w 485"/>
              <a:gd name="T33" fmla="*/ 2147483646 h 525"/>
              <a:gd name="T34" fmla="*/ 2147483646 w 485"/>
              <a:gd name="T35" fmla="*/ 2147483646 h 525"/>
              <a:gd name="T36" fmla="*/ 2147483646 w 485"/>
              <a:gd name="T37" fmla="*/ 2147483646 h 525"/>
              <a:gd name="T38" fmla="*/ 2147483646 w 485"/>
              <a:gd name="T39" fmla="*/ 2147483646 h 525"/>
              <a:gd name="T40" fmla="*/ 2147483646 w 485"/>
              <a:gd name="T41" fmla="*/ 2147483646 h 52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85"/>
              <a:gd name="T64" fmla="*/ 0 h 525"/>
              <a:gd name="T65" fmla="*/ 485 w 485"/>
              <a:gd name="T66" fmla="*/ 525 h 52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85" h="525">
                <a:moveTo>
                  <a:pt x="427" y="372"/>
                </a:moveTo>
                <a:cubicBezTo>
                  <a:pt x="334" y="372"/>
                  <a:pt x="334" y="372"/>
                  <a:pt x="334" y="372"/>
                </a:cubicBezTo>
                <a:cubicBezTo>
                  <a:pt x="334" y="321"/>
                  <a:pt x="334" y="321"/>
                  <a:pt x="334" y="321"/>
                </a:cubicBezTo>
                <a:cubicBezTo>
                  <a:pt x="334" y="275"/>
                  <a:pt x="297" y="238"/>
                  <a:pt x="251" y="238"/>
                </a:cubicBezTo>
                <a:cubicBezTo>
                  <a:pt x="143" y="238"/>
                  <a:pt x="143" y="238"/>
                  <a:pt x="143" y="238"/>
                </a:cubicBezTo>
                <a:cubicBezTo>
                  <a:pt x="143" y="181"/>
                  <a:pt x="143" y="181"/>
                  <a:pt x="143" y="181"/>
                </a:cubicBezTo>
                <a:cubicBezTo>
                  <a:pt x="143" y="151"/>
                  <a:pt x="119" y="127"/>
                  <a:pt x="90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90"/>
                  <a:pt x="85" y="90"/>
                  <a:pt x="85" y="90"/>
                </a:cubicBezTo>
                <a:cubicBezTo>
                  <a:pt x="85" y="43"/>
                  <a:pt x="48" y="3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510"/>
                  <a:pt x="0" y="510"/>
                  <a:pt x="0" y="510"/>
                </a:cubicBezTo>
                <a:cubicBezTo>
                  <a:pt x="85" y="510"/>
                  <a:pt x="85" y="510"/>
                  <a:pt x="85" y="510"/>
                </a:cubicBezTo>
                <a:cubicBezTo>
                  <a:pt x="85" y="488"/>
                  <a:pt x="85" y="488"/>
                  <a:pt x="85" y="488"/>
                </a:cubicBezTo>
                <a:cubicBezTo>
                  <a:pt x="120" y="488"/>
                  <a:pt x="120" y="488"/>
                  <a:pt x="120" y="488"/>
                </a:cubicBezTo>
                <a:cubicBezTo>
                  <a:pt x="120" y="525"/>
                  <a:pt x="120" y="525"/>
                  <a:pt x="120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485" y="525"/>
                  <a:pt x="485" y="525"/>
                  <a:pt x="485" y="525"/>
                </a:cubicBezTo>
                <a:cubicBezTo>
                  <a:pt x="485" y="431"/>
                  <a:pt x="485" y="431"/>
                  <a:pt x="485" y="431"/>
                </a:cubicBezTo>
                <a:cubicBezTo>
                  <a:pt x="485" y="399"/>
                  <a:pt x="459" y="372"/>
                  <a:pt x="427" y="372"/>
                </a:cubicBezTo>
                <a:close/>
              </a:path>
            </a:pathLst>
          </a:custGeom>
          <a:solidFill>
            <a:srgbClr val="46B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Freeform 17"/>
          <p:cNvSpPr>
            <a:spLocks noChangeArrowheads="1"/>
          </p:cNvSpPr>
          <p:nvPr/>
        </p:nvSpPr>
        <p:spPr bwMode="auto">
          <a:xfrm>
            <a:off x="5557838" y="4591050"/>
            <a:ext cx="514350" cy="1249363"/>
          </a:xfrm>
          <a:custGeom>
            <a:avLst/>
            <a:gdLst>
              <a:gd name="T0" fmla="*/ 2147483646 w 89"/>
              <a:gd name="T1" fmla="*/ 0 h 216"/>
              <a:gd name="T2" fmla="*/ 2147483646 w 89"/>
              <a:gd name="T3" fmla="*/ 0 h 216"/>
              <a:gd name="T4" fmla="*/ 2147483646 w 89"/>
              <a:gd name="T5" fmla="*/ 2147483646 h 216"/>
              <a:gd name="T6" fmla="*/ 2147483646 w 89"/>
              <a:gd name="T7" fmla="*/ 2147483646 h 216"/>
              <a:gd name="T8" fmla="*/ 2147483646 w 89"/>
              <a:gd name="T9" fmla="*/ 2147483646 h 216"/>
              <a:gd name="T10" fmla="*/ 2147483646 w 89"/>
              <a:gd name="T11" fmla="*/ 2147483646 h 216"/>
              <a:gd name="T12" fmla="*/ 2147483646 w 89"/>
              <a:gd name="T13" fmla="*/ 2147483646 h 216"/>
              <a:gd name="T14" fmla="*/ 2147483646 w 89"/>
              <a:gd name="T15" fmla="*/ 2147483646 h 216"/>
              <a:gd name="T16" fmla="*/ 0 w 89"/>
              <a:gd name="T17" fmla="*/ 2147483646 h 216"/>
              <a:gd name="T18" fmla="*/ 0 w 89"/>
              <a:gd name="T19" fmla="*/ 2147483646 h 216"/>
              <a:gd name="T20" fmla="*/ 2147483646 w 89"/>
              <a:gd name="T21" fmla="*/ 2147483646 h 216"/>
              <a:gd name="T22" fmla="*/ 2147483646 w 89"/>
              <a:gd name="T23" fmla="*/ 0 h 2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9"/>
              <a:gd name="T37" fmla="*/ 0 h 216"/>
              <a:gd name="T38" fmla="*/ 89 w 89"/>
              <a:gd name="T39" fmla="*/ 216 h 2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9" h="216">
                <a:moveTo>
                  <a:pt x="89" y="0"/>
                </a:moveTo>
                <a:cubicBezTo>
                  <a:pt x="88" y="0"/>
                  <a:pt x="87" y="0"/>
                  <a:pt x="86" y="0"/>
                </a:cubicBezTo>
                <a:cubicBezTo>
                  <a:pt x="86" y="14"/>
                  <a:pt x="86" y="14"/>
                  <a:pt x="86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45" y="14"/>
                  <a:pt x="29" y="21"/>
                  <a:pt x="18" y="33"/>
                </a:cubicBezTo>
                <a:cubicBezTo>
                  <a:pt x="11" y="42"/>
                  <a:pt x="5" y="53"/>
                  <a:pt x="2" y="65"/>
                </a:cubicBezTo>
                <a:cubicBezTo>
                  <a:pt x="2" y="68"/>
                  <a:pt x="1" y="72"/>
                  <a:pt x="1" y="7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8"/>
          <p:cNvSpPr>
            <a:spLocks noChangeArrowheads="1"/>
          </p:cNvSpPr>
          <p:nvPr/>
        </p:nvSpPr>
        <p:spPr bwMode="auto">
          <a:xfrm>
            <a:off x="6054725" y="3930650"/>
            <a:ext cx="519113" cy="1249363"/>
          </a:xfrm>
          <a:custGeom>
            <a:avLst/>
            <a:gdLst>
              <a:gd name="T0" fmla="*/ 2147483646 w 90"/>
              <a:gd name="T1" fmla="*/ 0 h 216"/>
              <a:gd name="T2" fmla="*/ 2147483646 w 90"/>
              <a:gd name="T3" fmla="*/ 2147483646 h 216"/>
              <a:gd name="T4" fmla="*/ 2147483646 w 90"/>
              <a:gd name="T5" fmla="*/ 2147483646 h 216"/>
              <a:gd name="T6" fmla="*/ 2147483646 w 90"/>
              <a:gd name="T7" fmla="*/ 2147483646 h 216"/>
              <a:gd name="T8" fmla="*/ 2147483646 w 90"/>
              <a:gd name="T9" fmla="*/ 2147483646 h 216"/>
              <a:gd name="T10" fmla="*/ 2147483646 w 90"/>
              <a:gd name="T11" fmla="*/ 2147483646 h 216"/>
              <a:gd name="T12" fmla="*/ 0 w 90"/>
              <a:gd name="T13" fmla="*/ 2147483646 h 216"/>
              <a:gd name="T14" fmla="*/ 0 w 90"/>
              <a:gd name="T15" fmla="*/ 2147483646 h 216"/>
              <a:gd name="T16" fmla="*/ 2147483646 w 90"/>
              <a:gd name="T17" fmla="*/ 2147483646 h 216"/>
              <a:gd name="T18" fmla="*/ 2147483646 w 90"/>
              <a:gd name="T19" fmla="*/ 0 h 2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0"/>
              <a:gd name="T31" fmla="*/ 0 h 216"/>
              <a:gd name="T32" fmla="*/ 90 w 90"/>
              <a:gd name="T33" fmla="*/ 216 h 2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0" h="216">
                <a:moveTo>
                  <a:pt x="89" y="0"/>
                </a:moveTo>
                <a:cubicBezTo>
                  <a:pt x="84" y="0"/>
                  <a:pt x="90" y="3"/>
                  <a:pt x="85" y="3"/>
                </a:cubicBezTo>
                <a:cubicBezTo>
                  <a:pt x="85" y="4"/>
                  <a:pt x="86" y="9"/>
                  <a:pt x="86" y="10"/>
                </a:cubicBezTo>
                <a:cubicBezTo>
                  <a:pt x="73" y="12"/>
                  <a:pt x="73" y="12"/>
                  <a:pt x="73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47" y="12"/>
                  <a:pt x="26" y="23"/>
                  <a:pt x="13" y="41"/>
                </a:cubicBezTo>
                <a:cubicBezTo>
                  <a:pt x="6" y="52"/>
                  <a:pt x="1" y="65"/>
                  <a:pt x="0" y="79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C5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9"/>
          <p:cNvSpPr>
            <a:spLocks noChangeArrowheads="1"/>
          </p:cNvSpPr>
          <p:nvPr/>
        </p:nvSpPr>
        <p:spPr bwMode="auto">
          <a:xfrm>
            <a:off x="6486525" y="3438525"/>
            <a:ext cx="520700" cy="1257300"/>
          </a:xfrm>
          <a:custGeom>
            <a:avLst/>
            <a:gdLst>
              <a:gd name="T0" fmla="*/ 2147483646 w 90"/>
              <a:gd name="T1" fmla="*/ 2147483646 h 217"/>
              <a:gd name="T2" fmla="*/ 0 w 90"/>
              <a:gd name="T3" fmla="*/ 2147483646 h 217"/>
              <a:gd name="T4" fmla="*/ 0 w 90"/>
              <a:gd name="T5" fmla="*/ 2147483646 h 217"/>
              <a:gd name="T6" fmla="*/ 2147483646 w 90"/>
              <a:gd name="T7" fmla="*/ 2147483646 h 217"/>
              <a:gd name="T8" fmla="*/ 2147483646 w 90"/>
              <a:gd name="T9" fmla="*/ 2147483646 h 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217"/>
              <a:gd name="T17" fmla="*/ 90 w 90"/>
              <a:gd name="T18" fmla="*/ 217 h 2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217">
                <a:moveTo>
                  <a:pt x="90" y="1"/>
                </a:moveTo>
                <a:cubicBezTo>
                  <a:pt x="43" y="0"/>
                  <a:pt x="5" y="35"/>
                  <a:pt x="0" y="80"/>
                </a:cubicBezTo>
                <a:cubicBezTo>
                  <a:pt x="0" y="217"/>
                  <a:pt x="0" y="217"/>
                  <a:pt x="0" y="217"/>
                </a:cubicBezTo>
                <a:cubicBezTo>
                  <a:pt x="90" y="217"/>
                  <a:pt x="90" y="217"/>
                  <a:pt x="90" y="217"/>
                </a:cubicBezTo>
                <a:lnTo>
                  <a:pt x="90" y="1"/>
                </a:lnTo>
                <a:close/>
              </a:path>
            </a:pathLst>
          </a:custGeom>
          <a:solidFill>
            <a:srgbClr val="9CD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20"/>
          <p:cNvSpPr>
            <a:spLocks noChangeArrowheads="1"/>
          </p:cNvSpPr>
          <p:nvPr/>
        </p:nvSpPr>
        <p:spPr bwMode="auto">
          <a:xfrm>
            <a:off x="5373688" y="4208463"/>
            <a:ext cx="3678237" cy="2424112"/>
          </a:xfrm>
          <a:custGeom>
            <a:avLst/>
            <a:gdLst>
              <a:gd name="T0" fmla="*/ 2147483646 w 637"/>
              <a:gd name="T1" fmla="*/ 2147483646 h 419"/>
              <a:gd name="T2" fmla="*/ 2147483646 w 637"/>
              <a:gd name="T3" fmla="*/ 2147483646 h 419"/>
              <a:gd name="T4" fmla="*/ 2147483646 w 637"/>
              <a:gd name="T5" fmla="*/ 2147483646 h 419"/>
              <a:gd name="T6" fmla="*/ 2147483646 w 637"/>
              <a:gd name="T7" fmla="*/ 2147483646 h 419"/>
              <a:gd name="T8" fmla="*/ 2147483646 w 637"/>
              <a:gd name="T9" fmla="*/ 2147483646 h 419"/>
              <a:gd name="T10" fmla="*/ 2147483646 w 637"/>
              <a:gd name="T11" fmla="*/ 2147483646 h 419"/>
              <a:gd name="T12" fmla="*/ 2147483646 w 637"/>
              <a:gd name="T13" fmla="*/ 2147483646 h 419"/>
              <a:gd name="T14" fmla="*/ 2147483646 w 637"/>
              <a:gd name="T15" fmla="*/ 2147483646 h 419"/>
              <a:gd name="T16" fmla="*/ 2147483646 w 637"/>
              <a:gd name="T17" fmla="*/ 2147483646 h 419"/>
              <a:gd name="T18" fmla="*/ 2147483646 w 637"/>
              <a:gd name="T19" fmla="*/ 2147483646 h 419"/>
              <a:gd name="T20" fmla="*/ 2147483646 w 637"/>
              <a:gd name="T21" fmla="*/ 2147483646 h 419"/>
              <a:gd name="T22" fmla="*/ 2147483646 w 637"/>
              <a:gd name="T23" fmla="*/ 2147483646 h 419"/>
              <a:gd name="T24" fmla="*/ 2147483646 w 637"/>
              <a:gd name="T25" fmla="*/ 2147483646 h 419"/>
              <a:gd name="T26" fmla="*/ 2147483646 w 637"/>
              <a:gd name="T27" fmla="*/ 2147483646 h 419"/>
              <a:gd name="T28" fmla="*/ 2147483646 w 637"/>
              <a:gd name="T29" fmla="*/ 2147483646 h 419"/>
              <a:gd name="T30" fmla="*/ 2147483646 w 637"/>
              <a:gd name="T31" fmla="*/ 2147483646 h 419"/>
              <a:gd name="T32" fmla="*/ 2147483646 w 637"/>
              <a:gd name="T33" fmla="*/ 2147483646 h 419"/>
              <a:gd name="T34" fmla="*/ 2147483646 w 637"/>
              <a:gd name="T35" fmla="*/ 2147483646 h 419"/>
              <a:gd name="T36" fmla="*/ 2147483646 w 637"/>
              <a:gd name="T37" fmla="*/ 2147483646 h 419"/>
              <a:gd name="T38" fmla="*/ 0 w 637"/>
              <a:gd name="T39" fmla="*/ 2147483646 h 419"/>
              <a:gd name="T40" fmla="*/ 0 w 637"/>
              <a:gd name="T41" fmla="*/ 2147483646 h 419"/>
              <a:gd name="T42" fmla="*/ 2147483646 w 637"/>
              <a:gd name="T43" fmla="*/ 2147483646 h 419"/>
              <a:gd name="T44" fmla="*/ 2147483646 w 637"/>
              <a:gd name="T45" fmla="*/ 2147483646 h 419"/>
              <a:gd name="T46" fmla="*/ 2147483646 w 637"/>
              <a:gd name="T47" fmla="*/ 2147483646 h 419"/>
              <a:gd name="T48" fmla="*/ 2147483646 w 637"/>
              <a:gd name="T49" fmla="*/ 2147483646 h 419"/>
              <a:gd name="T50" fmla="*/ 2147483646 w 637"/>
              <a:gd name="T51" fmla="*/ 2147483646 h 419"/>
              <a:gd name="T52" fmla="*/ 2147483646 w 637"/>
              <a:gd name="T53" fmla="*/ 2147483646 h 419"/>
              <a:gd name="T54" fmla="*/ 2147483646 w 637"/>
              <a:gd name="T55" fmla="*/ 2147483646 h 419"/>
              <a:gd name="T56" fmla="*/ 2147483646 w 637"/>
              <a:gd name="T57" fmla="*/ 2147483646 h 419"/>
              <a:gd name="T58" fmla="*/ 2147483646 w 637"/>
              <a:gd name="T59" fmla="*/ 2147483646 h 419"/>
              <a:gd name="T60" fmla="*/ 2147483646 w 637"/>
              <a:gd name="T61" fmla="*/ 2147483646 h 419"/>
              <a:gd name="T62" fmla="*/ 2147483646 w 637"/>
              <a:gd name="T63" fmla="*/ 2147483646 h 419"/>
              <a:gd name="T64" fmla="*/ 2147483646 w 637"/>
              <a:gd name="T65" fmla="*/ 2147483646 h 419"/>
              <a:gd name="T66" fmla="*/ 2147483646 w 637"/>
              <a:gd name="T67" fmla="*/ 2147483646 h 419"/>
              <a:gd name="T68" fmla="*/ 2147483646 w 637"/>
              <a:gd name="T69" fmla="*/ 2147483646 h 419"/>
              <a:gd name="T70" fmla="*/ 2147483646 w 637"/>
              <a:gd name="T71" fmla="*/ 2147483646 h 4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37"/>
              <a:gd name="T109" fmla="*/ 0 h 419"/>
              <a:gd name="T110" fmla="*/ 637 w 637"/>
              <a:gd name="T111" fmla="*/ 419 h 41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37" h="419">
                <a:moveTo>
                  <a:pt x="593" y="284"/>
                </a:moveTo>
                <a:cubicBezTo>
                  <a:pt x="522" y="284"/>
                  <a:pt x="522" y="284"/>
                  <a:pt x="522" y="284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10"/>
                  <a:pt x="494" y="182"/>
                  <a:pt x="459" y="182"/>
                </a:cubicBezTo>
                <a:cubicBezTo>
                  <a:pt x="378" y="182"/>
                  <a:pt x="378" y="182"/>
                  <a:pt x="378" y="182"/>
                </a:cubicBezTo>
                <a:cubicBezTo>
                  <a:pt x="378" y="138"/>
                  <a:pt x="378" y="138"/>
                  <a:pt x="378" y="138"/>
                </a:cubicBezTo>
                <a:cubicBezTo>
                  <a:pt x="378" y="116"/>
                  <a:pt x="359" y="98"/>
                  <a:pt x="337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3" y="70"/>
                  <a:pt x="333" y="70"/>
                  <a:pt x="333" y="70"/>
                </a:cubicBezTo>
                <a:cubicBezTo>
                  <a:pt x="333" y="34"/>
                  <a:pt x="306" y="3"/>
                  <a:pt x="270" y="2"/>
                </a:cubicBezTo>
                <a:cubicBezTo>
                  <a:pt x="232" y="0"/>
                  <a:pt x="201" y="30"/>
                  <a:pt x="201" y="68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168" y="74"/>
                  <a:pt x="144" y="98"/>
                  <a:pt x="144" y="128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01" y="162"/>
                  <a:pt x="80" y="183"/>
                  <a:pt x="80" y="209"/>
                </a:cubicBezTo>
                <a:cubicBezTo>
                  <a:pt x="80" y="245"/>
                  <a:pt x="80" y="245"/>
                  <a:pt x="80" y="245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23" y="245"/>
                  <a:pt x="4" y="264"/>
                  <a:pt x="0" y="289"/>
                </a:cubicBezTo>
                <a:cubicBezTo>
                  <a:pt x="0" y="380"/>
                  <a:pt x="0" y="380"/>
                  <a:pt x="0" y="380"/>
                </a:cubicBezTo>
                <a:cubicBezTo>
                  <a:pt x="98" y="380"/>
                  <a:pt x="98" y="380"/>
                  <a:pt x="98" y="380"/>
                </a:cubicBezTo>
                <a:cubicBezTo>
                  <a:pt x="98" y="377"/>
                  <a:pt x="98" y="377"/>
                  <a:pt x="98" y="377"/>
                </a:cubicBezTo>
                <a:cubicBezTo>
                  <a:pt x="144" y="377"/>
                  <a:pt x="144" y="377"/>
                  <a:pt x="144" y="377"/>
                </a:cubicBezTo>
                <a:cubicBezTo>
                  <a:pt x="144" y="397"/>
                  <a:pt x="144" y="397"/>
                  <a:pt x="144" y="397"/>
                </a:cubicBezTo>
                <a:cubicBezTo>
                  <a:pt x="231" y="397"/>
                  <a:pt x="231" y="397"/>
                  <a:pt x="231" y="397"/>
                </a:cubicBezTo>
                <a:cubicBezTo>
                  <a:pt x="231" y="388"/>
                  <a:pt x="231" y="388"/>
                  <a:pt x="231" y="388"/>
                </a:cubicBezTo>
                <a:cubicBezTo>
                  <a:pt x="333" y="388"/>
                  <a:pt x="333" y="388"/>
                  <a:pt x="333" y="388"/>
                </a:cubicBezTo>
                <a:cubicBezTo>
                  <a:pt x="333" y="371"/>
                  <a:pt x="333" y="371"/>
                  <a:pt x="333" y="371"/>
                </a:cubicBezTo>
                <a:cubicBezTo>
                  <a:pt x="360" y="371"/>
                  <a:pt x="360" y="371"/>
                  <a:pt x="360" y="371"/>
                </a:cubicBezTo>
                <a:cubicBezTo>
                  <a:pt x="360" y="399"/>
                  <a:pt x="360" y="399"/>
                  <a:pt x="360" y="399"/>
                </a:cubicBezTo>
                <a:cubicBezTo>
                  <a:pt x="494" y="399"/>
                  <a:pt x="494" y="399"/>
                  <a:pt x="494" y="399"/>
                </a:cubicBezTo>
                <a:cubicBezTo>
                  <a:pt x="494" y="419"/>
                  <a:pt x="494" y="419"/>
                  <a:pt x="494" y="419"/>
                </a:cubicBezTo>
                <a:cubicBezTo>
                  <a:pt x="637" y="419"/>
                  <a:pt x="637" y="419"/>
                  <a:pt x="637" y="419"/>
                </a:cubicBezTo>
                <a:cubicBezTo>
                  <a:pt x="637" y="328"/>
                  <a:pt x="637" y="328"/>
                  <a:pt x="637" y="328"/>
                </a:cubicBezTo>
                <a:cubicBezTo>
                  <a:pt x="637" y="303"/>
                  <a:pt x="617" y="284"/>
                  <a:pt x="593" y="284"/>
                </a:cubicBezTo>
                <a:close/>
              </a:path>
            </a:pathLst>
          </a:custGeom>
          <a:solidFill>
            <a:srgbClr val="8DB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21"/>
          <p:cNvSpPr>
            <a:spLocks noChangeArrowheads="1"/>
          </p:cNvSpPr>
          <p:nvPr/>
        </p:nvSpPr>
        <p:spPr bwMode="auto">
          <a:xfrm>
            <a:off x="6902450" y="4214813"/>
            <a:ext cx="2149475" cy="2122487"/>
          </a:xfrm>
          <a:custGeom>
            <a:avLst/>
            <a:gdLst>
              <a:gd name="T0" fmla="*/ 2147483646 w 372"/>
              <a:gd name="T1" fmla="*/ 2147483646 h 367"/>
              <a:gd name="T2" fmla="*/ 2147483646 w 372"/>
              <a:gd name="T3" fmla="*/ 2147483646 h 367"/>
              <a:gd name="T4" fmla="*/ 2147483646 w 372"/>
              <a:gd name="T5" fmla="*/ 2147483646 h 367"/>
              <a:gd name="T6" fmla="*/ 2147483646 w 372"/>
              <a:gd name="T7" fmla="*/ 2147483646 h 367"/>
              <a:gd name="T8" fmla="*/ 2147483646 w 372"/>
              <a:gd name="T9" fmla="*/ 2147483646 h 367"/>
              <a:gd name="T10" fmla="*/ 2147483646 w 372"/>
              <a:gd name="T11" fmla="*/ 2147483646 h 367"/>
              <a:gd name="T12" fmla="*/ 2147483646 w 372"/>
              <a:gd name="T13" fmla="*/ 2147483646 h 367"/>
              <a:gd name="T14" fmla="*/ 2147483646 w 372"/>
              <a:gd name="T15" fmla="*/ 2147483646 h 367"/>
              <a:gd name="T16" fmla="*/ 2147483646 w 372"/>
              <a:gd name="T17" fmla="*/ 2147483646 h 367"/>
              <a:gd name="T18" fmla="*/ 2147483646 w 372"/>
              <a:gd name="T19" fmla="*/ 2147483646 h 367"/>
              <a:gd name="T20" fmla="*/ 0 w 372"/>
              <a:gd name="T21" fmla="*/ 2147483646 h 367"/>
              <a:gd name="T22" fmla="*/ 0 w 372"/>
              <a:gd name="T23" fmla="*/ 2147483646 h 367"/>
              <a:gd name="T24" fmla="*/ 2147483646 w 372"/>
              <a:gd name="T25" fmla="*/ 2147483646 h 367"/>
              <a:gd name="T26" fmla="*/ 2147483646 w 372"/>
              <a:gd name="T27" fmla="*/ 2147483646 h 367"/>
              <a:gd name="T28" fmla="*/ 2147483646 w 372"/>
              <a:gd name="T29" fmla="*/ 2147483646 h 3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2"/>
              <a:gd name="T46" fmla="*/ 0 h 367"/>
              <a:gd name="T47" fmla="*/ 372 w 372"/>
              <a:gd name="T48" fmla="*/ 367 h 36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2" h="367">
                <a:moveTo>
                  <a:pt x="328" y="283"/>
                </a:moveTo>
                <a:cubicBezTo>
                  <a:pt x="257" y="283"/>
                  <a:pt x="257" y="283"/>
                  <a:pt x="257" y="283"/>
                </a:cubicBezTo>
                <a:cubicBezTo>
                  <a:pt x="257" y="244"/>
                  <a:pt x="257" y="244"/>
                  <a:pt x="257" y="244"/>
                </a:cubicBezTo>
                <a:cubicBezTo>
                  <a:pt x="257" y="209"/>
                  <a:pt x="229" y="181"/>
                  <a:pt x="194" y="181"/>
                </a:cubicBezTo>
                <a:cubicBezTo>
                  <a:pt x="113" y="181"/>
                  <a:pt x="113" y="181"/>
                  <a:pt x="113" y="181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3" y="115"/>
                  <a:pt x="94" y="97"/>
                  <a:pt x="72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33"/>
                  <a:pt x="41" y="2"/>
                  <a:pt x="5" y="1"/>
                </a:cubicBezTo>
                <a:cubicBezTo>
                  <a:pt x="3" y="0"/>
                  <a:pt x="2" y="1"/>
                  <a:pt x="0" y="1"/>
                </a:cubicBezTo>
                <a:cubicBezTo>
                  <a:pt x="0" y="367"/>
                  <a:pt x="0" y="367"/>
                  <a:pt x="0" y="367"/>
                </a:cubicBezTo>
                <a:cubicBezTo>
                  <a:pt x="372" y="367"/>
                  <a:pt x="372" y="367"/>
                  <a:pt x="372" y="367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72" y="302"/>
                  <a:pt x="352" y="283"/>
                  <a:pt x="328" y="283"/>
                </a:cubicBezTo>
                <a:close/>
              </a:path>
            </a:pathLst>
          </a:custGeom>
          <a:solidFill>
            <a:srgbClr val="569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22"/>
          <p:cNvSpPr>
            <a:spLocks noChangeArrowheads="1"/>
          </p:cNvSpPr>
          <p:nvPr/>
        </p:nvSpPr>
        <p:spPr bwMode="auto">
          <a:xfrm>
            <a:off x="5934075" y="4897438"/>
            <a:ext cx="2614613" cy="1735137"/>
          </a:xfrm>
          <a:custGeom>
            <a:avLst/>
            <a:gdLst>
              <a:gd name="T0" fmla="*/ 2147483646 w 453"/>
              <a:gd name="T1" fmla="*/ 2147483646 h 300"/>
              <a:gd name="T2" fmla="*/ 2147483646 w 453"/>
              <a:gd name="T3" fmla="*/ 2147483646 h 300"/>
              <a:gd name="T4" fmla="*/ 2147483646 w 453"/>
              <a:gd name="T5" fmla="*/ 2147483646 h 300"/>
              <a:gd name="T6" fmla="*/ 2147483646 w 453"/>
              <a:gd name="T7" fmla="*/ 2147483646 h 300"/>
              <a:gd name="T8" fmla="*/ 2147483646 w 453"/>
              <a:gd name="T9" fmla="*/ 2147483646 h 300"/>
              <a:gd name="T10" fmla="*/ 2147483646 w 453"/>
              <a:gd name="T11" fmla="*/ 2147483646 h 300"/>
              <a:gd name="T12" fmla="*/ 2147483646 w 453"/>
              <a:gd name="T13" fmla="*/ 2147483646 h 300"/>
              <a:gd name="T14" fmla="*/ 2147483646 w 453"/>
              <a:gd name="T15" fmla="*/ 2147483646 h 300"/>
              <a:gd name="T16" fmla="*/ 2147483646 w 453"/>
              <a:gd name="T17" fmla="*/ 2147483646 h 300"/>
              <a:gd name="T18" fmla="*/ 2147483646 w 453"/>
              <a:gd name="T19" fmla="*/ 2147483646 h 300"/>
              <a:gd name="T20" fmla="*/ 2147483646 w 453"/>
              <a:gd name="T21" fmla="*/ 2147483646 h 300"/>
              <a:gd name="T22" fmla="*/ 2147483646 w 453"/>
              <a:gd name="T23" fmla="*/ 2147483646 h 300"/>
              <a:gd name="T24" fmla="*/ 2147483646 w 453"/>
              <a:gd name="T25" fmla="*/ 2147483646 h 300"/>
              <a:gd name="T26" fmla="*/ 2147483646 w 453"/>
              <a:gd name="T27" fmla="*/ 2147483646 h 300"/>
              <a:gd name="T28" fmla="*/ 2147483646 w 453"/>
              <a:gd name="T29" fmla="*/ 2147483646 h 300"/>
              <a:gd name="T30" fmla="*/ 2147483646 w 453"/>
              <a:gd name="T31" fmla="*/ 2147483646 h 300"/>
              <a:gd name="T32" fmla="*/ 2147483646 w 453"/>
              <a:gd name="T33" fmla="*/ 2147483646 h 300"/>
              <a:gd name="T34" fmla="*/ 2147483646 w 453"/>
              <a:gd name="T35" fmla="*/ 2147483646 h 300"/>
              <a:gd name="T36" fmla="*/ 2147483646 w 453"/>
              <a:gd name="T37" fmla="*/ 2147483646 h 300"/>
              <a:gd name="T38" fmla="*/ 0 w 453"/>
              <a:gd name="T39" fmla="*/ 2147483646 h 300"/>
              <a:gd name="T40" fmla="*/ 0 w 453"/>
              <a:gd name="T41" fmla="*/ 2147483646 h 300"/>
              <a:gd name="T42" fmla="*/ 2147483646 w 453"/>
              <a:gd name="T43" fmla="*/ 2147483646 h 300"/>
              <a:gd name="T44" fmla="*/ 2147483646 w 453"/>
              <a:gd name="T45" fmla="*/ 2147483646 h 300"/>
              <a:gd name="T46" fmla="*/ 2147483646 w 453"/>
              <a:gd name="T47" fmla="*/ 2147483646 h 300"/>
              <a:gd name="T48" fmla="*/ 2147483646 w 453"/>
              <a:gd name="T49" fmla="*/ 2147483646 h 300"/>
              <a:gd name="T50" fmla="*/ 2147483646 w 453"/>
              <a:gd name="T51" fmla="*/ 2147483646 h 300"/>
              <a:gd name="T52" fmla="*/ 2147483646 w 453"/>
              <a:gd name="T53" fmla="*/ 2147483646 h 300"/>
              <a:gd name="T54" fmla="*/ 2147483646 w 453"/>
              <a:gd name="T55" fmla="*/ 2147483646 h 300"/>
              <a:gd name="T56" fmla="*/ 2147483646 w 453"/>
              <a:gd name="T57" fmla="*/ 2147483646 h 300"/>
              <a:gd name="T58" fmla="*/ 2147483646 w 453"/>
              <a:gd name="T59" fmla="*/ 2147483646 h 300"/>
              <a:gd name="T60" fmla="*/ 2147483646 w 453"/>
              <a:gd name="T61" fmla="*/ 2147483646 h 300"/>
              <a:gd name="T62" fmla="*/ 2147483646 w 453"/>
              <a:gd name="T63" fmla="*/ 2147483646 h 300"/>
              <a:gd name="T64" fmla="*/ 2147483646 w 453"/>
              <a:gd name="T65" fmla="*/ 2147483646 h 300"/>
              <a:gd name="T66" fmla="*/ 2147483646 w 453"/>
              <a:gd name="T67" fmla="*/ 2147483646 h 300"/>
              <a:gd name="T68" fmla="*/ 2147483646 w 453"/>
              <a:gd name="T69" fmla="*/ 2147483646 h 300"/>
              <a:gd name="T70" fmla="*/ 2147483646 w 453"/>
              <a:gd name="T71" fmla="*/ 2147483646 h 3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3"/>
              <a:gd name="T109" fmla="*/ 0 h 300"/>
              <a:gd name="T110" fmla="*/ 453 w 453"/>
              <a:gd name="T111" fmla="*/ 300 h 30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3" h="300">
                <a:moveTo>
                  <a:pt x="421" y="203"/>
                </a:moveTo>
                <a:cubicBezTo>
                  <a:pt x="371" y="203"/>
                  <a:pt x="371" y="203"/>
                  <a:pt x="371" y="203"/>
                </a:cubicBezTo>
                <a:cubicBezTo>
                  <a:pt x="371" y="175"/>
                  <a:pt x="371" y="175"/>
                  <a:pt x="371" y="175"/>
                </a:cubicBezTo>
                <a:cubicBezTo>
                  <a:pt x="371" y="150"/>
                  <a:pt x="351" y="130"/>
                  <a:pt x="326" y="130"/>
                </a:cubicBezTo>
                <a:cubicBezTo>
                  <a:pt x="268" y="130"/>
                  <a:pt x="268" y="130"/>
                  <a:pt x="268" y="130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83"/>
                  <a:pt x="255" y="70"/>
                  <a:pt x="239" y="70"/>
                </a:cubicBezTo>
                <a:cubicBezTo>
                  <a:pt x="236" y="70"/>
                  <a:pt x="236" y="70"/>
                  <a:pt x="236" y="70"/>
                </a:cubicBezTo>
                <a:cubicBezTo>
                  <a:pt x="236" y="50"/>
                  <a:pt x="236" y="50"/>
                  <a:pt x="236" y="50"/>
                </a:cubicBezTo>
                <a:cubicBezTo>
                  <a:pt x="236" y="24"/>
                  <a:pt x="216" y="2"/>
                  <a:pt x="191" y="1"/>
                </a:cubicBezTo>
                <a:cubicBezTo>
                  <a:pt x="163" y="0"/>
                  <a:pt x="141" y="22"/>
                  <a:pt x="141" y="48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18" y="53"/>
                  <a:pt x="100" y="70"/>
                  <a:pt x="100" y="92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69" y="116"/>
                  <a:pt x="54" y="131"/>
                  <a:pt x="54" y="149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14" y="175"/>
                  <a:pt x="0" y="189"/>
                  <a:pt x="0" y="207"/>
                </a:cubicBezTo>
                <a:cubicBezTo>
                  <a:pt x="0" y="272"/>
                  <a:pt x="0" y="272"/>
                  <a:pt x="0" y="272"/>
                </a:cubicBezTo>
                <a:cubicBezTo>
                  <a:pt x="67" y="272"/>
                  <a:pt x="67" y="272"/>
                  <a:pt x="67" y="272"/>
                </a:cubicBezTo>
                <a:cubicBezTo>
                  <a:pt x="67" y="270"/>
                  <a:pt x="67" y="270"/>
                  <a:pt x="67" y="270"/>
                </a:cubicBezTo>
                <a:cubicBezTo>
                  <a:pt x="100" y="270"/>
                  <a:pt x="100" y="270"/>
                  <a:pt x="100" y="270"/>
                </a:cubicBezTo>
                <a:cubicBezTo>
                  <a:pt x="100" y="284"/>
                  <a:pt x="100" y="284"/>
                  <a:pt x="100" y="284"/>
                </a:cubicBezTo>
                <a:cubicBezTo>
                  <a:pt x="163" y="284"/>
                  <a:pt x="163" y="284"/>
                  <a:pt x="163" y="284"/>
                </a:cubicBezTo>
                <a:cubicBezTo>
                  <a:pt x="163" y="278"/>
                  <a:pt x="163" y="278"/>
                  <a:pt x="163" y="278"/>
                </a:cubicBezTo>
                <a:cubicBezTo>
                  <a:pt x="236" y="278"/>
                  <a:pt x="236" y="278"/>
                  <a:pt x="236" y="278"/>
                </a:cubicBezTo>
                <a:cubicBezTo>
                  <a:pt x="236" y="265"/>
                  <a:pt x="236" y="265"/>
                  <a:pt x="236" y="265"/>
                </a:cubicBezTo>
                <a:cubicBezTo>
                  <a:pt x="255" y="265"/>
                  <a:pt x="255" y="265"/>
                  <a:pt x="255" y="265"/>
                </a:cubicBezTo>
                <a:cubicBezTo>
                  <a:pt x="255" y="286"/>
                  <a:pt x="255" y="286"/>
                  <a:pt x="255" y="286"/>
                </a:cubicBezTo>
                <a:cubicBezTo>
                  <a:pt x="351" y="286"/>
                  <a:pt x="351" y="286"/>
                  <a:pt x="351" y="286"/>
                </a:cubicBezTo>
                <a:cubicBezTo>
                  <a:pt x="351" y="300"/>
                  <a:pt x="351" y="300"/>
                  <a:pt x="351" y="300"/>
                </a:cubicBezTo>
                <a:cubicBezTo>
                  <a:pt x="453" y="300"/>
                  <a:pt x="453" y="300"/>
                  <a:pt x="453" y="300"/>
                </a:cubicBezTo>
                <a:cubicBezTo>
                  <a:pt x="453" y="235"/>
                  <a:pt x="453" y="235"/>
                  <a:pt x="453" y="235"/>
                </a:cubicBezTo>
                <a:cubicBezTo>
                  <a:pt x="453" y="217"/>
                  <a:pt x="439" y="203"/>
                  <a:pt x="421" y="203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" name="Rectangle 23"/>
          <p:cNvSpPr>
            <a:spLocks noChangeArrowheads="1"/>
          </p:cNvSpPr>
          <p:nvPr/>
        </p:nvSpPr>
        <p:spPr bwMode="auto">
          <a:xfrm>
            <a:off x="2705100" y="5632450"/>
            <a:ext cx="85725" cy="63500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092" name="Rectangle 24"/>
          <p:cNvSpPr>
            <a:spLocks noChangeArrowheads="1"/>
          </p:cNvSpPr>
          <p:nvPr/>
        </p:nvSpPr>
        <p:spPr bwMode="auto">
          <a:xfrm>
            <a:off x="2682875" y="5765800"/>
            <a:ext cx="133350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093" name="Rectangle 25"/>
          <p:cNvSpPr>
            <a:spLocks noChangeArrowheads="1"/>
          </p:cNvSpPr>
          <p:nvPr/>
        </p:nvSpPr>
        <p:spPr bwMode="auto">
          <a:xfrm>
            <a:off x="2682875" y="5956300"/>
            <a:ext cx="133350" cy="69850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094" name="Rectangle 26"/>
          <p:cNvSpPr>
            <a:spLocks noChangeArrowheads="1"/>
          </p:cNvSpPr>
          <p:nvPr/>
        </p:nvSpPr>
        <p:spPr bwMode="auto">
          <a:xfrm>
            <a:off x="2682875" y="6118225"/>
            <a:ext cx="133350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095" name="Freeform 27"/>
          <p:cNvSpPr>
            <a:spLocks noChangeArrowheads="1"/>
          </p:cNvSpPr>
          <p:nvPr/>
        </p:nvSpPr>
        <p:spPr bwMode="auto">
          <a:xfrm>
            <a:off x="2803525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6" name="Freeform 28"/>
          <p:cNvSpPr>
            <a:spLocks noChangeArrowheads="1"/>
          </p:cNvSpPr>
          <p:nvPr/>
        </p:nvSpPr>
        <p:spPr bwMode="auto">
          <a:xfrm>
            <a:off x="2301875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7" name="Freeform 29"/>
          <p:cNvSpPr>
            <a:spLocks noChangeArrowheads="1"/>
          </p:cNvSpPr>
          <p:nvPr/>
        </p:nvSpPr>
        <p:spPr bwMode="auto">
          <a:xfrm>
            <a:off x="2474913" y="5284788"/>
            <a:ext cx="328612" cy="382587"/>
          </a:xfrm>
          <a:custGeom>
            <a:avLst/>
            <a:gdLst>
              <a:gd name="T0" fmla="*/ 2147483646 w 57"/>
              <a:gd name="T1" fmla="*/ 2147483646 h 66"/>
              <a:gd name="T2" fmla="*/ 2147483646 w 57"/>
              <a:gd name="T3" fmla="*/ 2147483646 h 66"/>
              <a:gd name="T4" fmla="*/ 2147483646 w 57"/>
              <a:gd name="T5" fmla="*/ 2147483646 h 66"/>
              <a:gd name="T6" fmla="*/ 2147483646 w 57"/>
              <a:gd name="T7" fmla="*/ 2147483646 h 66"/>
              <a:gd name="T8" fmla="*/ 2147483646 w 57"/>
              <a:gd name="T9" fmla="*/ 2147483646 h 66"/>
              <a:gd name="T10" fmla="*/ 2147483646 w 57"/>
              <a:gd name="T11" fmla="*/ 2147483646 h 66"/>
              <a:gd name="T12" fmla="*/ 2147483646 w 57"/>
              <a:gd name="T13" fmla="*/ 2147483646 h 66"/>
              <a:gd name="T14" fmla="*/ 2147483646 w 57"/>
              <a:gd name="T15" fmla="*/ 2147483646 h 66"/>
              <a:gd name="T16" fmla="*/ 2147483646 w 57"/>
              <a:gd name="T17" fmla="*/ 2147483646 h 66"/>
              <a:gd name="T18" fmla="*/ 2147483646 w 57"/>
              <a:gd name="T19" fmla="*/ 2147483646 h 66"/>
              <a:gd name="T20" fmla="*/ 2147483646 w 57"/>
              <a:gd name="T21" fmla="*/ 2147483646 h 66"/>
              <a:gd name="T22" fmla="*/ 0 w 57"/>
              <a:gd name="T23" fmla="*/ 2147483646 h 66"/>
              <a:gd name="T24" fmla="*/ 2147483646 w 57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"/>
              <a:gd name="T40" fmla="*/ 0 h 66"/>
              <a:gd name="T41" fmla="*/ 57 w 57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" h="66">
                <a:moveTo>
                  <a:pt x="47" y="20"/>
                </a:moveTo>
                <a:cubicBezTo>
                  <a:pt x="57" y="35"/>
                  <a:pt x="53" y="56"/>
                  <a:pt x="38" y="66"/>
                </a:cubicBezTo>
                <a:cubicBezTo>
                  <a:pt x="32" y="58"/>
                  <a:pt x="32" y="58"/>
                  <a:pt x="32" y="58"/>
                </a:cubicBezTo>
                <a:cubicBezTo>
                  <a:pt x="37" y="48"/>
                  <a:pt x="37" y="48"/>
                  <a:pt x="37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43"/>
                  <a:pt x="22" y="43"/>
                  <a:pt x="22" y="43"/>
                </a:cubicBezTo>
                <a:cubicBezTo>
                  <a:pt x="27" y="33"/>
                  <a:pt x="27" y="33"/>
                  <a:pt x="27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11" y="28"/>
                  <a:pt x="11" y="28"/>
                  <a:pt x="11" y="28"/>
                </a:cubicBezTo>
                <a:cubicBezTo>
                  <a:pt x="16" y="18"/>
                  <a:pt x="16" y="18"/>
                  <a:pt x="1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15" y="0"/>
                  <a:pt x="36" y="4"/>
                  <a:pt x="47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8" name="Freeform 30"/>
          <p:cNvSpPr>
            <a:spLocks noChangeArrowheads="1"/>
          </p:cNvSpPr>
          <p:nvPr/>
        </p:nvSpPr>
        <p:spPr bwMode="auto">
          <a:xfrm>
            <a:off x="2698750" y="5284788"/>
            <a:ext cx="334963" cy="382587"/>
          </a:xfrm>
          <a:custGeom>
            <a:avLst/>
            <a:gdLst>
              <a:gd name="T0" fmla="*/ 2147483646 w 58"/>
              <a:gd name="T1" fmla="*/ 2147483646 h 66"/>
              <a:gd name="T2" fmla="*/ 2147483646 w 58"/>
              <a:gd name="T3" fmla="*/ 2147483646 h 66"/>
              <a:gd name="T4" fmla="*/ 2147483646 w 58"/>
              <a:gd name="T5" fmla="*/ 2147483646 h 66"/>
              <a:gd name="T6" fmla="*/ 2147483646 w 58"/>
              <a:gd name="T7" fmla="*/ 2147483646 h 66"/>
              <a:gd name="T8" fmla="*/ 2147483646 w 58"/>
              <a:gd name="T9" fmla="*/ 2147483646 h 66"/>
              <a:gd name="T10" fmla="*/ 2147483646 w 58"/>
              <a:gd name="T11" fmla="*/ 2147483646 h 66"/>
              <a:gd name="T12" fmla="*/ 2147483646 w 58"/>
              <a:gd name="T13" fmla="*/ 2147483646 h 66"/>
              <a:gd name="T14" fmla="*/ 2147483646 w 58"/>
              <a:gd name="T15" fmla="*/ 2147483646 h 66"/>
              <a:gd name="T16" fmla="*/ 2147483646 w 58"/>
              <a:gd name="T17" fmla="*/ 2147483646 h 66"/>
              <a:gd name="T18" fmla="*/ 2147483646 w 58"/>
              <a:gd name="T19" fmla="*/ 2147483646 h 66"/>
              <a:gd name="T20" fmla="*/ 2147483646 w 58"/>
              <a:gd name="T21" fmla="*/ 2147483646 h 66"/>
              <a:gd name="T22" fmla="*/ 2147483646 w 58"/>
              <a:gd name="T23" fmla="*/ 2147483646 h 66"/>
              <a:gd name="T24" fmla="*/ 2147483646 w 58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8"/>
              <a:gd name="T40" fmla="*/ 0 h 66"/>
              <a:gd name="T41" fmla="*/ 58 w 58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8" h="66">
                <a:moveTo>
                  <a:pt x="11" y="20"/>
                </a:moveTo>
                <a:cubicBezTo>
                  <a:pt x="0" y="35"/>
                  <a:pt x="4" y="56"/>
                  <a:pt x="20" y="66"/>
                </a:cubicBezTo>
                <a:cubicBezTo>
                  <a:pt x="26" y="58"/>
                  <a:pt x="26" y="58"/>
                  <a:pt x="26" y="58"/>
                </a:cubicBezTo>
                <a:cubicBezTo>
                  <a:pt x="21" y="48"/>
                  <a:pt x="21" y="48"/>
                  <a:pt x="21" y="48"/>
                </a:cubicBezTo>
                <a:cubicBezTo>
                  <a:pt x="32" y="49"/>
                  <a:pt x="32" y="49"/>
                  <a:pt x="32" y="49"/>
                </a:cubicBezTo>
                <a:cubicBezTo>
                  <a:pt x="36" y="43"/>
                  <a:pt x="36" y="43"/>
                  <a:pt x="36" y="43"/>
                </a:cubicBezTo>
                <a:cubicBezTo>
                  <a:pt x="31" y="33"/>
                  <a:pt x="31" y="33"/>
                  <a:pt x="31" y="33"/>
                </a:cubicBezTo>
                <a:cubicBezTo>
                  <a:pt x="42" y="34"/>
                  <a:pt x="42" y="34"/>
                  <a:pt x="42" y="34"/>
                </a:cubicBezTo>
                <a:cubicBezTo>
                  <a:pt x="46" y="28"/>
                  <a:pt x="46" y="28"/>
                  <a:pt x="46" y="28"/>
                </a:cubicBezTo>
                <a:cubicBezTo>
                  <a:pt x="41" y="18"/>
                  <a:pt x="41" y="18"/>
                  <a:pt x="41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8" y="11"/>
                  <a:pt x="58" y="11"/>
                  <a:pt x="58" y="11"/>
                </a:cubicBezTo>
                <a:cubicBezTo>
                  <a:pt x="42" y="0"/>
                  <a:pt x="21" y="4"/>
                  <a:pt x="11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9" name="Oval 31"/>
          <p:cNvSpPr>
            <a:spLocks noChangeArrowheads="1"/>
          </p:cNvSpPr>
          <p:nvPr/>
        </p:nvSpPr>
        <p:spPr bwMode="auto">
          <a:xfrm>
            <a:off x="2746375" y="5602288"/>
            <a:ext cx="12065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0" name="Oval 32"/>
          <p:cNvSpPr>
            <a:spLocks noChangeArrowheads="1"/>
          </p:cNvSpPr>
          <p:nvPr/>
        </p:nvSpPr>
        <p:spPr bwMode="auto">
          <a:xfrm>
            <a:off x="2619375" y="5602288"/>
            <a:ext cx="12700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1" name="Oval 33"/>
          <p:cNvSpPr>
            <a:spLocks noChangeArrowheads="1"/>
          </p:cNvSpPr>
          <p:nvPr/>
        </p:nvSpPr>
        <p:spPr bwMode="auto">
          <a:xfrm>
            <a:off x="2687638" y="5538788"/>
            <a:ext cx="122237" cy="122237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2" name="Freeform 34"/>
          <p:cNvSpPr>
            <a:spLocks noChangeArrowheads="1"/>
          </p:cNvSpPr>
          <p:nvPr/>
        </p:nvSpPr>
        <p:spPr bwMode="auto">
          <a:xfrm>
            <a:off x="7007225" y="4903788"/>
            <a:ext cx="1543050" cy="1728787"/>
          </a:xfrm>
          <a:custGeom>
            <a:avLst/>
            <a:gdLst>
              <a:gd name="T0" fmla="*/ 2147483646 w 267"/>
              <a:gd name="T1" fmla="*/ 2147483646 h 299"/>
              <a:gd name="T2" fmla="*/ 2147483646 w 267"/>
              <a:gd name="T3" fmla="*/ 2147483646 h 299"/>
              <a:gd name="T4" fmla="*/ 2147483646 w 267"/>
              <a:gd name="T5" fmla="*/ 2147483646 h 299"/>
              <a:gd name="T6" fmla="*/ 2147483646 w 267"/>
              <a:gd name="T7" fmla="*/ 2147483646 h 299"/>
              <a:gd name="T8" fmla="*/ 2147483646 w 267"/>
              <a:gd name="T9" fmla="*/ 2147483646 h 299"/>
              <a:gd name="T10" fmla="*/ 2147483646 w 267"/>
              <a:gd name="T11" fmla="*/ 2147483646 h 299"/>
              <a:gd name="T12" fmla="*/ 2147483646 w 267"/>
              <a:gd name="T13" fmla="*/ 2147483646 h 299"/>
              <a:gd name="T14" fmla="*/ 2147483646 w 267"/>
              <a:gd name="T15" fmla="*/ 2147483646 h 299"/>
              <a:gd name="T16" fmla="*/ 2147483646 w 267"/>
              <a:gd name="T17" fmla="*/ 2147483646 h 299"/>
              <a:gd name="T18" fmla="*/ 2147483646 w 267"/>
              <a:gd name="T19" fmla="*/ 0 h 299"/>
              <a:gd name="T20" fmla="*/ 0 w 267"/>
              <a:gd name="T21" fmla="*/ 0 h 299"/>
              <a:gd name="T22" fmla="*/ 0 w 267"/>
              <a:gd name="T23" fmla="*/ 2147483646 h 299"/>
              <a:gd name="T24" fmla="*/ 2147483646 w 267"/>
              <a:gd name="T25" fmla="*/ 2147483646 h 299"/>
              <a:gd name="T26" fmla="*/ 2147483646 w 267"/>
              <a:gd name="T27" fmla="*/ 2147483646 h 299"/>
              <a:gd name="T28" fmla="*/ 2147483646 w 267"/>
              <a:gd name="T29" fmla="*/ 2147483646 h 299"/>
              <a:gd name="T30" fmla="*/ 2147483646 w 267"/>
              <a:gd name="T31" fmla="*/ 2147483646 h 299"/>
              <a:gd name="T32" fmla="*/ 2147483646 w 267"/>
              <a:gd name="T33" fmla="*/ 2147483646 h 299"/>
              <a:gd name="T34" fmla="*/ 2147483646 w 267"/>
              <a:gd name="T35" fmla="*/ 2147483646 h 299"/>
              <a:gd name="T36" fmla="*/ 2147483646 w 267"/>
              <a:gd name="T37" fmla="*/ 2147483646 h 299"/>
              <a:gd name="T38" fmla="*/ 2147483646 w 267"/>
              <a:gd name="T39" fmla="*/ 2147483646 h 299"/>
              <a:gd name="T40" fmla="*/ 2147483646 w 267"/>
              <a:gd name="T41" fmla="*/ 2147483646 h 2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7"/>
              <a:gd name="T64" fmla="*/ 0 h 299"/>
              <a:gd name="T65" fmla="*/ 267 w 267"/>
              <a:gd name="T66" fmla="*/ 299 h 2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7" h="299">
                <a:moveTo>
                  <a:pt x="235" y="202"/>
                </a:moveTo>
                <a:cubicBezTo>
                  <a:pt x="185" y="202"/>
                  <a:pt x="185" y="202"/>
                  <a:pt x="185" y="202"/>
                </a:cubicBezTo>
                <a:cubicBezTo>
                  <a:pt x="185" y="174"/>
                  <a:pt x="185" y="174"/>
                  <a:pt x="185" y="174"/>
                </a:cubicBezTo>
                <a:cubicBezTo>
                  <a:pt x="185" y="149"/>
                  <a:pt x="165" y="129"/>
                  <a:pt x="140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2" y="98"/>
                  <a:pt x="82" y="98"/>
                  <a:pt x="82" y="98"/>
                </a:cubicBezTo>
                <a:cubicBezTo>
                  <a:pt x="82" y="82"/>
                  <a:pt x="69" y="69"/>
                  <a:pt x="53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23"/>
                  <a:pt x="30" y="1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277"/>
                  <a:pt x="0" y="277"/>
                  <a:pt x="0" y="277"/>
                </a:cubicBezTo>
                <a:cubicBezTo>
                  <a:pt x="50" y="277"/>
                  <a:pt x="50" y="277"/>
                  <a:pt x="50" y="277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69" y="285"/>
                  <a:pt x="69" y="285"/>
                  <a:pt x="69" y="285"/>
                </a:cubicBezTo>
                <a:cubicBezTo>
                  <a:pt x="165" y="285"/>
                  <a:pt x="165" y="285"/>
                  <a:pt x="165" y="285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267" y="299"/>
                  <a:pt x="267" y="299"/>
                  <a:pt x="267" y="299"/>
                </a:cubicBezTo>
                <a:cubicBezTo>
                  <a:pt x="267" y="234"/>
                  <a:pt x="267" y="234"/>
                  <a:pt x="267" y="234"/>
                </a:cubicBezTo>
                <a:cubicBezTo>
                  <a:pt x="267" y="216"/>
                  <a:pt x="253" y="202"/>
                  <a:pt x="235" y="202"/>
                </a:cubicBezTo>
                <a:close/>
              </a:path>
            </a:pathLst>
          </a:custGeom>
          <a:solidFill>
            <a:srgbClr val="486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" name="Rectangle 35"/>
          <p:cNvSpPr>
            <a:spLocks noChangeArrowheads="1"/>
          </p:cNvSpPr>
          <p:nvPr/>
        </p:nvSpPr>
        <p:spPr bwMode="auto">
          <a:xfrm>
            <a:off x="3455988" y="5527675"/>
            <a:ext cx="1165225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4" name="Freeform 36"/>
          <p:cNvSpPr>
            <a:spLocks noChangeArrowheads="1"/>
          </p:cNvSpPr>
          <p:nvPr/>
        </p:nvSpPr>
        <p:spPr bwMode="auto">
          <a:xfrm>
            <a:off x="3779838" y="5510213"/>
            <a:ext cx="519112" cy="515937"/>
          </a:xfrm>
          <a:custGeom>
            <a:avLst/>
            <a:gdLst>
              <a:gd name="T0" fmla="*/ 2147483646 w 353"/>
              <a:gd name="T1" fmla="*/ 0 h 351"/>
              <a:gd name="T2" fmla="*/ 0 w 353"/>
              <a:gd name="T3" fmla="*/ 2147483646 h 351"/>
              <a:gd name="T4" fmla="*/ 2147483646 w 353"/>
              <a:gd name="T5" fmla="*/ 2147483646 h 351"/>
              <a:gd name="T6" fmla="*/ 2147483646 w 353"/>
              <a:gd name="T7" fmla="*/ 0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351"/>
              <a:gd name="T14" fmla="*/ 353 w 353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351">
                <a:moveTo>
                  <a:pt x="353" y="0"/>
                </a:moveTo>
                <a:lnTo>
                  <a:pt x="0" y="351"/>
                </a:lnTo>
                <a:lnTo>
                  <a:pt x="353" y="351"/>
                </a:lnTo>
                <a:lnTo>
                  <a:pt x="35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5" name="Rectangle 37"/>
          <p:cNvSpPr>
            <a:spLocks noChangeArrowheads="1"/>
          </p:cNvSpPr>
          <p:nvPr/>
        </p:nvSpPr>
        <p:spPr bwMode="auto">
          <a:xfrm>
            <a:off x="3930650" y="5781675"/>
            <a:ext cx="173038" cy="17462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6" name="Rectangle 38"/>
          <p:cNvSpPr>
            <a:spLocks noChangeArrowheads="1"/>
          </p:cNvSpPr>
          <p:nvPr/>
        </p:nvSpPr>
        <p:spPr bwMode="auto">
          <a:xfrm>
            <a:off x="3652838" y="5753100"/>
            <a:ext cx="190500" cy="352425"/>
          </a:xfrm>
          <a:prstGeom prst="rect">
            <a:avLst/>
          </a:pr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7" name="Rectangle 39"/>
          <p:cNvSpPr>
            <a:spLocks noChangeArrowheads="1"/>
          </p:cNvSpPr>
          <p:nvPr/>
        </p:nvSpPr>
        <p:spPr bwMode="auto">
          <a:xfrm>
            <a:off x="2947988" y="6216650"/>
            <a:ext cx="166687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8" name="Rectangle 40"/>
          <p:cNvSpPr>
            <a:spLocks noChangeArrowheads="1"/>
          </p:cNvSpPr>
          <p:nvPr/>
        </p:nvSpPr>
        <p:spPr bwMode="auto">
          <a:xfrm>
            <a:off x="3035300" y="6169025"/>
            <a:ext cx="166688" cy="4762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9" name="Rectangle 41"/>
          <p:cNvSpPr>
            <a:spLocks noChangeArrowheads="1"/>
          </p:cNvSpPr>
          <p:nvPr/>
        </p:nvSpPr>
        <p:spPr bwMode="auto">
          <a:xfrm>
            <a:off x="3114675" y="6118225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0" name="Rectangle 42"/>
          <p:cNvSpPr>
            <a:spLocks noChangeArrowheads="1"/>
          </p:cNvSpPr>
          <p:nvPr/>
        </p:nvSpPr>
        <p:spPr bwMode="auto">
          <a:xfrm>
            <a:off x="3201988" y="6070600"/>
            <a:ext cx="166687" cy="52388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1" name="Rectangle 43"/>
          <p:cNvSpPr>
            <a:spLocks noChangeArrowheads="1"/>
          </p:cNvSpPr>
          <p:nvPr/>
        </p:nvSpPr>
        <p:spPr bwMode="auto">
          <a:xfrm>
            <a:off x="3282950" y="6026150"/>
            <a:ext cx="173038" cy="4445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2" name="Rectangle 44"/>
          <p:cNvSpPr>
            <a:spLocks noChangeArrowheads="1"/>
          </p:cNvSpPr>
          <p:nvPr/>
        </p:nvSpPr>
        <p:spPr bwMode="auto">
          <a:xfrm>
            <a:off x="3455988" y="6042025"/>
            <a:ext cx="127000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3" name="Rectangle 45"/>
          <p:cNvSpPr>
            <a:spLocks noChangeArrowheads="1"/>
          </p:cNvSpPr>
          <p:nvPr/>
        </p:nvSpPr>
        <p:spPr bwMode="auto">
          <a:xfrm>
            <a:off x="3963988" y="6042025"/>
            <a:ext cx="150812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4" name="Rectangle 46"/>
          <p:cNvSpPr>
            <a:spLocks noChangeArrowheads="1"/>
          </p:cNvSpPr>
          <p:nvPr/>
        </p:nvSpPr>
        <p:spPr bwMode="auto">
          <a:xfrm>
            <a:off x="4483100" y="6042025"/>
            <a:ext cx="138113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5" name="Rectangle 47"/>
          <p:cNvSpPr>
            <a:spLocks noChangeArrowheads="1"/>
          </p:cNvSpPr>
          <p:nvPr/>
        </p:nvSpPr>
        <p:spPr bwMode="auto">
          <a:xfrm>
            <a:off x="4449763" y="6210300"/>
            <a:ext cx="173037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6" name="Rectangle 48"/>
          <p:cNvSpPr>
            <a:spLocks noChangeArrowheads="1"/>
          </p:cNvSpPr>
          <p:nvPr/>
        </p:nvSpPr>
        <p:spPr bwMode="auto">
          <a:xfrm>
            <a:off x="3941763" y="6210300"/>
            <a:ext cx="18891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7" name="Rectangle 49"/>
          <p:cNvSpPr>
            <a:spLocks noChangeArrowheads="1"/>
          </p:cNvSpPr>
          <p:nvPr/>
        </p:nvSpPr>
        <p:spPr bwMode="auto">
          <a:xfrm>
            <a:off x="3422650" y="6210300"/>
            <a:ext cx="195263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8" name="Rectangle 50"/>
          <p:cNvSpPr>
            <a:spLocks noChangeArrowheads="1"/>
          </p:cNvSpPr>
          <p:nvPr/>
        </p:nvSpPr>
        <p:spPr bwMode="auto">
          <a:xfrm>
            <a:off x="4217988" y="5724525"/>
            <a:ext cx="404812" cy="9842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9" name="Rectangle 51"/>
          <p:cNvSpPr>
            <a:spLocks noChangeArrowheads="1"/>
          </p:cNvSpPr>
          <p:nvPr/>
        </p:nvSpPr>
        <p:spPr bwMode="auto">
          <a:xfrm>
            <a:off x="4217988" y="5915025"/>
            <a:ext cx="404812" cy="920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0" name="Rectangle 52"/>
          <p:cNvSpPr>
            <a:spLocks noChangeArrowheads="1"/>
          </p:cNvSpPr>
          <p:nvPr/>
        </p:nvSpPr>
        <p:spPr bwMode="auto">
          <a:xfrm>
            <a:off x="4217988" y="5822950"/>
            <a:ext cx="404812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1" name="Rectangle 53"/>
          <p:cNvSpPr>
            <a:spLocks noChangeArrowheads="1"/>
          </p:cNvSpPr>
          <p:nvPr/>
        </p:nvSpPr>
        <p:spPr bwMode="auto">
          <a:xfrm>
            <a:off x="4217988" y="5632450"/>
            <a:ext cx="404812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2" name="Rectangle 54"/>
          <p:cNvSpPr>
            <a:spLocks noChangeArrowheads="1"/>
          </p:cNvSpPr>
          <p:nvPr/>
        </p:nvSpPr>
        <p:spPr bwMode="auto">
          <a:xfrm>
            <a:off x="4217988" y="6007100"/>
            <a:ext cx="404812" cy="9842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3" name="Rectangle 55"/>
          <p:cNvSpPr>
            <a:spLocks noChangeArrowheads="1"/>
          </p:cNvSpPr>
          <p:nvPr/>
        </p:nvSpPr>
        <p:spPr bwMode="auto">
          <a:xfrm>
            <a:off x="3455988" y="6026150"/>
            <a:ext cx="762000" cy="7937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4" name="Freeform 56"/>
          <p:cNvSpPr>
            <a:spLocks noChangeArrowheads="1"/>
          </p:cNvSpPr>
          <p:nvPr/>
        </p:nvSpPr>
        <p:spPr bwMode="auto">
          <a:xfrm>
            <a:off x="3013075" y="5834063"/>
            <a:ext cx="1204913" cy="266700"/>
          </a:xfrm>
          <a:custGeom>
            <a:avLst/>
            <a:gdLst>
              <a:gd name="T0" fmla="*/ 2147483646 w 821"/>
              <a:gd name="T1" fmla="*/ 2147483646 h 181"/>
              <a:gd name="T2" fmla="*/ 0 w 821"/>
              <a:gd name="T3" fmla="*/ 2147483646 h 181"/>
              <a:gd name="T4" fmla="*/ 2147483646 w 821"/>
              <a:gd name="T5" fmla="*/ 0 h 181"/>
              <a:gd name="T6" fmla="*/ 2147483646 w 821"/>
              <a:gd name="T7" fmla="*/ 0 h 181"/>
              <a:gd name="T8" fmla="*/ 2147483646 w 821"/>
              <a:gd name="T9" fmla="*/ 2147483646 h 181"/>
              <a:gd name="T10" fmla="*/ 2147483646 w 821"/>
              <a:gd name="T11" fmla="*/ 2147483646 h 181"/>
              <a:gd name="T12" fmla="*/ 2147483646 w 821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"/>
              <a:gd name="T22" fmla="*/ 0 h 181"/>
              <a:gd name="T23" fmla="*/ 821 w 82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" h="181">
                <a:moveTo>
                  <a:pt x="15" y="181"/>
                </a:moveTo>
                <a:lnTo>
                  <a:pt x="0" y="153"/>
                </a:lnTo>
                <a:lnTo>
                  <a:pt x="294" y="0"/>
                </a:lnTo>
                <a:lnTo>
                  <a:pt x="821" y="0"/>
                </a:lnTo>
                <a:lnTo>
                  <a:pt x="821" y="31"/>
                </a:lnTo>
                <a:lnTo>
                  <a:pt x="302" y="31"/>
                </a:lnTo>
                <a:lnTo>
                  <a:pt x="15" y="181"/>
                </a:lnTo>
                <a:close/>
              </a:path>
            </a:pathLst>
          </a:cu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5" name="Rectangle 57"/>
          <p:cNvSpPr>
            <a:spLocks noChangeArrowheads="1"/>
          </p:cNvSpPr>
          <p:nvPr/>
        </p:nvSpPr>
        <p:spPr bwMode="auto">
          <a:xfrm>
            <a:off x="3536950" y="5857875"/>
            <a:ext cx="47625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6" name="Rectangle 58"/>
          <p:cNvSpPr>
            <a:spLocks noChangeArrowheads="1"/>
          </p:cNvSpPr>
          <p:nvPr/>
        </p:nvSpPr>
        <p:spPr bwMode="auto">
          <a:xfrm>
            <a:off x="3994150" y="5857875"/>
            <a:ext cx="44450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7" name="Freeform 59"/>
          <p:cNvSpPr>
            <a:spLocks noChangeArrowheads="1"/>
          </p:cNvSpPr>
          <p:nvPr/>
        </p:nvSpPr>
        <p:spPr bwMode="auto">
          <a:xfrm>
            <a:off x="3149600" y="4533900"/>
            <a:ext cx="1773238" cy="1190625"/>
          </a:xfrm>
          <a:custGeom>
            <a:avLst/>
            <a:gdLst>
              <a:gd name="T0" fmla="*/ 0 w 1207"/>
              <a:gd name="T1" fmla="*/ 2147483646 h 811"/>
              <a:gd name="T2" fmla="*/ 2147483646 w 1207"/>
              <a:gd name="T3" fmla="*/ 2147483646 h 811"/>
              <a:gd name="T4" fmla="*/ 2147483646 w 1207"/>
              <a:gd name="T5" fmla="*/ 2147483646 h 811"/>
              <a:gd name="T6" fmla="*/ 2147483646 w 1207"/>
              <a:gd name="T7" fmla="*/ 2147483646 h 811"/>
              <a:gd name="T8" fmla="*/ 2147483646 w 1207"/>
              <a:gd name="T9" fmla="*/ 2147483646 h 811"/>
              <a:gd name="T10" fmla="*/ 2147483646 w 1207"/>
              <a:gd name="T11" fmla="*/ 2147483646 h 811"/>
              <a:gd name="T12" fmla="*/ 2147483646 w 1207"/>
              <a:gd name="T13" fmla="*/ 2147483646 h 811"/>
              <a:gd name="T14" fmla="*/ 2147483646 w 1207"/>
              <a:gd name="T15" fmla="*/ 2147483646 h 811"/>
              <a:gd name="T16" fmla="*/ 2147483646 w 1207"/>
              <a:gd name="T17" fmla="*/ 2147483646 h 811"/>
              <a:gd name="T18" fmla="*/ 2147483646 w 1207"/>
              <a:gd name="T19" fmla="*/ 2147483646 h 811"/>
              <a:gd name="T20" fmla="*/ 2147483646 w 1207"/>
              <a:gd name="T21" fmla="*/ 2147483646 h 811"/>
              <a:gd name="T22" fmla="*/ 2147483646 w 1207"/>
              <a:gd name="T23" fmla="*/ 2147483646 h 811"/>
              <a:gd name="T24" fmla="*/ 2147483646 w 1207"/>
              <a:gd name="T25" fmla="*/ 2147483646 h 811"/>
              <a:gd name="T26" fmla="*/ 2147483646 w 1207"/>
              <a:gd name="T27" fmla="*/ 2147483646 h 811"/>
              <a:gd name="T28" fmla="*/ 2147483646 w 1207"/>
              <a:gd name="T29" fmla="*/ 2147483646 h 811"/>
              <a:gd name="T30" fmla="*/ 2147483646 w 1207"/>
              <a:gd name="T31" fmla="*/ 2147483646 h 811"/>
              <a:gd name="T32" fmla="*/ 2147483646 w 1207"/>
              <a:gd name="T33" fmla="*/ 2147483646 h 811"/>
              <a:gd name="T34" fmla="*/ 2147483646 w 1207"/>
              <a:gd name="T35" fmla="*/ 2147483646 h 811"/>
              <a:gd name="T36" fmla="*/ 2147483646 w 1207"/>
              <a:gd name="T37" fmla="*/ 2147483646 h 811"/>
              <a:gd name="T38" fmla="*/ 2147483646 w 1207"/>
              <a:gd name="T39" fmla="*/ 0 h 811"/>
              <a:gd name="T40" fmla="*/ 0 w 1207"/>
              <a:gd name="T41" fmla="*/ 2147483646 h 8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7"/>
              <a:gd name="T64" fmla="*/ 0 h 811"/>
              <a:gd name="T65" fmla="*/ 1207 w 1207"/>
              <a:gd name="T66" fmla="*/ 811 h 81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7" h="811">
                <a:moveTo>
                  <a:pt x="0" y="756"/>
                </a:moveTo>
                <a:lnTo>
                  <a:pt x="71" y="811"/>
                </a:lnTo>
                <a:lnTo>
                  <a:pt x="138" y="756"/>
                </a:lnTo>
                <a:lnTo>
                  <a:pt x="204" y="811"/>
                </a:lnTo>
                <a:lnTo>
                  <a:pt x="271" y="756"/>
                </a:lnTo>
                <a:lnTo>
                  <a:pt x="338" y="811"/>
                </a:lnTo>
                <a:lnTo>
                  <a:pt x="405" y="756"/>
                </a:lnTo>
                <a:lnTo>
                  <a:pt x="472" y="811"/>
                </a:lnTo>
                <a:lnTo>
                  <a:pt x="535" y="756"/>
                </a:lnTo>
                <a:lnTo>
                  <a:pt x="601" y="811"/>
                </a:lnTo>
                <a:lnTo>
                  <a:pt x="668" y="756"/>
                </a:lnTo>
                <a:lnTo>
                  <a:pt x="735" y="811"/>
                </a:lnTo>
                <a:lnTo>
                  <a:pt x="802" y="756"/>
                </a:lnTo>
                <a:lnTo>
                  <a:pt x="869" y="811"/>
                </a:lnTo>
                <a:lnTo>
                  <a:pt x="936" y="756"/>
                </a:lnTo>
                <a:lnTo>
                  <a:pt x="1002" y="811"/>
                </a:lnTo>
                <a:lnTo>
                  <a:pt x="1069" y="756"/>
                </a:lnTo>
                <a:lnTo>
                  <a:pt x="1132" y="811"/>
                </a:lnTo>
                <a:lnTo>
                  <a:pt x="1207" y="756"/>
                </a:lnTo>
                <a:lnTo>
                  <a:pt x="601" y="0"/>
                </a:lnTo>
                <a:lnTo>
                  <a:pt x="0" y="756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8" name="Freeform 60"/>
          <p:cNvSpPr>
            <a:spLocks noChangeArrowheads="1"/>
          </p:cNvSpPr>
          <p:nvPr/>
        </p:nvSpPr>
        <p:spPr bwMode="auto">
          <a:xfrm>
            <a:off x="3341688" y="4533900"/>
            <a:ext cx="1390650" cy="936625"/>
          </a:xfrm>
          <a:custGeom>
            <a:avLst/>
            <a:gdLst>
              <a:gd name="T0" fmla="*/ 0 w 947"/>
              <a:gd name="T1" fmla="*/ 2147483646 h 638"/>
              <a:gd name="T2" fmla="*/ 2147483646 w 947"/>
              <a:gd name="T3" fmla="*/ 2147483646 h 638"/>
              <a:gd name="T4" fmla="*/ 2147483646 w 947"/>
              <a:gd name="T5" fmla="*/ 2147483646 h 638"/>
              <a:gd name="T6" fmla="*/ 2147483646 w 947"/>
              <a:gd name="T7" fmla="*/ 2147483646 h 638"/>
              <a:gd name="T8" fmla="*/ 2147483646 w 947"/>
              <a:gd name="T9" fmla="*/ 2147483646 h 638"/>
              <a:gd name="T10" fmla="*/ 2147483646 w 947"/>
              <a:gd name="T11" fmla="*/ 2147483646 h 638"/>
              <a:gd name="T12" fmla="*/ 2147483646 w 947"/>
              <a:gd name="T13" fmla="*/ 2147483646 h 638"/>
              <a:gd name="T14" fmla="*/ 2147483646 w 947"/>
              <a:gd name="T15" fmla="*/ 2147483646 h 638"/>
              <a:gd name="T16" fmla="*/ 2147483646 w 947"/>
              <a:gd name="T17" fmla="*/ 2147483646 h 638"/>
              <a:gd name="T18" fmla="*/ 2147483646 w 947"/>
              <a:gd name="T19" fmla="*/ 2147483646 h 638"/>
              <a:gd name="T20" fmla="*/ 2147483646 w 947"/>
              <a:gd name="T21" fmla="*/ 2147483646 h 638"/>
              <a:gd name="T22" fmla="*/ 2147483646 w 947"/>
              <a:gd name="T23" fmla="*/ 2147483646 h 638"/>
              <a:gd name="T24" fmla="*/ 2147483646 w 947"/>
              <a:gd name="T25" fmla="*/ 2147483646 h 638"/>
              <a:gd name="T26" fmla="*/ 2147483646 w 947"/>
              <a:gd name="T27" fmla="*/ 2147483646 h 638"/>
              <a:gd name="T28" fmla="*/ 2147483646 w 947"/>
              <a:gd name="T29" fmla="*/ 2147483646 h 638"/>
              <a:gd name="T30" fmla="*/ 2147483646 w 947"/>
              <a:gd name="T31" fmla="*/ 2147483646 h 638"/>
              <a:gd name="T32" fmla="*/ 2147483646 w 947"/>
              <a:gd name="T33" fmla="*/ 2147483646 h 638"/>
              <a:gd name="T34" fmla="*/ 2147483646 w 947"/>
              <a:gd name="T35" fmla="*/ 2147483646 h 638"/>
              <a:gd name="T36" fmla="*/ 2147483646 w 947"/>
              <a:gd name="T37" fmla="*/ 2147483646 h 638"/>
              <a:gd name="T38" fmla="*/ 2147483646 w 947"/>
              <a:gd name="T39" fmla="*/ 0 h 638"/>
              <a:gd name="T40" fmla="*/ 0 w 947"/>
              <a:gd name="T41" fmla="*/ 2147483646 h 6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47"/>
              <a:gd name="T64" fmla="*/ 0 h 638"/>
              <a:gd name="T65" fmla="*/ 947 w 947"/>
              <a:gd name="T66" fmla="*/ 638 h 6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47" h="638">
                <a:moveTo>
                  <a:pt x="0" y="594"/>
                </a:moveTo>
                <a:lnTo>
                  <a:pt x="55" y="638"/>
                </a:lnTo>
                <a:lnTo>
                  <a:pt x="106" y="594"/>
                </a:lnTo>
                <a:lnTo>
                  <a:pt x="161" y="638"/>
                </a:lnTo>
                <a:lnTo>
                  <a:pt x="212" y="594"/>
                </a:lnTo>
                <a:lnTo>
                  <a:pt x="263" y="638"/>
                </a:lnTo>
                <a:lnTo>
                  <a:pt x="314" y="594"/>
                </a:lnTo>
                <a:lnTo>
                  <a:pt x="369" y="638"/>
                </a:lnTo>
                <a:lnTo>
                  <a:pt x="420" y="594"/>
                </a:lnTo>
                <a:lnTo>
                  <a:pt x="471" y="638"/>
                </a:lnTo>
                <a:lnTo>
                  <a:pt x="527" y="594"/>
                </a:lnTo>
                <a:lnTo>
                  <a:pt x="578" y="638"/>
                </a:lnTo>
                <a:lnTo>
                  <a:pt x="629" y="594"/>
                </a:lnTo>
                <a:lnTo>
                  <a:pt x="680" y="638"/>
                </a:lnTo>
                <a:lnTo>
                  <a:pt x="735" y="594"/>
                </a:lnTo>
                <a:lnTo>
                  <a:pt x="786" y="638"/>
                </a:lnTo>
                <a:lnTo>
                  <a:pt x="837" y="594"/>
                </a:lnTo>
                <a:lnTo>
                  <a:pt x="892" y="638"/>
                </a:lnTo>
                <a:lnTo>
                  <a:pt x="947" y="594"/>
                </a:lnTo>
                <a:lnTo>
                  <a:pt x="471" y="0"/>
                </a:lnTo>
                <a:lnTo>
                  <a:pt x="0" y="5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9" name="Freeform 61"/>
          <p:cNvSpPr>
            <a:spLocks noChangeArrowheads="1"/>
          </p:cNvSpPr>
          <p:nvPr/>
        </p:nvSpPr>
        <p:spPr bwMode="auto">
          <a:xfrm>
            <a:off x="3530600" y="4533900"/>
            <a:ext cx="1006475" cy="674688"/>
          </a:xfrm>
          <a:custGeom>
            <a:avLst/>
            <a:gdLst>
              <a:gd name="T0" fmla="*/ 0 w 685"/>
              <a:gd name="T1" fmla="*/ 2147483646 h 460"/>
              <a:gd name="T2" fmla="*/ 2147483646 w 685"/>
              <a:gd name="T3" fmla="*/ 2147483646 h 460"/>
              <a:gd name="T4" fmla="*/ 2147483646 w 685"/>
              <a:gd name="T5" fmla="*/ 2147483646 h 460"/>
              <a:gd name="T6" fmla="*/ 2147483646 w 685"/>
              <a:gd name="T7" fmla="*/ 2147483646 h 460"/>
              <a:gd name="T8" fmla="*/ 2147483646 w 685"/>
              <a:gd name="T9" fmla="*/ 2147483646 h 460"/>
              <a:gd name="T10" fmla="*/ 2147483646 w 685"/>
              <a:gd name="T11" fmla="*/ 2147483646 h 460"/>
              <a:gd name="T12" fmla="*/ 2147483646 w 685"/>
              <a:gd name="T13" fmla="*/ 2147483646 h 460"/>
              <a:gd name="T14" fmla="*/ 2147483646 w 685"/>
              <a:gd name="T15" fmla="*/ 2147483646 h 460"/>
              <a:gd name="T16" fmla="*/ 2147483646 w 685"/>
              <a:gd name="T17" fmla="*/ 2147483646 h 460"/>
              <a:gd name="T18" fmla="*/ 2147483646 w 685"/>
              <a:gd name="T19" fmla="*/ 2147483646 h 460"/>
              <a:gd name="T20" fmla="*/ 2147483646 w 685"/>
              <a:gd name="T21" fmla="*/ 2147483646 h 460"/>
              <a:gd name="T22" fmla="*/ 2147483646 w 685"/>
              <a:gd name="T23" fmla="*/ 2147483646 h 460"/>
              <a:gd name="T24" fmla="*/ 2147483646 w 685"/>
              <a:gd name="T25" fmla="*/ 2147483646 h 460"/>
              <a:gd name="T26" fmla="*/ 2147483646 w 685"/>
              <a:gd name="T27" fmla="*/ 2147483646 h 460"/>
              <a:gd name="T28" fmla="*/ 2147483646 w 685"/>
              <a:gd name="T29" fmla="*/ 2147483646 h 460"/>
              <a:gd name="T30" fmla="*/ 2147483646 w 685"/>
              <a:gd name="T31" fmla="*/ 2147483646 h 460"/>
              <a:gd name="T32" fmla="*/ 2147483646 w 685"/>
              <a:gd name="T33" fmla="*/ 2147483646 h 460"/>
              <a:gd name="T34" fmla="*/ 2147483646 w 685"/>
              <a:gd name="T35" fmla="*/ 2147483646 h 460"/>
              <a:gd name="T36" fmla="*/ 2147483646 w 685"/>
              <a:gd name="T37" fmla="*/ 2147483646 h 460"/>
              <a:gd name="T38" fmla="*/ 2147483646 w 685"/>
              <a:gd name="T39" fmla="*/ 0 h 460"/>
              <a:gd name="T40" fmla="*/ 0 w 685"/>
              <a:gd name="T41" fmla="*/ 2147483646 h 4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85"/>
              <a:gd name="T64" fmla="*/ 0 h 460"/>
              <a:gd name="T65" fmla="*/ 685 w 685"/>
              <a:gd name="T66" fmla="*/ 460 h 4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85" h="460">
                <a:moveTo>
                  <a:pt x="0" y="429"/>
                </a:moveTo>
                <a:lnTo>
                  <a:pt x="44" y="460"/>
                </a:lnTo>
                <a:lnTo>
                  <a:pt x="79" y="429"/>
                </a:lnTo>
                <a:lnTo>
                  <a:pt x="118" y="460"/>
                </a:lnTo>
                <a:lnTo>
                  <a:pt x="154" y="429"/>
                </a:lnTo>
                <a:lnTo>
                  <a:pt x="193" y="460"/>
                </a:lnTo>
                <a:lnTo>
                  <a:pt x="232" y="429"/>
                </a:lnTo>
                <a:lnTo>
                  <a:pt x="268" y="460"/>
                </a:lnTo>
                <a:lnTo>
                  <a:pt x="307" y="429"/>
                </a:lnTo>
                <a:lnTo>
                  <a:pt x="342" y="460"/>
                </a:lnTo>
                <a:lnTo>
                  <a:pt x="382" y="429"/>
                </a:lnTo>
                <a:lnTo>
                  <a:pt x="417" y="460"/>
                </a:lnTo>
                <a:lnTo>
                  <a:pt x="456" y="429"/>
                </a:lnTo>
                <a:lnTo>
                  <a:pt x="496" y="460"/>
                </a:lnTo>
                <a:lnTo>
                  <a:pt x="531" y="429"/>
                </a:lnTo>
                <a:lnTo>
                  <a:pt x="570" y="460"/>
                </a:lnTo>
                <a:lnTo>
                  <a:pt x="606" y="429"/>
                </a:lnTo>
                <a:lnTo>
                  <a:pt x="645" y="460"/>
                </a:lnTo>
                <a:lnTo>
                  <a:pt x="685" y="429"/>
                </a:lnTo>
                <a:lnTo>
                  <a:pt x="342" y="0"/>
                </a:lnTo>
                <a:lnTo>
                  <a:pt x="0" y="429"/>
                </a:lnTo>
                <a:close/>
              </a:path>
            </a:pathLst>
          </a:custGeom>
          <a:solidFill>
            <a:srgbClr val="FF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0" name="Freeform 62"/>
          <p:cNvSpPr>
            <a:spLocks noChangeArrowheads="1"/>
          </p:cNvSpPr>
          <p:nvPr/>
        </p:nvSpPr>
        <p:spPr bwMode="auto">
          <a:xfrm>
            <a:off x="4032250" y="4533900"/>
            <a:ext cx="890588" cy="1190625"/>
          </a:xfrm>
          <a:custGeom>
            <a:avLst/>
            <a:gdLst>
              <a:gd name="T0" fmla="*/ 0 w 606"/>
              <a:gd name="T1" fmla="*/ 0 h 811"/>
              <a:gd name="T2" fmla="*/ 0 w 606"/>
              <a:gd name="T3" fmla="*/ 2147483646 h 811"/>
              <a:gd name="T4" fmla="*/ 2147483646 w 606"/>
              <a:gd name="T5" fmla="*/ 2147483646 h 811"/>
              <a:gd name="T6" fmla="*/ 2147483646 w 606"/>
              <a:gd name="T7" fmla="*/ 2147483646 h 811"/>
              <a:gd name="T8" fmla="*/ 2147483646 w 606"/>
              <a:gd name="T9" fmla="*/ 2147483646 h 811"/>
              <a:gd name="T10" fmla="*/ 2147483646 w 606"/>
              <a:gd name="T11" fmla="*/ 2147483646 h 811"/>
              <a:gd name="T12" fmla="*/ 2147483646 w 606"/>
              <a:gd name="T13" fmla="*/ 2147483646 h 811"/>
              <a:gd name="T14" fmla="*/ 2147483646 w 606"/>
              <a:gd name="T15" fmla="*/ 2147483646 h 811"/>
              <a:gd name="T16" fmla="*/ 2147483646 w 606"/>
              <a:gd name="T17" fmla="*/ 2147483646 h 811"/>
              <a:gd name="T18" fmla="*/ 2147483646 w 606"/>
              <a:gd name="T19" fmla="*/ 2147483646 h 811"/>
              <a:gd name="T20" fmla="*/ 2147483646 w 606"/>
              <a:gd name="T21" fmla="*/ 2147483646 h 811"/>
              <a:gd name="T22" fmla="*/ 0 w 606"/>
              <a:gd name="T23" fmla="*/ 0 h 811"/>
              <a:gd name="T24" fmla="*/ 0 w 606"/>
              <a:gd name="T25" fmla="*/ 0 h 8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6"/>
              <a:gd name="T40" fmla="*/ 0 h 811"/>
              <a:gd name="T41" fmla="*/ 606 w 606"/>
              <a:gd name="T42" fmla="*/ 811 h 81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6" h="811">
                <a:moveTo>
                  <a:pt x="0" y="0"/>
                </a:moveTo>
                <a:lnTo>
                  <a:pt x="0" y="811"/>
                </a:lnTo>
                <a:lnTo>
                  <a:pt x="67" y="756"/>
                </a:lnTo>
                <a:lnTo>
                  <a:pt x="134" y="811"/>
                </a:lnTo>
                <a:lnTo>
                  <a:pt x="201" y="756"/>
                </a:lnTo>
                <a:lnTo>
                  <a:pt x="268" y="811"/>
                </a:lnTo>
                <a:lnTo>
                  <a:pt x="335" y="756"/>
                </a:lnTo>
                <a:lnTo>
                  <a:pt x="401" y="811"/>
                </a:lnTo>
                <a:lnTo>
                  <a:pt x="468" y="756"/>
                </a:lnTo>
                <a:lnTo>
                  <a:pt x="531" y="811"/>
                </a:lnTo>
                <a:lnTo>
                  <a:pt x="606" y="756"/>
                </a:lnTo>
                <a:lnTo>
                  <a:pt x="0" y="0"/>
                </a:lnTo>
                <a:close/>
              </a:path>
            </a:pathLst>
          </a:custGeom>
          <a:solidFill>
            <a:srgbClr val="A85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1" name="Freeform 63"/>
          <p:cNvSpPr>
            <a:spLocks noChangeArrowheads="1"/>
          </p:cNvSpPr>
          <p:nvPr/>
        </p:nvSpPr>
        <p:spPr bwMode="auto">
          <a:xfrm>
            <a:off x="4032250" y="4533900"/>
            <a:ext cx="700088" cy="936625"/>
          </a:xfrm>
          <a:custGeom>
            <a:avLst/>
            <a:gdLst>
              <a:gd name="T0" fmla="*/ 0 w 476"/>
              <a:gd name="T1" fmla="*/ 0 h 638"/>
              <a:gd name="T2" fmla="*/ 0 w 476"/>
              <a:gd name="T3" fmla="*/ 2147483646 h 638"/>
              <a:gd name="T4" fmla="*/ 2147483646 w 476"/>
              <a:gd name="T5" fmla="*/ 2147483646 h 638"/>
              <a:gd name="T6" fmla="*/ 2147483646 w 476"/>
              <a:gd name="T7" fmla="*/ 2147483646 h 638"/>
              <a:gd name="T8" fmla="*/ 2147483646 w 476"/>
              <a:gd name="T9" fmla="*/ 2147483646 h 638"/>
              <a:gd name="T10" fmla="*/ 2147483646 w 476"/>
              <a:gd name="T11" fmla="*/ 2147483646 h 638"/>
              <a:gd name="T12" fmla="*/ 2147483646 w 476"/>
              <a:gd name="T13" fmla="*/ 2147483646 h 638"/>
              <a:gd name="T14" fmla="*/ 2147483646 w 476"/>
              <a:gd name="T15" fmla="*/ 2147483646 h 638"/>
              <a:gd name="T16" fmla="*/ 2147483646 w 476"/>
              <a:gd name="T17" fmla="*/ 2147483646 h 638"/>
              <a:gd name="T18" fmla="*/ 2147483646 w 476"/>
              <a:gd name="T19" fmla="*/ 2147483646 h 638"/>
              <a:gd name="T20" fmla="*/ 2147483646 w 476"/>
              <a:gd name="T21" fmla="*/ 2147483646 h 638"/>
              <a:gd name="T22" fmla="*/ 0 w 476"/>
              <a:gd name="T23" fmla="*/ 0 h 638"/>
              <a:gd name="T24" fmla="*/ 0 w 476"/>
              <a:gd name="T25" fmla="*/ 0 h 6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6"/>
              <a:gd name="T40" fmla="*/ 0 h 638"/>
              <a:gd name="T41" fmla="*/ 476 w 476"/>
              <a:gd name="T42" fmla="*/ 638 h 6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6" h="638">
                <a:moveTo>
                  <a:pt x="0" y="0"/>
                </a:moveTo>
                <a:lnTo>
                  <a:pt x="0" y="638"/>
                </a:lnTo>
                <a:lnTo>
                  <a:pt x="56" y="594"/>
                </a:lnTo>
                <a:lnTo>
                  <a:pt x="107" y="638"/>
                </a:lnTo>
                <a:lnTo>
                  <a:pt x="158" y="594"/>
                </a:lnTo>
                <a:lnTo>
                  <a:pt x="209" y="638"/>
                </a:lnTo>
                <a:lnTo>
                  <a:pt x="264" y="594"/>
                </a:lnTo>
                <a:lnTo>
                  <a:pt x="315" y="638"/>
                </a:lnTo>
                <a:lnTo>
                  <a:pt x="366" y="594"/>
                </a:lnTo>
                <a:lnTo>
                  <a:pt x="421" y="638"/>
                </a:lnTo>
                <a:lnTo>
                  <a:pt x="476" y="594"/>
                </a:lnTo>
                <a:lnTo>
                  <a:pt x="0" y="0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2" name="Freeform 64"/>
          <p:cNvSpPr>
            <a:spLocks noChangeArrowheads="1"/>
          </p:cNvSpPr>
          <p:nvPr/>
        </p:nvSpPr>
        <p:spPr bwMode="auto">
          <a:xfrm>
            <a:off x="4032250" y="4533900"/>
            <a:ext cx="504825" cy="674688"/>
          </a:xfrm>
          <a:custGeom>
            <a:avLst/>
            <a:gdLst>
              <a:gd name="T0" fmla="*/ 0 w 343"/>
              <a:gd name="T1" fmla="*/ 0 h 460"/>
              <a:gd name="T2" fmla="*/ 0 w 343"/>
              <a:gd name="T3" fmla="*/ 2147483646 h 460"/>
              <a:gd name="T4" fmla="*/ 2147483646 w 343"/>
              <a:gd name="T5" fmla="*/ 2147483646 h 460"/>
              <a:gd name="T6" fmla="*/ 2147483646 w 343"/>
              <a:gd name="T7" fmla="*/ 2147483646 h 460"/>
              <a:gd name="T8" fmla="*/ 2147483646 w 343"/>
              <a:gd name="T9" fmla="*/ 2147483646 h 460"/>
              <a:gd name="T10" fmla="*/ 2147483646 w 343"/>
              <a:gd name="T11" fmla="*/ 2147483646 h 460"/>
              <a:gd name="T12" fmla="*/ 2147483646 w 343"/>
              <a:gd name="T13" fmla="*/ 2147483646 h 460"/>
              <a:gd name="T14" fmla="*/ 2147483646 w 343"/>
              <a:gd name="T15" fmla="*/ 2147483646 h 460"/>
              <a:gd name="T16" fmla="*/ 2147483646 w 343"/>
              <a:gd name="T17" fmla="*/ 2147483646 h 460"/>
              <a:gd name="T18" fmla="*/ 2147483646 w 343"/>
              <a:gd name="T19" fmla="*/ 2147483646 h 460"/>
              <a:gd name="T20" fmla="*/ 2147483646 w 343"/>
              <a:gd name="T21" fmla="*/ 2147483646 h 460"/>
              <a:gd name="T22" fmla="*/ 0 w 343"/>
              <a:gd name="T23" fmla="*/ 0 h 460"/>
              <a:gd name="T24" fmla="*/ 0 w 343"/>
              <a:gd name="T25" fmla="*/ 0 h 4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3"/>
              <a:gd name="T40" fmla="*/ 0 h 460"/>
              <a:gd name="T41" fmla="*/ 343 w 343"/>
              <a:gd name="T42" fmla="*/ 460 h 4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3" h="460">
                <a:moveTo>
                  <a:pt x="0" y="0"/>
                </a:moveTo>
                <a:lnTo>
                  <a:pt x="0" y="460"/>
                </a:lnTo>
                <a:lnTo>
                  <a:pt x="40" y="429"/>
                </a:lnTo>
                <a:lnTo>
                  <a:pt x="75" y="460"/>
                </a:lnTo>
                <a:lnTo>
                  <a:pt x="114" y="429"/>
                </a:lnTo>
                <a:lnTo>
                  <a:pt x="154" y="460"/>
                </a:lnTo>
                <a:lnTo>
                  <a:pt x="189" y="429"/>
                </a:lnTo>
                <a:lnTo>
                  <a:pt x="228" y="460"/>
                </a:lnTo>
                <a:lnTo>
                  <a:pt x="264" y="429"/>
                </a:lnTo>
                <a:lnTo>
                  <a:pt x="303" y="460"/>
                </a:lnTo>
                <a:lnTo>
                  <a:pt x="343" y="429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" name="Rectangle 65"/>
          <p:cNvSpPr>
            <a:spLocks noChangeArrowheads="1"/>
          </p:cNvSpPr>
          <p:nvPr/>
        </p:nvSpPr>
        <p:spPr bwMode="auto">
          <a:xfrm>
            <a:off x="4552950" y="5765800"/>
            <a:ext cx="820738" cy="69215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34" name="Freeform 66"/>
          <p:cNvSpPr>
            <a:spLocks noChangeArrowheads="1"/>
          </p:cNvSpPr>
          <p:nvPr/>
        </p:nvSpPr>
        <p:spPr bwMode="auto">
          <a:xfrm>
            <a:off x="4552950" y="5891213"/>
            <a:ext cx="820738" cy="260350"/>
          </a:xfrm>
          <a:custGeom>
            <a:avLst/>
            <a:gdLst>
              <a:gd name="T0" fmla="*/ 2147483646 w 559"/>
              <a:gd name="T1" fmla="*/ 2147483646 h 177"/>
              <a:gd name="T2" fmla="*/ 2147483646 w 559"/>
              <a:gd name="T3" fmla="*/ 0 h 177"/>
              <a:gd name="T4" fmla="*/ 2147483646 w 559"/>
              <a:gd name="T5" fmla="*/ 0 h 177"/>
              <a:gd name="T6" fmla="*/ 2147483646 w 559"/>
              <a:gd name="T7" fmla="*/ 2147483646 h 177"/>
              <a:gd name="T8" fmla="*/ 0 w 559"/>
              <a:gd name="T9" fmla="*/ 2147483646 h 177"/>
              <a:gd name="T10" fmla="*/ 0 w 559"/>
              <a:gd name="T11" fmla="*/ 2147483646 h 177"/>
              <a:gd name="T12" fmla="*/ 2147483646 w 559"/>
              <a:gd name="T13" fmla="*/ 2147483646 h 177"/>
              <a:gd name="T14" fmla="*/ 2147483646 w 559"/>
              <a:gd name="T15" fmla="*/ 2147483646 h 177"/>
              <a:gd name="T16" fmla="*/ 2147483646 w 559"/>
              <a:gd name="T17" fmla="*/ 2147483646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9"/>
              <a:gd name="T28" fmla="*/ 0 h 177"/>
              <a:gd name="T29" fmla="*/ 559 w 55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9" h="177">
                <a:moveTo>
                  <a:pt x="295" y="142"/>
                </a:moveTo>
                <a:lnTo>
                  <a:pt x="295" y="0"/>
                </a:lnTo>
                <a:lnTo>
                  <a:pt x="260" y="0"/>
                </a:lnTo>
                <a:lnTo>
                  <a:pt x="260" y="142"/>
                </a:lnTo>
                <a:lnTo>
                  <a:pt x="0" y="142"/>
                </a:lnTo>
                <a:lnTo>
                  <a:pt x="0" y="177"/>
                </a:lnTo>
                <a:lnTo>
                  <a:pt x="559" y="177"/>
                </a:lnTo>
                <a:lnTo>
                  <a:pt x="559" y="142"/>
                </a:lnTo>
                <a:lnTo>
                  <a:pt x="295" y="142"/>
                </a:lnTo>
                <a:close/>
              </a:path>
            </a:pathLst>
          </a:cu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5" name="Freeform 67"/>
          <p:cNvSpPr>
            <a:spLocks noChangeArrowheads="1"/>
          </p:cNvSpPr>
          <p:nvPr/>
        </p:nvSpPr>
        <p:spPr bwMode="auto">
          <a:xfrm>
            <a:off x="4373563" y="5181600"/>
            <a:ext cx="1177925" cy="784225"/>
          </a:xfrm>
          <a:custGeom>
            <a:avLst/>
            <a:gdLst>
              <a:gd name="T0" fmla="*/ 0 w 802"/>
              <a:gd name="T1" fmla="*/ 2147483646 h 535"/>
              <a:gd name="T2" fmla="*/ 2147483646 w 802"/>
              <a:gd name="T3" fmla="*/ 2147483646 h 535"/>
              <a:gd name="T4" fmla="*/ 2147483646 w 802"/>
              <a:gd name="T5" fmla="*/ 2147483646 h 535"/>
              <a:gd name="T6" fmla="*/ 2147483646 w 802"/>
              <a:gd name="T7" fmla="*/ 2147483646 h 535"/>
              <a:gd name="T8" fmla="*/ 2147483646 w 802"/>
              <a:gd name="T9" fmla="*/ 2147483646 h 535"/>
              <a:gd name="T10" fmla="*/ 2147483646 w 802"/>
              <a:gd name="T11" fmla="*/ 2147483646 h 535"/>
              <a:gd name="T12" fmla="*/ 2147483646 w 802"/>
              <a:gd name="T13" fmla="*/ 2147483646 h 535"/>
              <a:gd name="T14" fmla="*/ 2147483646 w 802"/>
              <a:gd name="T15" fmla="*/ 2147483646 h 535"/>
              <a:gd name="T16" fmla="*/ 2147483646 w 802"/>
              <a:gd name="T17" fmla="*/ 2147483646 h 535"/>
              <a:gd name="T18" fmla="*/ 2147483646 w 802"/>
              <a:gd name="T19" fmla="*/ 2147483646 h 535"/>
              <a:gd name="T20" fmla="*/ 2147483646 w 802"/>
              <a:gd name="T21" fmla="*/ 2147483646 h 535"/>
              <a:gd name="T22" fmla="*/ 2147483646 w 802"/>
              <a:gd name="T23" fmla="*/ 2147483646 h 535"/>
              <a:gd name="T24" fmla="*/ 2147483646 w 802"/>
              <a:gd name="T25" fmla="*/ 2147483646 h 535"/>
              <a:gd name="T26" fmla="*/ 2147483646 w 802"/>
              <a:gd name="T27" fmla="*/ 2147483646 h 535"/>
              <a:gd name="T28" fmla="*/ 2147483646 w 802"/>
              <a:gd name="T29" fmla="*/ 2147483646 h 535"/>
              <a:gd name="T30" fmla="*/ 2147483646 w 802"/>
              <a:gd name="T31" fmla="*/ 2147483646 h 535"/>
              <a:gd name="T32" fmla="*/ 2147483646 w 802"/>
              <a:gd name="T33" fmla="*/ 2147483646 h 535"/>
              <a:gd name="T34" fmla="*/ 2147483646 w 802"/>
              <a:gd name="T35" fmla="*/ 2147483646 h 535"/>
              <a:gd name="T36" fmla="*/ 2147483646 w 802"/>
              <a:gd name="T37" fmla="*/ 2147483646 h 535"/>
              <a:gd name="T38" fmla="*/ 2147483646 w 802"/>
              <a:gd name="T39" fmla="*/ 0 h 535"/>
              <a:gd name="T40" fmla="*/ 0 w 802"/>
              <a:gd name="T41" fmla="*/ 2147483646 h 5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2"/>
              <a:gd name="T64" fmla="*/ 0 h 535"/>
              <a:gd name="T65" fmla="*/ 802 w 802"/>
              <a:gd name="T66" fmla="*/ 535 h 5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2" h="535">
                <a:moveTo>
                  <a:pt x="0" y="500"/>
                </a:moveTo>
                <a:lnTo>
                  <a:pt x="52" y="535"/>
                </a:lnTo>
                <a:lnTo>
                  <a:pt x="95" y="500"/>
                </a:lnTo>
                <a:lnTo>
                  <a:pt x="138" y="535"/>
                </a:lnTo>
                <a:lnTo>
                  <a:pt x="181" y="500"/>
                </a:lnTo>
                <a:lnTo>
                  <a:pt x="225" y="535"/>
                </a:lnTo>
                <a:lnTo>
                  <a:pt x="268" y="500"/>
                </a:lnTo>
                <a:lnTo>
                  <a:pt x="315" y="535"/>
                </a:lnTo>
                <a:lnTo>
                  <a:pt x="358" y="500"/>
                </a:lnTo>
                <a:lnTo>
                  <a:pt x="401" y="535"/>
                </a:lnTo>
                <a:lnTo>
                  <a:pt x="445" y="500"/>
                </a:lnTo>
                <a:lnTo>
                  <a:pt x="488" y="535"/>
                </a:lnTo>
                <a:lnTo>
                  <a:pt x="535" y="500"/>
                </a:lnTo>
                <a:lnTo>
                  <a:pt x="578" y="535"/>
                </a:lnTo>
                <a:lnTo>
                  <a:pt x="622" y="500"/>
                </a:lnTo>
                <a:lnTo>
                  <a:pt x="665" y="535"/>
                </a:lnTo>
                <a:lnTo>
                  <a:pt x="708" y="500"/>
                </a:lnTo>
                <a:lnTo>
                  <a:pt x="755" y="535"/>
                </a:lnTo>
                <a:lnTo>
                  <a:pt x="802" y="500"/>
                </a:lnTo>
                <a:lnTo>
                  <a:pt x="401" y="0"/>
                </a:lnTo>
                <a:lnTo>
                  <a:pt x="0" y="500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6" name="Freeform 68"/>
          <p:cNvSpPr>
            <a:spLocks noChangeArrowheads="1"/>
          </p:cNvSpPr>
          <p:nvPr/>
        </p:nvSpPr>
        <p:spPr bwMode="auto">
          <a:xfrm>
            <a:off x="4502150" y="5181600"/>
            <a:ext cx="923925" cy="617538"/>
          </a:xfrm>
          <a:custGeom>
            <a:avLst/>
            <a:gdLst>
              <a:gd name="T0" fmla="*/ 0 w 629"/>
              <a:gd name="T1" fmla="*/ 2147483646 h 421"/>
              <a:gd name="T2" fmla="*/ 2147483646 w 629"/>
              <a:gd name="T3" fmla="*/ 2147483646 h 421"/>
              <a:gd name="T4" fmla="*/ 2147483646 w 629"/>
              <a:gd name="T5" fmla="*/ 2147483646 h 421"/>
              <a:gd name="T6" fmla="*/ 2147483646 w 629"/>
              <a:gd name="T7" fmla="*/ 2147483646 h 421"/>
              <a:gd name="T8" fmla="*/ 2147483646 w 629"/>
              <a:gd name="T9" fmla="*/ 2147483646 h 421"/>
              <a:gd name="T10" fmla="*/ 2147483646 w 629"/>
              <a:gd name="T11" fmla="*/ 2147483646 h 421"/>
              <a:gd name="T12" fmla="*/ 2147483646 w 629"/>
              <a:gd name="T13" fmla="*/ 2147483646 h 421"/>
              <a:gd name="T14" fmla="*/ 2147483646 w 629"/>
              <a:gd name="T15" fmla="*/ 2147483646 h 421"/>
              <a:gd name="T16" fmla="*/ 2147483646 w 629"/>
              <a:gd name="T17" fmla="*/ 2147483646 h 421"/>
              <a:gd name="T18" fmla="*/ 2147483646 w 629"/>
              <a:gd name="T19" fmla="*/ 2147483646 h 421"/>
              <a:gd name="T20" fmla="*/ 2147483646 w 629"/>
              <a:gd name="T21" fmla="*/ 2147483646 h 421"/>
              <a:gd name="T22" fmla="*/ 2147483646 w 629"/>
              <a:gd name="T23" fmla="*/ 2147483646 h 421"/>
              <a:gd name="T24" fmla="*/ 2147483646 w 629"/>
              <a:gd name="T25" fmla="*/ 2147483646 h 421"/>
              <a:gd name="T26" fmla="*/ 2147483646 w 629"/>
              <a:gd name="T27" fmla="*/ 2147483646 h 421"/>
              <a:gd name="T28" fmla="*/ 2147483646 w 629"/>
              <a:gd name="T29" fmla="*/ 2147483646 h 421"/>
              <a:gd name="T30" fmla="*/ 2147483646 w 629"/>
              <a:gd name="T31" fmla="*/ 2147483646 h 421"/>
              <a:gd name="T32" fmla="*/ 2147483646 w 629"/>
              <a:gd name="T33" fmla="*/ 2147483646 h 421"/>
              <a:gd name="T34" fmla="*/ 2147483646 w 629"/>
              <a:gd name="T35" fmla="*/ 2147483646 h 421"/>
              <a:gd name="T36" fmla="*/ 2147483646 w 629"/>
              <a:gd name="T37" fmla="*/ 2147483646 h 421"/>
              <a:gd name="T38" fmla="*/ 2147483646 w 629"/>
              <a:gd name="T39" fmla="*/ 0 h 421"/>
              <a:gd name="T40" fmla="*/ 0 w 629"/>
              <a:gd name="T41" fmla="*/ 2147483646 h 4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29"/>
              <a:gd name="T64" fmla="*/ 0 h 421"/>
              <a:gd name="T65" fmla="*/ 629 w 629"/>
              <a:gd name="T66" fmla="*/ 421 h 4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29" h="421">
                <a:moveTo>
                  <a:pt x="0" y="394"/>
                </a:moveTo>
                <a:lnTo>
                  <a:pt x="39" y="421"/>
                </a:lnTo>
                <a:lnTo>
                  <a:pt x="71" y="394"/>
                </a:lnTo>
                <a:lnTo>
                  <a:pt x="106" y="421"/>
                </a:lnTo>
                <a:lnTo>
                  <a:pt x="141" y="394"/>
                </a:lnTo>
                <a:lnTo>
                  <a:pt x="177" y="421"/>
                </a:lnTo>
                <a:lnTo>
                  <a:pt x="212" y="394"/>
                </a:lnTo>
                <a:lnTo>
                  <a:pt x="244" y="421"/>
                </a:lnTo>
                <a:lnTo>
                  <a:pt x="279" y="394"/>
                </a:lnTo>
                <a:lnTo>
                  <a:pt x="314" y="421"/>
                </a:lnTo>
                <a:lnTo>
                  <a:pt x="350" y="394"/>
                </a:lnTo>
                <a:lnTo>
                  <a:pt x="385" y="421"/>
                </a:lnTo>
                <a:lnTo>
                  <a:pt x="417" y="394"/>
                </a:lnTo>
                <a:lnTo>
                  <a:pt x="452" y="421"/>
                </a:lnTo>
                <a:lnTo>
                  <a:pt x="487" y="394"/>
                </a:lnTo>
                <a:lnTo>
                  <a:pt x="523" y="421"/>
                </a:lnTo>
                <a:lnTo>
                  <a:pt x="558" y="394"/>
                </a:lnTo>
                <a:lnTo>
                  <a:pt x="590" y="421"/>
                </a:lnTo>
                <a:lnTo>
                  <a:pt x="629" y="390"/>
                </a:lnTo>
                <a:lnTo>
                  <a:pt x="314" y="0"/>
                </a:lnTo>
                <a:lnTo>
                  <a:pt x="0" y="3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7" name="Freeform 69"/>
          <p:cNvSpPr>
            <a:spLocks noChangeArrowheads="1"/>
          </p:cNvSpPr>
          <p:nvPr/>
        </p:nvSpPr>
        <p:spPr bwMode="auto">
          <a:xfrm>
            <a:off x="4627563" y="5181600"/>
            <a:ext cx="669925" cy="444500"/>
          </a:xfrm>
          <a:custGeom>
            <a:avLst/>
            <a:gdLst>
              <a:gd name="T0" fmla="*/ 0 w 456"/>
              <a:gd name="T1" fmla="*/ 2147483646 h 303"/>
              <a:gd name="T2" fmla="*/ 2147483646 w 456"/>
              <a:gd name="T3" fmla="*/ 2147483646 h 303"/>
              <a:gd name="T4" fmla="*/ 2147483646 w 456"/>
              <a:gd name="T5" fmla="*/ 2147483646 h 303"/>
              <a:gd name="T6" fmla="*/ 2147483646 w 456"/>
              <a:gd name="T7" fmla="*/ 2147483646 h 303"/>
              <a:gd name="T8" fmla="*/ 2147483646 w 456"/>
              <a:gd name="T9" fmla="*/ 2147483646 h 303"/>
              <a:gd name="T10" fmla="*/ 2147483646 w 456"/>
              <a:gd name="T11" fmla="*/ 2147483646 h 303"/>
              <a:gd name="T12" fmla="*/ 2147483646 w 456"/>
              <a:gd name="T13" fmla="*/ 2147483646 h 303"/>
              <a:gd name="T14" fmla="*/ 2147483646 w 456"/>
              <a:gd name="T15" fmla="*/ 2147483646 h 303"/>
              <a:gd name="T16" fmla="*/ 2147483646 w 456"/>
              <a:gd name="T17" fmla="*/ 2147483646 h 303"/>
              <a:gd name="T18" fmla="*/ 2147483646 w 456"/>
              <a:gd name="T19" fmla="*/ 2147483646 h 303"/>
              <a:gd name="T20" fmla="*/ 2147483646 w 456"/>
              <a:gd name="T21" fmla="*/ 2147483646 h 303"/>
              <a:gd name="T22" fmla="*/ 2147483646 w 456"/>
              <a:gd name="T23" fmla="*/ 2147483646 h 303"/>
              <a:gd name="T24" fmla="*/ 2147483646 w 456"/>
              <a:gd name="T25" fmla="*/ 2147483646 h 303"/>
              <a:gd name="T26" fmla="*/ 2147483646 w 456"/>
              <a:gd name="T27" fmla="*/ 2147483646 h 303"/>
              <a:gd name="T28" fmla="*/ 2147483646 w 456"/>
              <a:gd name="T29" fmla="*/ 2147483646 h 303"/>
              <a:gd name="T30" fmla="*/ 2147483646 w 456"/>
              <a:gd name="T31" fmla="*/ 2147483646 h 303"/>
              <a:gd name="T32" fmla="*/ 2147483646 w 456"/>
              <a:gd name="T33" fmla="*/ 2147483646 h 303"/>
              <a:gd name="T34" fmla="*/ 2147483646 w 456"/>
              <a:gd name="T35" fmla="*/ 2147483646 h 303"/>
              <a:gd name="T36" fmla="*/ 2147483646 w 456"/>
              <a:gd name="T37" fmla="*/ 2147483646 h 303"/>
              <a:gd name="T38" fmla="*/ 2147483646 w 456"/>
              <a:gd name="T39" fmla="*/ 0 h 303"/>
              <a:gd name="T40" fmla="*/ 0 w 456"/>
              <a:gd name="T41" fmla="*/ 2147483646 h 30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56"/>
              <a:gd name="T64" fmla="*/ 0 h 303"/>
              <a:gd name="T65" fmla="*/ 456 w 456"/>
              <a:gd name="T66" fmla="*/ 303 h 30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56" h="303">
                <a:moveTo>
                  <a:pt x="0" y="283"/>
                </a:moveTo>
                <a:lnTo>
                  <a:pt x="28" y="303"/>
                </a:lnTo>
                <a:lnTo>
                  <a:pt x="55" y="283"/>
                </a:lnTo>
                <a:lnTo>
                  <a:pt x="79" y="303"/>
                </a:lnTo>
                <a:lnTo>
                  <a:pt x="103" y="283"/>
                </a:lnTo>
                <a:lnTo>
                  <a:pt x="130" y="303"/>
                </a:lnTo>
                <a:lnTo>
                  <a:pt x="154" y="283"/>
                </a:lnTo>
                <a:lnTo>
                  <a:pt x="177" y="303"/>
                </a:lnTo>
                <a:lnTo>
                  <a:pt x="205" y="283"/>
                </a:lnTo>
                <a:lnTo>
                  <a:pt x="228" y="303"/>
                </a:lnTo>
                <a:lnTo>
                  <a:pt x="252" y="283"/>
                </a:lnTo>
                <a:lnTo>
                  <a:pt x="280" y="303"/>
                </a:lnTo>
                <a:lnTo>
                  <a:pt x="303" y="283"/>
                </a:lnTo>
                <a:lnTo>
                  <a:pt x="327" y="303"/>
                </a:lnTo>
                <a:lnTo>
                  <a:pt x="354" y="283"/>
                </a:lnTo>
                <a:lnTo>
                  <a:pt x="378" y="303"/>
                </a:lnTo>
                <a:lnTo>
                  <a:pt x="401" y="283"/>
                </a:lnTo>
                <a:lnTo>
                  <a:pt x="429" y="303"/>
                </a:lnTo>
                <a:lnTo>
                  <a:pt x="456" y="283"/>
                </a:lnTo>
                <a:lnTo>
                  <a:pt x="228" y="0"/>
                </a:lnTo>
                <a:lnTo>
                  <a:pt x="0" y="283"/>
                </a:lnTo>
                <a:close/>
              </a:path>
            </a:pathLst>
          </a:cu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8" name="Rectangle 70"/>
          <p:cNvSpPr>
            <a:spLocks noChangeArrowheads="1"/>
          </p:cNvSpPr>
          <p:nvPr/>
        </p:nvSpPr>
        <p:spPr bwMode="auto">
          <a:xfrm>
            <a:off x="4552950" y="6151563"/>
            <a:ext cx="820738" cy="115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39" name="Rectangle 71"/>
          <p:cNvSpPr>
            <a:spLocks noChangeArrowheads="1"/>
          </p:cNvSpPr>
          <p:nvPr/>
        </p:nvSpPr>
        <p:spPr bwMode="auto">
          <a:xfrm>
            <a:off x="4708525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40" name="Rectangle 72"/>
          <p:cNvSpPr>
            <a:spLocks noChangeArrowheads="1"/>
          </p:cNvSpPr>
          <p:nvPr/>
        </p:nvSpPr>
        <p:spPr bwMode="auto">
          <a:xfrm>
            <a:off x="5114925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41" name="Freeform 73"/>
          <p:cNvSpPr>
            <a:spLocks noChangeArrowheads="1"/>
          </p:cNvSpPr>
          <p:nvPr/>
        </p:nvSpPr>
        <p:spPr bwMode="auto">
          <a:xfrm>
            <a:off x="2076450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2" name="Freeform 74"/>
          <p:cNvSpPr>
            <a:spLocks noChangeArrowheads="1"/>
          </p:cNvSpPr>
          <p:nvPr/>
        </p:nvSpPr>
        <p:spPr bwMode="auto">
          <a:xfrm>
            <a:off x="9547225" y="4527550"/>
            <a:ext cx="138113" cy="727075"/>
          </a:xfrm>
          <a:custGeom>
            <a:avLst/>
            <a:gdLst>
              <a:gd name="T0" fmla="*/ 0 w 94"/>
              <a:gd name="T1" fmla="*/ 2147483646 h 496"/>
              <a:gd name="T2" fmla="*/ 2147483646 w 94"/>
              <a:gd name="T3" fmla="*/ 2147483646 h 496"/>
              <a:gd name="T4" fmla="*/ 2147483646 w 94"/>
              <a:gd name="T5" fmla="*/ 0 h 496"/>
              <a:gd name="T6" fmla="*/ 2147483646 w 94"/>
              <a:gd name="T7" fmla="*/ 0 h 496"/>
              <a:gd name="T8" fmla="*/ 0 w 94"/>
              <a:gd name="T9" fmla="*/ 214748364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496"/>
              <a:gd name="T17" fmla="*/ 94 w 94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496">
                <a:moveTo>
                  <a:pt x="0" y="496"/>
                </a:moveTo>
                <a:lnTo>
                  <a:pt x="94" y="409"/>
                </a:lnTo>
                <a:lnTo>
                  <a:pt x="94" y="0"/>
                </a:lnTo>
                <a:lnTo>
                  <a:pt x="4" y="0"/>
                </a:lnTo>
                <a:lnTo>
                  <a:pt x="0" y="496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" name="Freeform 75"/>
          <p:cNvSpPr>
            <a:spLocks noChangeArrowheads="1"/>
          </p:cNvSpPr>
          <p:nvPr/>
        </p:nvSpPr>
        <p:spPr bwMode="auto">
          <a:xfrm>
            <a:off x="8369300" y="4178300"/>
            <a:ext cx="295275" cy="1417638"/>
          </a:xfrm>
          <a:custGeom>
            <a:avLst/>
            <a:gdLst>
              <a:gd name="T0" fmla="*/ 2147483646 w 200"/>
              <a:gd name="T1" fmla="*/ 2147483646 h 965"/>
              <a:gd name="T2" fmla="*/ 0 w 200"/>
              <a:gd name="T3" fmla="*/ 2147483646 h 965"/>
              <a:gd name="T4" fmla="*/ 0 w 200"/>
              <a:gd name="T5" fmla="*/ 0 h 965"/>
              <a:gd name="T6" fmla="*/ 2147483646 w 200"/>
              <a:gd name="T7" fmla="*/ 0 h 965"/>
              <a:gd name="T8" fmla="*/ 2147483646 w 200"/>
              <a:gd name="T9" fmla="*/ 2147483646 h 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65"/>
              <a:gd name="T17" fmla="*/ 200 w 200"/>
              <a:gd name="T18" fmla="*/ 965 h 9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65">
                <a:moveTo>
                  <a:pt x="200" y="965"/>
                </a:moveTo>
                <a:lnTo>
                  <a:pt x="0" y="792"/>
                </a:lnTo>
                <a:lnTo>
                  <a:pt x="0" y="0"/>
                </a:lnTo>
                <a:lnTo>
                  <a:pt x="200" y="0"/>
                </a:lnTo>
                <a:lnTo>
                  <a:pt x="200" y="965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" name="Freeform 76"/>
          <p:cNvSpPr>
            <a:spLocks noChangeArrowheads="1"/>
          </p:cNvSpPr>
          <p:nvPr/>
        </p:nvSpPr>
        <p:spPr bwMode="auto">
          <a:xfrm>
            <a:off x="8734425" y="4757738"/>
            <a:ext cx="374650" cy="1771650"/>
          </a:xfrm>
          <a:custGeom>
            <a:avLst/>
            <a:gdLst>
              <a:gd name="T0" fmla="*/ 2147483646 w 255"/>
              <a:gd name="T1" fmla="*/ 0 h 1206"/>
              <a:gd name="T2" fmla="*/ 0 w 255"/>
              <a:gd name="T3" fmla="*/ 0 h 1206"/>
              <a:gd name="T4" fmla="*/ 2147483646 w 255"/>
              <a:gd name="T5" fmla="*/ 2147483646 h 1206"/>
              <a:gd name="T6" fmla="*/ 2147483646 w 255"/>
              <a:gd name="T7" fmla="*/ 2147483646 h 1206"/>
              <a:gd name="T8" fmla="*/ 2147483646 w 255"/>
              <a:gd name="T9" fmla="*/ 2147483646 h 1206"/>
              <a:gd name="T10" fmla="*/ 2147483646 w 255"/>
              <a:gd name="T11" fmla="*/ 2147483646 h 1206"/>
              <a:gd name="T12" fmla="*/ 2147483646 w 255"/>
              <a:gd name="T13" fmla="*/ 2147483646 h 1206"/>
              <a:gd name="T14" fmla="*/ 2147483646 w 255"/>
              <a:gd name="T15" fmla="*/ 2147483646 h 1206"/>
              <a:gd name="T16" fmla="*/ 2147483646 w 255"/>
              <a:gd name="T17" fmla="*/ 0 h 12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5"/>
              <a:gd name="T28" fmla="*/ 0 h 1206"/>
              <a:gd name="T29" fmla="*/ 255 w 255"/>
              <a:gd name="T30" fmla="*/ 1206 h 120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5" h="1206">
                <a:moveTo>
                  <a:pt x="255" y="0"/>
                </a:moveTo>
                <a:lnTo>
                  <a:pt x="0" y="0"/>
                </a:lnTo>
                <a:lnTo>
                  <a:pt x="3" y="890"/>
                </a:lnTo>
                <a:lnTo>
                  <a:pt x="78" y="969"/>
                </a:lnTo>
                <a:lnTo>
                  <a:pt x="78" y="1206"/>
                </a:lnTo>
                <a:lnTo>
                  <a:pt x="255" y="1206"/>
                </a:lnTo>
                <a:lnTo>
                  <a:pt x="255" y="1146"/>
                </a:lnTo>
                <a:lnTo>
                  <a:pt x="255" y="0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5" name="Freeform 77"/>
          <p:cNvSpPr>
            <a:spLocks noChangeArrowheads="1"/>
          </p:cNvSpPr>
          <p:nvPr/>
        </p:nvSpPr>
        <p:spPr bwMode="auto">
          <a:xfrm>
            <a:off x="9102725" y="4127500"/>
            <a:ext cx="450850" cy="2401888"/>
          </a:xfrm>
          <a:custGeom>
            <a:avLst/>
            <a:gdLst>
              <a:gd name="T0" fmla="*/ 2147483646 w 307"/>
              <a:gd name="T1" fmla="*/ 2147483646 h 1635"/>
              <a:gd name="T2" fmla="*/ 2147483646 w 307"/>
              <a:gd name="T3" fmla="*/ 2147483646 h 1635"/>
              <a:gd name="T4" fmla="*/ 2147483646 w 307"/>
              <a:gd name="T5" fmla="*/ 2147483646 h 1635"/>
              <a:gd name="T6" fmla="*/ 2147483646 w 307"/>
              <a:gd name="T7" fmla="*/ 0 h 1635"/>
              <a:gd name="T8" fmla="*/ 0 w 307"/>
              <a:gd name="T9" fmla="*/ 0 h 1635"/>
              <a:gd name="T10" fmla="*/ 2147483646 w 307"/>
              <a:gd name="T11" fmla="*/ 2147483646 h 1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7"/>
              <a:gd name="T19" fmla="*/ 0 h 1635"/>
              <a:gd name="T20" fmla="*/ 307 w 307"/>
              <a:gd name="T21" fmla="*/ 1635 h 1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7" h="1635">
                <a:moveTo>
                  <a:pt x="4" y="1635"/>
                </a:moveTo>
                <a:lnTo>
                  <a:pt x="134" y="1635"/>
                </a:lnTo>
                <a:lnTo>
                  <a:pt x="303" y="1473"/>
                </a:lnTo>
                <a:lnTo>
                  <a:pt x="307" y="0"/>
                </a:lnTo>
                <a:lnTo>
                  <a:pt x="0" y="0"/>
                </a:lnTo>
                <a:lnTo>
                  <a:pt x="4" y="1635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6" name="Freeform 78"/>
          <p:cNvSpPr>
            <a:spLocks noChangeArrowheads="1"/>
          </p:cNvSpPr>
          <p:nvPr/>
        </p:nvSpPr>
        <p:spPr bwMode="auto">
          <a:xfrm>
            <a:off x="8555038" y="4578350"/>
            <a:ext cx="293687" cy="1381125"/>
          </a:xfrm>
          <a:custGeom>
            <a:avLst/>
            <a:gdLst>
              <a:gd name="T0" fmla="*/ 2147483646 w 200"/>
              <a:gd name="T1" fmla="*/ 2147483646 h 941"/>
              <a:gd name="T2" fmla="*/ 0 w 200"/>
              <a:gd name="T3" fmla="*/ 2147483646 h 941"/>
              <a:gd name="T4" fmla="*/ 0 w 200"/>
              <a:gd name="T5" fmla="*/ 0 h 941"/>
              <a:gd name="T6" fmla="*/ 2147483646 w 200"/>
              <a:gd name="T7" fmla="*/ 0 h 941"/>
              <a:gd name="T8" fmla="*/ 2147483646 w 200"/>
              <a:gd name="T9" fmla="*/ 2147483646 h 9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41"/>
              <a:gd name="T17" fmla="*/ 200 w 200"/>
              <a:gd name="T18" fmla="*/ 941 h 9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41">
                <a:moveTo>
                  <a:pt x="200" y="941"/>
                </a:moveTo>
                <a:lnTo>
                  <a:pt x="0" y="764"/>
                </a:lnTo>
                <a:lnTo>
                  <a:pt x="0" y="0"/>
                </a:lnTo>
                <a:lnTo>
                  <a:pt x="200" y="0"/>
                </a:lnTo>
                <a:lnTo>
                  <a:pt x="200" y="94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7" name="Freeform 79"/>
          <p:cNvSpPr>
            <a:spLocks noChangeArrowheads="1"/>
          </p:cNvSpPr>
          <p:nvPr/>
        </p:nvSpPr>
        <p:spPr bwMode="auto">
          <a:xfrm>
            <a:off x="8734425" y="4289425"/>
            <a:ext cx="374650" cy="1682750"/>
          </a:xfrm>
          <a:custGeom>
            <a:avLst/>
            <a:gdLst>
              <a:gd name="T0" fmla="*/ 2147483646 w 255"/>
              <a:gd name="T1" fmla="*/ 2147483646 h 1146"/>
              <a:gd name="T2" fmla="*/ 2147483646 w 255"/>
              <a:gd name="T3" fmla="*/ 2147483646 h 1146"/>
              <a:gd name="T4" fmla="*/ 0 w 255"/>
              <a:gd name="T5" fmla="*/ 0 h 1146"/>
              <a:gd name="T6" fmla="*/ 2147483646 w 255"/>
              <a:gd name="T7" fmla="*/ 0 h 1146"/>
              <a:gd name="T8" fmla="*/ 2147483646 w 255"/>
              <a:gd name="T9" fmla="*/ 2147483646 h 1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"/>
              <a:gd name="T16" fmla="*/ 0 h 1146"/>
              <a:gd name="T17" fmla="*/ 255 w 255"/>
              <a:gd name="T18" fmla="*/ 1146 h 11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" h="1146">
                <a:moveTo>
                  <a:pt x="255" y="1146"/>
                </a:moveTo>
                <a:lnTo>
                  <a:pt x="3" y="890"/>
                </a:lnTo>
                <a:lnTo>
                  <a:pt x="0" y="0"/>
                </a:lnTo>
                <a:lnTo>
                  <a:pt x="255" y="0"/>
                </a:lnTo>
                <a:lnTo>
                  <a:pt x="255" y="1146"/>
                </a:lnTo>
                <a:close/>
              </a:path>
            </a:pathLst>
          </a:custGeom>
          <a:solidFill>
            <a:srgbClr val="8B6B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8" name="Freeform 80"/>
          <p:cNvSpPr>
            <a:spLocks noChangeArrowheads="1"/>
          </p:cNvSpPr>
          <p:nvPr/>
        </p:nvSpPr>
        <p:spPr bwMode="auto">
          <a:xfrm>
            <a:off x="9109075" y="4289425"/>
            <a:ext cx="295275" cy="1892300"/>
          </a:xfrm>
          <a:custGeom>
            <a:avLst/>
            <a:gdLst>
              <a:gd name="T0" fmla="*/ 0 w 201"/>
              <a:gd name="T1" fmla="*/ 2147483646 h 1288"/>
              <a:gd name="T2" fmla="*/ 2147483646 w 201"/>
              <a:gd name="T3" fmla="*/ 2147483646 h 1288"/>
              <a:gd name="T4" fmla="*/ 2147483646 w 201"/>
              <a:gd name="T5" fmla="*/ 0 h 1288"/>
              <a:gd name="T6" fmla="*/ 0 w 201"/>
              <a:gd name="T7" fmla="*/ 0 h 1288"/>
              <a:gd name="T8" fmla="*/ 0 w 201"/>
              <a:gd name="T9" fmla="*/ 2147483646 h 1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288"/>
              <a:gd name="T17" fmla="*/ 201 w 201"/>
              <a:gd name="T18" fmla="*/ 1288 h 1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288">
                <a:moveTo>
                  <a:pt x="0" y="1288"/>
                </a:moveTo>
                <a:lnTo>
                  <a:pt x="201" y="1115"/>
                </a:lnTo>
                <a:lnTo>
                  <a:pt x="201" y="0"/>
                </a:lnTo>
                <a:lnTo>
                  <a:pt x="0" y="0"/>
                </a:lnTo>
                <a:lnTo>
                  <a:pt x="0" y="1288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9" name="Freeform 81"/>
          <p:cNvSpPr>
            <a:spLocks noChangeArrowheads="1"/>
          </p:cNvSpPr>
          <p:nvPr/>
        </p:nvSpPr>
        <p:spPr bwMode="auto">
          <a:xfrm>
            <a:off x="8947150" y="4289425"/>
            <a:ext cx="161925" cy="1347788"/>
          </a:xfrm>
          <a:custGeom>
            <a:avLst/>
            <a:gdLst>
              <a:gd name="T0" fmla="*/ 2147483646 w 110"/>
              <a:gd name="T1" fmla="*/ 2147483646 h 918"/>
              <a:gd name="T2" fmla="*/ 0 w 110"/>
              <a:gd name="T3" fmla="*/ 2147483646 h 918"/>
              <a:gd name="T4" fmla="*/ 0 w 110"/>
              <a:gd name="T5" fmla="*/ 0 h 918"/>
              <a:gd name="T6" fmla="*/ 2147483646 w 110"/>
              <a:gd name="T7" fmla="*/ 0 h 918"/>
              <a:gd name="T8" fmla="*/ 2147483646 w 110"/>
              <a:gd name="T9" fmla="*/ 2147483646 h 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"/>
              <a:gd name="T16" fmla="*/ 0 h 918"/>
              <a:gd name="T17" fmla="*/ 110 w 110"/>
              <a:gd name="T18" fmla="*/ 918 h 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" h="918">
                <a:moveTo>
                  <a:pt x="110" y="918"/>
                </a:moveTo>
                <a:lnTo>
                  <a:pt x="0" y="796"/>
                </a:lnTo>
                <a:lnTo>
                  <a:pt x="0" y="0"/>
                </a:lnTo>
                <a:lnTo>
                  <a:pt x="110" y="0"/>
                </a:lnTo>
                <a:lnTo>
                  <a:pt x="110" y="918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0" name="Freeform 82"/>
          <p:cNvSpPr>
            <a:spLocks noChangeArrowheads="1"/>
          </p:cNvSpPr>
          <p:nvPr/>
        </p:nvSpPr>
        <p:spPr bwMode="auto">
          <a:xfrm>
            <a:off x="9109075" y="4289425"/>
            <a:ext cx="214313" cy="1516063"/>
          </a:xfrm>
          <a:custGeom>
            <a:avLst/>
            <a:gdLst>
              <a:gd name="T0" fmla="*/ 0 w 146"/>
              <a:gd name="T1" fmla="*/ 2147483646 h 1032"/>
              <a:gd name="T2" fmla="*/ 2147483646 w 146"/>
              <a:gd name="T3" fmla="*/ 2147483646 h 1032"/>
              <a:gd name="T4" fmla="*/ 2147483646 w 146"/>
              <a:gd name="T5" fmla="*/ 0 h 1032"/>
              <a:gd name="T6" fmla="*/ 0 w 146"/>
              <a:gd name="T7" fmla="*/ 0 h 1032"/>
              <a:gd name="T8" fmla="*/ 0 w 146"/>
              <a:gd name="T9" fmla="*/ 2147483646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"/>
              <a:gd name="T16" fmla="*/ 0 h 1032"/>
              <a:gd name="T17" fmla="*/ 146 w 14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" h="1032">
                <a:moveTo>
                  <a:pt x="0" y="1032"/>
                </a:moveTo>
                <a:lnTo>
                  <a:pt x="142" y="890"/>
                </a:lnTo>
                <a:lnTo>
                  <a:pt x="146" y="0"/>
                </a:lnTo>
                <a:lnTo>
                  <a:pt x="0" y="0"/>
                </a:lnTo>
                <a:lnTo>
                  <a:pt x="0" y="1032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1" name="Freeform 83"/>
          <p:cNvSpPr>
            <a:spLocks noChangeArrowheads="1"/>
          </p:cNvSpPr>
          <p:nvPr/>
        </p:nvSpPr>
        <p:spPr bwMode="auto">
          <a:xfrm>
            <a:off x="8121650" y="3375025"/>
            <a:ext cx="1638300" cy="1389063"/>
          </a:xfrm>
          <a:custGeom>
            <a:avLst/>
            <a:gdLst>
              <a:gd name="T0" fmla="*/ 2147483646 w 284"/>
              <a:gd name="T1" fmla="*/ 2147483646 h 240"/>
              <a:gd name="T2" fmla="*/ 2147483646 w 284"/>
              <a:gd name="T3" fmla="*/ 2147483646 h 240"/>
              <a:gd name="T4" fmla="*/ 2147483646 w 284"/>
              <a:gd name="T5" fmla="*/ 2147483646 h 240"/>
              <a:gd name="T6" fmla="*/ 2147483646 w 284"/>
              <a:gd name="T7" fmla="*/ 2147483646 h 240"/>
              <a:gd name="T8" fmla="*/ 2147483646 w 284"/>
              <a:gd name="T9" fmla="*/ 2147483646 h 240"/>
              <a:gd name="T10" fmla="*/ 2147483646 w 284"/>
              <a:gd name="T11" fmla="*/ 2147483646 h 240"/>
              <a:gd name="T12" fmla="*/ 2147483646 w 284"/>
              <a:gd name="T13" fmla="*/ 2147483646 h 240"/>
              <a:gd name="T14" fmla="*/ 2147483646 w 284"/>
              <a:gd name="T15" fmla="*/ 2147483646 h 240"/>
              <a:gd name="T16" fmla="*/ 2147483646 w 284"/>
              <a:gd name="T17" fmla="*/ 0 h 240"/>
              <a:gd name="T18" fmla="*/ 2147483646 w 284"/>
              <a:gd name="T19" fmla="*/ 2147483646 h 240"/>
              <a:gd name="T20" fmla="*/ 2147483646 w 284"/>
              <a:gd name="T21" fmla="*/ 2147483646 h 240"/>
              <a:gd name="T22" fmla="*/ 2147483646 w 284"/>
              <a:gd name="T23" fmla="*/ 2147483646 h 240"/>
              <a:gd name="T24" fmla="*/ 2147483646 w 284"/>
              <a:gd name="T25" fmla="*/ 2147483646 h 240"/>
              <a:gd name="T26" fmla="*/ 2147483646 w 284"/>
              <a:gd name="T27" fmla="*/ 2147483646 h 240"/>
              <a:gd name="T28" fmla="*/ 2147483646 w 284"/>
              <a:gd name="T29" fmla="*/ 2147483646 h 240"/>
              <a:gd name="T30" fmla="*/ 2147483646 w 284"/>
              <a:gd name="T31" fmla="*/ 2147483646 h 240"/>
              <a:gd name="T32" fmla="*/ 0 w 284"/>
              <a:gd name="T33" fmla="*/ 2147483646 h 240"/>
              <a:gd name="T34" fmla="*/ 2147483646 w 284"/>
              <a:gd name="T35" fmla="*/ 2147483646 h 240"/>
              <a:gd name="T36" fmla="*/ 2147483646 w 284"/>
              <a:gd name="T37" fmla="*/ 2147483646 h 240"/>
              <a:gd name="T38" fmla="*/ 2147483646 w 284"/>
              <a:gd name="T39" fmla="*/ 2147483646 h 240"/>
              <a:gd name="T40" fmla="*/ 2147483646 w 284"/>
              <a:gd name="T41" fmla="*/ 2147483646 h 240"/>
              <a:gd name="T42" fmla="*/ 2147483646 w 284"/>
              <a:gd name="T43" fmla="*/ 2147483646 h 240"/>
              <a:gd name="T44" fmla="*/ 2147483646 w 284"/>
              <a:gd name="T45" fmla="*/ 2147483646 h 240"/>
              <a:gd name="T46" fmla="*/ 2147483646 w 284"/>
              <a:gd name="T47" fmla="*/ 2147483646 h 240"/>
              <a:gd name="T48" fmla="*/ 2147483646 w 284"/>
              <a:gd name="T49" fmla="*/ 2147483646 h 240"/>
              <a:gd name="T50" fmla="*/ 2147483646 w 284"/>
              <a:gd name="T51" fmla="*/ 2147483646 h 240"/>
              <a:gd name="T52" fmla="*/ 2147483646 w 284"/>
              <a:gd name="T53" fmla="*/ 2147483646 h 240"/>
              <a:gd name="T54" fmla="*/ 2147483646 w 284"/>
              <a:gd name="T55" fmla="*/ 2147483646 h 240"/>
              <a:gd name="T56" fmla="*/ 2147483646 w 284"/>
              <a:gd name="T57" fmla="*/ 2147483646 h 240"/>
              <a:gd name="T58" fmla="*/ 2147483646 w 284"/>
              <a:gd name="T59" fmla="*/ 2147483646 h 240"/>
              <a:gd name="T60" fmla="*/ 2147483646 w 284"/>
              <a:gd name="T61" fmla="*/ 2147483646 h 240"/>
              <a:gd name="T62" fmla="*/ 2147483646 w 284"/>
              <a:gd name="T63" fmla="*/ 2147483646 h 240"/>
              <a:gd name="T64" fmla="*/ 2147483646 w 284"/>
              <a:gd name="T65" fmla="*/ 2147483646 h 240"/>
              <a:gd name="T66" fmla="*/ 2147483646 w 284"/>
              <a:gd name="T67" fmla="*/ 2147483646 h 240"/>
              <a:gd name="T68" fmla="*/ 2147483646 w 284"/>
              <a:gd name="T69" fmla="*/ 2147483646 h 240"/>
              <a:gd name="T70" fmla="*/ 2147483646 w 284"/>
              <a:gd name="T71" fmla="*/ 2147483646 h 240"/>
              <a:gd name="T72" fmla="*/ 2147483646 w 284"/>
              <a:gd name="T73" fmla="*/ 2147483646 h 2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4"/>
              <a:gd name="T112" fmla="*/ 0 h 240"/>
              <a:gd name="T113" fmla="*/ 284 w 284"/>
              <a:gd name="T114" fmla="*/ 240 h 24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4" h="240">
                <a:moveTo>
                  <a:pt x="284" y="97"/>
                </a:moveTo>
                <a:cubicBezTo>
                  <a:pt x="284" y="75"/>
                  <a:pt x="266" y="58"/>
                  <a:pt x="245" y="58"/>
                </a:cubicBezTo>
                <a:cubicBezTo>
                  <a:pt x="234" y="58"/>
                  <a:pt x="224" y="62"/>
                  <a:pt x="217" y="69"/>
                </a:cubicBezTo>
                <a:cubicBezTo>
                  <a:pt x="216" y="68"/>
                  <a:pt x="214" y="67"/>
                  <a:pt x="212" y="66"/>
                </a:cubicBezTo>
                <a:cubicBezTo>
                  <a:pt x="212" y="65"/>
                  <a:pt x="213" y="64"/>
                  <a:pt x="213" y="62"/>
                </a:cubicBezTo>
                <a:cubicBezTo>
                  <a:pt x="213" y="46"/>
                  <a:pt x="200" y="34"/>
                  <a:pt x="184" y="34"/>
                </a:cubicBezTo>
                <a:cubicBezTo>
                  <a:pt x="181" y="34"/>
                  <a:pt x="178" y="34"/>
                  <a:pt x="176" y="35"/>
                </a:cubicBezTo>
                <a:cubicBezTo>
                  <a:pt x="176" y="35"/>
                  <a:pt x="176" y="34"/>
                  <a:pt x="176" y="34"/>
                </a:cubicBezTo>
                <a:cubicBezTo>
                  <a:pt x="176" y="15"/>
                  <a:pt x="161" y="0"/>
                  <a:pt x="142" y="0"/>
                </a:cubicBezTo>
                <a:cubicBezTo>
                  <a:pt x="124" y="0"/>
                  <a:pt x="109" y="15"/>
                  <a:pt x="109" y="34"/>
                </a:cubicBezTo>
                <a:cubicBezTo>
                  <a:pt x="109" y="42"/>
                  <a:pt x="112" y="49"/>
                  <a:pt x="117" y="55"/>
                </a:cubicBezTo>
                <a:cubicBezTo>
                  <a:pt x="111" y="50"/>
                  <a:pt x="105" y="47"/>
                  <a:pt x="97" y="47"/>
                </a:cubicBezTo>
                <a:cubicBezTo>
                  <a:pt x="80" y="47"/>
                  <a:pt x="67" y="61"/>
                  <a:pt x="67" y="77"/>
                </a:cubicBezTo>
                <a:cubicBezTo>
                  <a:pt x="67" y="83"/>
                  <a:pt x="68" y="87"/>
                  <a:pt x="71" y="91"/>
                </a:cubicBezTo>
                <a:cubicBezTo>
                  <a:pt x="68" y="92"/>
                  <a:pt x="65" y="93"/>
                  <a:pt x="63" y="94"/>
                </a:cubicBezTo>
                <a:cubicBezTo>
                  <a:pt x="57" y="84"/>
                  <a:pt x="46" y="77"/>
                  <a:pt x="34" y="77"/>
                </a:cubicBezTo>
                <a:cubicBezTo>
                  <a:pt x="15" y="77"/>
                  <a:pt x="0" y="92"/>
                  <a:pt x="0" y="111"/>
                </a:cubicBezTo>
                <a:cubicBezTo>
                  <a:pt x="0" y="125"/>
                  <a:pt x="10" y="138"/>
                  <a:pt x="23" y="142"/>
                </a:cubicBezTo>
                <a:cubicBezTo>
                  <a:pt x="12" y="147"/>
                  <a:pt x="4" y="157"/>
                  <a:pt x="4" y="170"/>
                </a:cubicBezTo>
                <a:cubicBezTo>
                  <a:pt x="4" y="186"/>
                  <a:pt x="17" y="199"/>
                  <a:pt x="34" y="199"/>
                </a:cubicBezTo>
                <a:cubicBezTo>
                  <a:pt x="43" y="199"/>
                  <a:pt x="51" y="195"/>
                  <a:pt x="57" y="188"/>
                </a:cubicBezTo>
                <a:cubicBezTo>
                  <a:pt x="60" y="193"/>
                  <a:pt x="66" y="196"/>
                  <a:pt x="73" y="196"/>
                </a:cubicBezTo>
                <a:cubicBezTo>
                  <a:pt x="73" y="220"/>
                  <a:pt x="73" y="220"/>
                  <a:pt x="73" y="220"/>
                </a:cubicBezTo>
                <a:cubicBezTo>
                  <a:pt x="73" y="231"/>
                  <a:pt x="82" y="240"/>
                  <a:pt x="92" y="240"/>
                </a:cubicBezTo>
                <a:cubicBezTo>
                  <a:pt x="103" y="240"/>
                  <a:pt x="112" y="231"/>
                  <a:pt x="112" y="220"/>
                </a:cubicBezTo>
                <a:cubicBezTo>
                  <a:pt x="112" y="196"/>
                  <a:pt x="112" y="196"/>
                  <a:pt x="112" y="196"/>
                </a:cubicBezTo>
                <a:cubicBezTo>
                  <a:pt x="113" y="196"/>
                  <a:pt x="113" y="196"/>
                  <a:pt x="114" y="196"/>
                </a:cubicBezTo>
                <a:cubicBezTo>
                  <a:pt x="115" y="196"/>
                  <a:pt x="116" y="196"/>
                  <a:pt x="117" y="196"/>
                </a:cubicBezTo>
                <a:cubicBezTo>
                  <a:pt x="119" y="207"/>
                  <a:pt x="128" y="214"/>
                  <a:pt x="139" y="214"/>
                </a:cubicBezTo>
                <a:cubicBezTo>
                  <a:pt x="151" y="214"/>
                  <a:pt x="161" y="205"/>
                  <a:pt x="161" y="193"/>
                </a:cubicBezTo>
                <a:cubicBezTo>
                  <a:pt x="161" y="193"/>
                  <a:pt x="162" y="193"/>
                  <a:pt x="162" y="193"/>
                </a:cubicBezTo>
                <a:cubicBezTo>
                  <a:pt x="162" y="205"/>
                  <a:pt x="172" y="214"/>
                  <a:pt x="184" y="214"/>
                </a:cubicBezTo>
                <a:cubicBezTo>
                  <a:pt x="195" y="214"/>
                  <a:pt x="205" y="206"/>
                  <a:pt x="206" y="195"/>
                </a:cubicBezTo>
                <a:cubicBezTo>
                  <a:pt x="209" y="196"/>
                  <a:pt x="211" y="196"/>
                  <a:pt x="214" y="196"/>
                </a:cubicBezTo>
                <a:cubicBezTo>
                  <a:pt x="240" y="196"/>
                  <a:pt x="262" y="174"/>
                  <a:pt x="262" y="148"/>
                </a:cubicBezTo>
                <a:cubicBezTo>
                  <a:pt x="262" y="143"/>
                  <a:pt x="261" y="138"/>
                  <a:pt x="260" y="133"/>
                </a:cubicBezTo>
                <a:cubicBezTo>
                  <a:pt x="274" y="127"/>
                  <a:pt x="284" y="113"/>
                  <a:pt x="284" y="97"/>
                </a:cubicBezTo>
                <a:close/>
              </a:path>
            </a:pathLst>
          </a:custGeom>
          <a:solidFill>
            <a:srgbClr val="00B9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2" name="Freeform 84"/>
          <p:cNvSpPr>
            <a:spLocks noChangeArrowheads="1"/>
          </p:cNvSpPr>
          <p:nvPr/>
        </p:nvSpPr>
        <p:spPr bwMode="auto">
          <a:xfrm>
            <a:off x="8664575" y="3375025"/>
            <a:ext cx="1096963" cy="1389063"/>
          </a:xfrm>
          <a:custGeom>
            <a:avLst/>
            <a:gdLst>
              <a:gd name="T0" fmla="*/ 2147483646 w 190"/>
              <a:gd name="T1" fmla="*/ 2147483646 h 240"/>
              <a:gd name="T2" fmla="*/ 2147483646 w 190"/>
              <a:gd name="T3" fmla="*/ 2147483646 h 240"/>
              <a:gd name="T4" fmla="*/ 2147483646 w 190"/>
              <a:gd name="T5" fmla="*/ 2147483646 h 240"/>
              <a:gd name="T6" fmla="*/ 2147483646 w 190"/>
              <a:gd name="T7" fmla="*/ 2147483646 h 240"/>
              <a:gd name="T8" fmla="*/ 2147483646 w 190"/>
              <a:gd name="T9" fmla="*/ 2147483646 h 240"/>
              <a:gd name="T10" fmla="*/ 2147483646 w 190"/>
              <a:gd name="T11" fmla="*/ 2147483646 h 240"/>
              <a:gd name="T12" fmla="*/ 2147483646 w 190"/>
              <a:gd name="T13" fmla="*/ 2147483646 h 240"/>
              <a:gd name="T14" fmla="*/ 2147483646 w 190"/>
              <a:gd name="T15" fmla="*/ 0 h 240"/>
              <a:gd name="T16" fmla="*/ 2147483646 w 190"/>
              <a:gd name="T17" fmla="*/ 2147483646 h 240"/>
              <a:gd name="T18" fmla="*/ 2147483646 w 190"/>
              <a:gd name="T19" fmla="*/ 2147483646 h 240"/>
              <a:gd name="T20" fmla="*/ 2147483646 w 190"/>
              <a:gd name="T21" fmla="*/ 2147483646 h 240"/>
              <a:gd name="T22" fmla="*/ 0 w 190"/>
              <a:gd name="T23" fmla="*/ 2147483646 h 240"/>
              <a:gd name="T24" fmla="*/ 0 w 190"/>
              <a:gd name="T25" fmla="*/ 2147483646 h 240"/>
              <a:gd name="T26" fmla="*/ 2147483646 w 190"/>
              <a:gd name="T27" fmla="*/ 2147483646 h 240"/>
              <a:gd name="T28" fmla="*/ 2147483646 w 190"/>
              <a:gd name="T29" fmla="*/ 2147483646 h 240"/>
              <a:gd name="T30" fmla="*/ 2147483646 w 190"/>
              <a:gd name="T31" fmla="*/ 2147483646 h 240"/>
              <a:gd name="T32" fmla="*/ 2147483646 w 190"/>
              <a:gd name="T33" fmla="*/ 2147483646 h 240"/>
              <a:gd name="T34" fmla="*/ 2147483646 w 190"/>
              <a:gd name="T35" fmla="*/ 2147483646 h 240"/>
              <a:gd name="T36" fmla="*/ 2147483646 w 190"/>
              <a:gd name="T37" fmla="*/ 2147483646 h 240"/>
              <a:gd name="T38" fmla="*/ 2147483646 w 190"/>
              <a:gd name="T39" fmla="*/ 2147483646 h 240"/>
              <a:gd name="T40" fmla="*/ 2147483646 w 190"/>
              <a:gd name="T41" fmla="*/ 2147483646 h 240"/>
              <a:gd name="T42" fmla="*/ 2147483646 w 190"/>
              <a:gd name="T43" fmla="*/ 2147483646 h 240"/>
              <a:gd name="T44" fmla="*/ 2147483646 w 190"/>
              <a:gd name="T45" fmla="*/ 2147483646 h 240"/>
              <a:gd name="T46" fmla="*/ 2147483646 w 190"/>
              <a:gd name="T47" fmla="*/ 2147483646 h 240"/>
              <a:gd name="T48" fmla="*/ 2147483646 w 190"/>
              <a:gd name="T49" fmla="*/ 2147483646 h 240"/>
              <a:gd name="T50" fmla="*/ 2147483646 w 190"/>
              <a:gd name="T51" fmla="*/ 2147483646 h 240"/>
              <a:gd name="T52" fmla="*/ 2147483646 w 190"/>
              <a:gd name="T53" fmla="*/ 2147483646 h 24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"/>
              <a:gd name="T82" fmla="*/ 0 h 240"/>
              <a:gd name="T83" fmla="*/ 190 w 190"/>
              <a:gd name="T84" fmla="*/ 240 h 24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" h="240">
                <a:moveTo>
                  <a:pt x="151" y="58"/>
                </a:moveTo>
                <a:cubicBezTo>
                  <a:pt x="140" y="58"/>
                  <a:pt x="130" y="62"/>
                  <a:pt x="123" y="69"/>
                </a:cubicBezTo>
                <a:cubicBezTo>
                  <a:pt x="122" y="68"/>
                  <a:pt x="120" y="67"/>
                  <a:pt x="118" y="66"/>
                </a:cubicBezTo>
                <a:cubicBezTo>
                  <a:pt x="118" y="65"/>
                  <a:pt x="119" y="64"/>
                  <a:pt x="119" y="62"/>
                </a:cubicBezTo>
                <a:cubicBezTo>
                  <a:pt x="119" y="46"/>
                  <a:pt x="106" y="34"/>
                  <a:pt x="90" y="34"/>
                </a:cubicBezTo>
                <a:cubicBezTo>
                  <a:pt x="87" y="34"/>
                  <a:pt x="84" y="34"/>
                  <a:pt x="82" y="35"/>
                </a:cubicBezTo>
                <a:cubicBezTo>
                  <a:pt x="82" y="35"/>
                  <a:pt x="82" y="34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30" y="0"/>
                  <a:pt x="15" y="15"/>
                  <a:pt x="15" y="34"/>
                </a:cubicBezTo>
                <a:cubicBezTo>
                  <a:pt x="15" y="42"/>
                  <a:pt x="18" y="49"/>
                  <a:pt x="23" y="55"/>
                </a:cubicBezTo>
                <a:cubicBezTo>
                  <a:pt x="17" y="50"/>
                  <a:pt x="11" y="47"/>
                  <a:pt x="3" y="47"/>
                </a:cubicBezTo>
                <a:cubicBezTo>
                  <a:pt x="2" y="47"/>
                  <a:pt x="1" y="48"/>
                  <a:pt x="0" y="48"/>
                </a:cubicBezTo>
                <a:cubicBezTo>
                  <a:pt x="0" y="240"/>
                  <a:pt x="0" y="240"/>
                  <a:pt x="0" y="240"/>
                </a:cubicBezTo>
                <a:cubicBezTo>
                  <a:pt x="10" y="240"/>
                  <a:pt x="18" y="231"/>
                  <a:pt x="18" y="220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9" y="196"/>
                  <a:pt x="19" y="196"/>
                  <a:pt x="20" y="196"/>
                </a:cubicBezTo>
                <a:cubicBezTo>
                  <a:pt x="21" y="196"/>
                  <a:pt x="22" y="196"/>
                  <a:pt x="23" y="196"/>
                </a:cubicBezTo>
                <a:cubicBezTo>
                  <a:pt x="25" y="207"/>
                  <a:pt x="34" y="214"/>
                  <a:pt x="45" y="214"/>
                </a:cubicBezTo>
                <a:cubicBezTo>
                  <a:pt x="57" y="214"/>
                  <a:pt x="67" y="205"/>
                  <a:pt x="67" y="193"/>
                </a:cubicBezTo>
                <a:cubicBezTo>
                  <a:pt x="67" y="193"/>
                  <a:pt x="68" y="193"/>
                  <a:pt x="68" y="193"/>
                </a:cubicBezTo>
                <a:cubicBezTo>
                  <a:pt x="68" y="205"/>
                  <a:pt x="78" y="214"/>
                  <a:pt x="90" y="214"/>
                </a:cubicBezTo>
                <a:cubicBezTo>
                  <a:pt x="101" y="214"/>
                  <a:pt x="111" y="206"/>
                  <a:pt x="112" y="195"/>
                </a:cubicBezTo>
                <a:cubicBezTo>
                  <a:pt x="115" y="196"/>
                  <a:pt x="117" y="196"/>
                  <a:pt x="120" y="196"/>
                </a:cubicBezTo>
                <a:cubicBezTo>
                  <a:pt x="146" y="196"/>
                  <a:pt x="168" y="174"/>
                  <a:pt x="168" y="148"/>
                </a:cubicBezTo>
                <a:cubicBezTo>
                  <a:pt x="168" y="143"/>
                  <a:pt x="167" y="138"/>
                  <a:pt x="166" y="133"/>
                </a:cubicBezTo>
                <a:cubicBezTo>
                  <a:pt x="180" y="127"/>
                  <a:pt x="190" y="113"/>
                  <a:pt x="190" y="97"/>
                </a:cubicBezTo>
                <a:cubicBezTo>
                  <a:pt x="190" y="75"/>
                  <a:pt x="172" y="58"/>
                  <a:pt x="151" y="58"/>
                </a:cubicBezTo>
                <a:close/>
              </a:path>
            </a:pathLst>
          </a:custGeom>
          <a:solidFill>
            <a:srgbClr val="009A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3" name="Freeform 85"/>
          <p:cNvSpPr>
            <a:spLocks noChangeArrowheads="1"/>
          </p:cNvSpPr>
          <p:nvPr/>
        </p:nvSpPr>
        <p:spPr bwMode="auto">
          <a:xfrm>
            <a:off x="9236075" y="3578225"/>
            <a:ext cx="525463" cy="1023938"/>
          </a:xfrm>
          <a:custGeom>
            <a:avLst/>
            <a:gdLst>
              <a:gd name="T0" fmla="*/ 2147483646 w 91"/>
              <a:gd name="T1" fmla="*/ 2147483646 h 177"/>
              <a:gd name="T2" fmla="*/ 2147483646 w 91"/>
              <a:gd name="T3" fmla="*/ 2147483646 h 177"/>
              <a:gd name="T4" fmla="*/ 2147483646 w 91"/>
              <a:gd name="T5" fmla="*/ 2147483646 h 177"/>
              <a:gd name="T6" fmla="*/ 2147483646 w 91"/>
              <a:gd name="T7" fmla="*/ 2147483646 h 177"/>
              <a:gd name="T8" fmla="*/ 0 w 91"/>
              <a:gd name="T9" fmla="*/ 0 h 177"/>
              <a:gd name="T10" fmla="*/ 0 w 91"/>
              <a:gd name="T11" fmla="*/ 2147483646 h 177"/>
              <a:gd name="T12" fmla="*/ 2147483646 w 91"/>
              <a:gd name="T13" fmla="*/ 2147483646 h 177"/>
              <a:gd name="T14" fmla="*/ 2147483646 w 91"/>
              <a:gd name="T15" fmla="*/ 2147483646 h 177"/>
              <a:gd name="T16" fmla="*/ 2147483646 w 91"/>
              <a:gd name="T17" fmla="*/ 2147483646 h 177"/>
              <a:gd name="T18" fmla="*/ 2147483646 w 91"/>
              <a:gd name="T19" fmla="*/ 2147483646 h 177"/>
              <a:gd name="T20" fmla="*/ 2147483646 w 91"/>
              <a:gd name="T21" fmla="*/ 2147483646 h 177"/>
              <a:gd name="T22" fmla="*/ 2147483646 w 91"/>
              <a:gd name="T23" fmla="*/ 2147483646 h 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"/>
              <a:gd name="T37" fmla="*/ 0 h 177"/>
              <a:gd name="T38" fmla="*/ 91 w 91"/>
              <a:gd name="T39" fmla="*/ 177 h 17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" h="177">
                <a:moveTo>
                  <a:pt x="52" y="23"/>
                </a:moveTo>
                <a:cubicBezTo>
                  <a:pt x="41" y="23"/>
                  <a:pt x="31" y="27"/>
                  <a:pt x="24" y="34"/>
                </a:cubicBezTo>
                <a:cubicBezTo>
                  <a:pt x="23" y="33"/>
                  <a:pt x="21" y="32"/>
                  <a:pt x="19" y="31"/>
                </a:cubicBezTo>
                <a:cubicBezTo>
                  <a:pt x="19" y="30"/>
                  <a:pt x="20" y="29"/>
                  <a:pt x="20" y="27"/>
                </a:cubicBezTo>
                <a:cubicBezTo>
                  <a:pt x="20" y="14"/>
                  <a:pt x="11" y="4"/>
                  <a:pt x="0" y="0"/>
                </a:cubicBezTo>
                <a:cubicBezTo>
                  <a:pt x="0" y="177"/>
                  <a:pt x="0" y="177"/>
                  <a:pt x="0" y="177"/>
                </a:cubicBezTo>
                <a:cubicBezTo>
                  <a:pt x="7" y="174"/>
                  <a:pt x="12" y="168"/>
                  <a:pt x="13" y="160"/>
                </a:cubicBezTo>
                <a:cubicBezTo>
                  <a:pt x="16" y="161"/>
                  <a:pt x="18" y="161"/>
                  <a:pt x="21" y="161"/>
                </a:cubicBezTo>
                <a:cubicBezTo>
                  <a:pt x="47" y="161"/>
                  <a:pt x="69" y="139"/>
                  <a:pt x="69" y="113"/>
                </a:cubicBezTo>
                <a:cubicBezTo>
                  <a:pt x="69" y="108"/>
                  <a:pt x="68" y="103"/>
                  <a:pt x="67" y="98"/>
                </a:cubicBezTo>
                <a:cubicBezTo>
                  <a:pt x="81" y="92"/>
                  <a:pt x="91" y="78"/>
                  <a:pt x="91" y="62"/>
                </a:cubicBezTo>
                <a:cubicBezTo>
                  <a:pt x="91" y="40"/>
                  <a:pt x="73" y="23"/>
                  <a:pt x="52" y="23"/>
                </a:cubicBezTo>
                <a:close/>
              </a:path>
            </a:pathLst>
          </a:cu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" name="Freeform 86"/>
          <p:cNvSpPr>
            <a:spLocks noChangeArrowheads="1"/>
          </p:cNvSpPr>
          <p:nvPr/>
        </p:nvSpPr>
        <p:spPr bwMode="auto">
          <a:xfrm>
            <a:off x="9312275" y="4202113"/>
            <a:ext cx="530225" cy="561975"/>
          </a:xfrm>
          <a:custGeom>
            <a:avLst/>
            <a:gdLst>
              <a:gd name="T0" fmla="*/ 2147483646 w 92"/>
              <a:gd name="T1" fmla="*/ 2147483646 h 97"/>
              <a:gd name="T2" fmla="*/ 2147483646 w 92"/>
              <a:gd name="T3" fmla="*/ 2147483646 h 97"/>
              <a:gd name="T4" fmla="*/ 2147483646 w 92"/>
              <a:gd name="T5" fmla="*/ 0 h 97"/>
              <a:gd name="T6" fmla="*/ 0 w 92"/>
              <a:gd name="T7" fmla="*/ 2147483646 h 97"/>
              <a:gd name="T8" fmla="*/ 2147483646 w 92"/>
              <a:gd name="T9" fmla="*/ 2147483646 h 97"/>
              <a:gd name="T10" fmla="*/ 2147483646 w 92"/>
              <a:gd name="T11" fmla="*/ 2147483646 h 97"/>
              <a:gd name="T12" fmla="*/ 2147483646 w 92"/>
              <a:gd name="T13" fmla="*/ 2147483646 h 97"/>
              <a:gd name="T14" fmla="*/ 2147483646 w 92"/>
              <a:gd name="T15" fmla="*/ 2147483646 h 97"/>
              <a:gd name="T16" fmla="*/ 2147483646 w 92"/>
              <a:gd name="T17" fmla="*/ 2147483646 h 97"/>
              <a:gd name="T18" fmla="*/ 2147483646 w 92"/>
              <a:gd name="T19" fmla="*/ 2147483646 h 97"/>
              <a:gd name="T20" fmla="*/ 2147483646 w 92"/>
              <a:gd name="T21" fmla="*/ 2147483646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2"/>
              <a:gd name="T34" fmla="*/ 0 h 97"/>
              <a:gd name="T35" fmla="*/ 92 w 92"/>
              <a:gd name="T36" fmla="*/ 97 h 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2" h="97">
                <a:moveTo>
                  <a:pt x="63" y="12"/>
                </a:moveTo>
                <a:cubicBezTo>
                  <a:pt x="57" y="12"/>
                  <a:pt x="51" y="13"/>
                  <a:pt x="47" y="16"/>
                </a:cubicBezTo>
                <a:cubicBezTo>
                  <a:pt x="44" y="7"/>
                  <a:pt x="35" y="0"/>
                  <a:pt x="24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5"/>
                  <a:pt x="7" y="45"/>
                  <a:pt x="17" y="47"/>
                </a:cubicBezTo>
                <a:cubicBezTo>
                  <a:pt x="11" y="53"/>
                  <a:pt x="7" y="60"/>
                  <a:pt x="7" y="69"/>
                </a:cubicBezTo>
                <a:cubicBezTo>
                  <a:pt x="7" y="85"/>
                  <a:pt x="19" y="97"/>
                  <a:pt x="35" y="97"/>
                </a:cubicBezTo>
                <a:cubicBezTo>
                  <a:pt x="49" y="97"/>
                  <a:pt x="62" y="86"/>
                  <a:pt x="62" y="71"/>
                </a:cubicBezTo>
                <a:cubicBezTo>
                  <a:pt x="62" y="71"/>
                  <a:pt x="63" y="71"/>
                  <a:pt x="63" y="71"/>
                </a:cubicBezTo>
                <a:cubicBezTo>
                  <a:pt x="79" y="71"/>
                  <a:pt x="92" y="58"/>
                  <a:pt x="92" y="41"/>
                </a:cubicBezTo>
                <a:cubicBezTo>
                  <a:pt x="92" y="25"/>
                  <a:pt x="79" y="12"/>
                  <a:pt x="63" y="12"/>
                </a:cubicBezTo>
                <a:close/>
              </a:path>
            </a:pathLst>
          </a:cu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5" name="Oval 87"/>
          <p:cNvSpPr>
            <a:spLocks noChangeArrowheads="1"/>
          </p:cNvSpPr>
          <p:nvPr/>
        </p:nvSpPr>
        <p:spPr bwMode="auto">
          <a:xfrm>
            <a:off x="9894888" y="4243388"/>
            <a:ext cx="155575" cy="150812"/>
          </a:xfrm>
          <a:prstGeom prst="ellipse">
            <a:avLst/>
          </a:pr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56" name="Oval 88"/>
          <p:cNvSpPr>
            <a:spLocks noChangeArrowheads="1"/>
          </p:cNvSpPr>
          <p:nvPr/>
        </p:nvSpPr>
        <p:spPr bwMode="auto">
          <a:xfrm>
            <a:off x="8618538" y="4849813"/>
            <a:ext cx="173037" cy="179387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57" name="Oval 89"/>
          <p:cNvSpPr>
            <a:spLocks noChangeArrowheads="1"/>
          </p:cNvSpPr>
          <p:nvPr/>
        </p:nvSpPr>
        <p:spPr bwMode="auto">
          <a:xfrm>
            <a:off x="8172450" y="3594100"/>
            <a:ext cx="144463" cy="139700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58" name="Oval 90"/>
          <p:cNvSpPr>
            <a:spLocks noChangeArrowheads="1"/>
          </p:cNvSpPr>
          <p:nvPr/>
        </p:nvSpPr>
        <p:spPr bwMode="auto">
          <a:xfrm>
            <a:off x="8883650" y="3733800"/>
            <a:ext cx="168275" cy="168275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59" name="Oval 91"/>
          <p:cNvSpPr>
            <a:spLocks noChangeArrowheads="1"/>
          </p:cNvSpPr>
          <p:nvPr/>
        </p:nvSpPr>
        <p:spPr bwMode="auto">
          <a:xfrm>
            <a:off x="8791575" y="3987800"/>
            <a:ext cx="392113" cy="388938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60" name="Freeform 92"/>
          <p:cNvSpPr>
            <a:spLocks noChangeArrowheads="1"/>
          </p:cNvSpPr>
          <p:nvPr/>
        </p:nvSpPr>
        <p:spPr bwMode="auto">
          <a:xfrm>
            <a:off x="7342188" y="5648325"/>
            <a:ext cx="98425" cy="301625"/>
          </a:xfrm>
          <a:custGeom>
            <a:avLst/>
            <a:gdLst>
              <a:gd name="T0" fmla="*/ 2147483646 w 67"/>
              <a:gd name="T1" fmla="*/ 2147483646 h 205"/>
              <a:gd name="T2" fmla="*/ 0 w 67"/>
              <a:gd name="T3" fmla="*/ 2147483646 h 205"/>
              <a:gd name="T4" fmla="*/ 0 w 67"/>
              <a:gd name="T5" fmla="*/ 2147483646 h 205"/>
              <a:gd name="T6" fmla="*/ 2147483646 w 67"/>
              <a:gd name="T7" fmla="*/ 0 h 205"/>
              <a:gd name="T8" fmla="*/ 2147483646 w 67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205"/>
              <a:gd name="T17" fmla="*/ 67 w 67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205">
                <a:moveTo>
                  <a:pt x="67" y="205"/>
                </a:moveTo>
                <a:lnTo>
                  <a:pt x="0" y="153"/>
                </a:lnTo>
                <a:lnTo>
                  <a:pt x="0" y="51"/>
                </a:lnTo>
                <a:lnTo>
                  <a:pt x="67" y="0"/>
                </a:lnTo>
                <a:lnTo>
                  <a:pt x="67" y="205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1" name="Freeform 93"/>
          <p:cNvSpPr>
            <a:spLocks noChangeArrowheads="1"/>
          </p:cNvSpPr>
          <p:nvPr/>
        </p:nvSpPr>
        <p:spPr bwMode="auto">
          <a:xfrm>
            <a:off x="7434263" y="5208588"/>
            <a:ext cx="347662" cy="1638300"/>
          </a:xfrm>
          <a:custGeom>
            <a:avLst/>
            <a:gdLst>
              <a:gd name="T0" fmla="*/ 2147483646 w 236"/>
              <a:gd name="T1" fmla="*/ 2147483646 h 1115"/>
              <a:gd name="T2" fmla="*/ 2147483646 w 236"/>
              <a:gd name="T3" fmla="*/ 0 h 1115"/>
              <a:gd name="T4" fmla="*/ 0 w 236"/>
              <a:gd name="T5" fmla="*/ 0 h 1115"/>
              <a:gd name="T6" fmla="*/ 0 w 236"/>
              <a:gd name="T7" fmla="*/ 2147483646 h 1115"/>
              <a:gd name="T8" fmla="*/ 2147483646 w 236"/>
              <a:gd name="T9" fmla="*/ 2147483646 h 1115"/>
              <a:gd name="T10" fmla="*/ 2147483646 w 236"/>
              <a:gd name="T11" fmla="*/ 2147483646 h 1115"/>
              <a:gd name="T12" fmla="*/ 2147483646 w 236"/>
              <a:gd name="T13" fmla="*/ 2147483646 h 1115"/>
              <a:gd name="T14" fmla="*/ 2147483646 w 236"/>
              <a:gd name="T15" fmla="*/ 2147483646 h 1115"/>
              <a:gd name="T16" fmla="*/ 2147483646 w 236"/>
              <a:gd name="T17" fmla="*/ 2147483646 h 11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6"/>
              <a:gd name="T28" fmla="*/ 0 h 1115"/>
              <a:gd name="T29" fmla="*/ 236 w 236"/>
              <a:gd name="T30" fmla="*/ 1115 h 11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6" h="1115">
                <a:moveTo>
                  <a:pt x="236" y="863"/>
                </a:moveTo>
                <a:lnTo>
                  <a:pt x="232" y="0"/>
                </a:lnTo>
                <a:lnTo>
                  <a:pt x="0" y="0"/>
                </a:lnTo>
                <a:lnTo>
                  <a:pt x="0" y="631"/>
                </a:lnTo>
                <a:lnTo>
                  <a:pt x="94" y="709"/>
                </a:lnTo>
                <a:lnTo>
                  <a:pt x="94" y="1115"/>
                </a:lnTo>
                <a:lnTo>
                  <a:pt x="236" y="1115"/>
                </a:lnTo>
                <a:lnTo>
                  <a:pt x="236" y="863"/>
                </a:lnTo>
                <a:close/>
              </a:path>
            </a:pathLst>
          </a:custGeom>
          <a:solidFill>
            <a:srgbClr val="9B74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2" name="Freeform 94"/>
          <p:cNvSpPr>
            <a:spLocks noChangeArrowheads="1"/>
          </p:cNvSpPr>
          <p:nvPr/>
        </p:nvSpPr>
        <p:spPr bwMode="auto">
          <a:xfrm>
            <a:off x="7775575" y="5208588"/>
            <a:ext cx="352425" cy="1211262"/>
          </a:xfrm>
          <a:custGeom>
            <a:avLst/>
            <a:gdLst>
              <a:gd name="T0" fmla="*/ 0 w 240"/>
              <a:gd name="T1" fmla="*/ 2147483646 h 824"/>
              <a:gd name="T2" fmla="*/ 2147483646 w 240"/>
              <a:gd name="T3" fmla="*/ 2147483646 h 824"/>
              <a:gd name="T4" fmla="*/ 2147483646 w 240"/>
              <a:gd name="T5" fmla="*/ 0 h 824"/>
              <a:gd name="T6" fmla="*/ 2147483646 w 240"/>
              <a:gd name="T7" fmla="*/ 0 h 824"/>
              <a:gd name="T8" fmla="*/ 0 w 240"/>
              <a:gd name="T9" fmla="*/ 2147483646 h 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24"/>
              <a:gd name="T17" fmla="*/ 240 w 240"/>
              <a:gd name="T18" fmla="*/ 824 h 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24">
                <a:moveTo>
                  <a:pt x="0" y="824"/>
                </a:moveTo>
                <a:lnTo>
                  <a:pt x="236" y="583"/>
                </a:lnTo>
                <a:lnTo>
                  <a:pt x="240" y="0"/>
                </a:lnTo>
                <a:lnTo>
                  <a:pt x="4" y="0"/>
                </a:lnTo>
                <a:lnTo>
                  <a:pt x="0" y="824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3" name="Freeform 95"/>
          <p:cNvSpPr>
            <a:spLocks noChangeArrowheads="1"/>
          </p:cNvSpPr>
          <p:nvPr/>
        </p:nvSpPr>
        <p:spPr bwMode="auto">
          <a:xfrm>
            <a:off x="7775575" y="5208588"/>
            <a:ext cx="212725" cy="933450"/>
          </a:xfrm>
          <a:custGeom>
            <a:avLst/>
            <a:gdLst>
              <a:gd name="T0" fmla="*/ 2147483646 w 145"/>
              <a:gd name="T1" fmla="*/ 2147483646 h 635"/>
              <a:gd name="T2" fmla="*/ 2147483646 w 145"/>
              <a:gd name="T3" fmla="*/ 0 h 635"/>
              <a:gd name="T4" fmla="*/ 0 w 145"/>
              <a:gd name="T5" fmla="*/ 0 h 635"/>
              <a:gd name="T6" fmla="*/ 2147483646 w 145"/>
              <a:gd name="T7" fmla="*/ 2147483646 h 635"/>
              <a:gd name="T8" fmla="*/ 2147483646 w 145"/>
              <a:gd name="T9" fmla="*/ 2147483646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635"/>
              <a:gd name="T17" fmla="*/ 145 w 145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635">
                <a:moveTo>
                  <a:pt x="145" y="509"/>
                </a:moveTo>
                <a:lnTo>
                  <a:pt x="145" y="0"/>
                </a:lnTo>
                <a:lnTo>
                  <a:pt x="0" y="0"/>
                </a:lnTo>
                <a:lnTo>
                  <a:pt x="4" y="635"/>
                </a:lnTo>
                <a:lnTo>
                  <a:pt x="145" y="509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4" name="Freeform 96"/>
          <p:cNvSpPr>
            <a:spLocks noChangeArrowheads="1"/>
          </p:cNvSpPr>
          <p:nvPr/>
        </p:nvSpPr>
        <p:spPr bwMode="auto">
          <a:xfrm>
            <a:off x="7602538" y="5208588"/>
            <a:ext cx="179387" cy="868362"/>
          </a:xfrm>
          <a:custGeom>
            <a:avLst/>
            <a:gdLst>
              <a:gd name="T0" fmla="*/ 2147483646 w 122"/>
              <a:gd name="T1" fmla="*/ 2147483646 h 591"/>
              <a:gd name="T2" fmla="*/ 2147483646 w 122"/>
              <a:gd name="T3" fmla="*/ 2147483646 h 591"/>
              <a:gd name="T4" fmla="*/ 0 w 122"/>
              <a:gd name="T5" fmla="*/ 0 h 591"/>
              <a:gd name="T6" fmla="*/ 2147483646 w 122"/>
              <a:gd name="T7" fmla="*/ 0 h 591"/>
              <a:gd name="T8" fmla="*/ 2147483646 w 122"/>
              <a:gd name="T9" fmla="*/ 2147483646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"/>
              <a:gd name="T16" fmla="*/ 0 h 591"/>
              <a:gd name="T17" fmla="*/ 122 w 122"/>
              <a:gd name="T18" fmla="*/ 591 h 5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" h="591">
                <a:moveTo>
                  <a:pt x="122" y="591"/>
                </a:moveTo>
                <a:lnTo>
                  <a:pt x="4" y="477"/>
                </a:lnTo>
                <a:lnTo>
                  <a:pt x="0" y="0"/>
                </a:lnTo>
                <a:lnTo>
                  <a:pt x="118" y="0"/>
                </a:lnTo>
                <a:lnTo>
                  <a:pt x="122" y="59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5" name="Freeform 97"/>
          <p:cNvSpPr>
            <a:spLocks noChangeArrowheads="1"/>
          </p:cNvSpPr>
          <p:nvPr/>
        </p:nvSpPr>
        <p:spPr bwMode="auto">
          <a:xfrm>
            <a:off x="7527925" y="5208588"/>
            <a:ext cx="254000" cy="642937"/>
          </a:xfrm>
          <a:custGeom>
            <a:avLst/>
            <a:gdLst>
              <a:gd name="T0" fmla="*/ 2147483646 w 173"/>
              <a:gd name="T1" fmla="*/ 2147483646 h 438"/>
              <a:gd name="T2" fmla="*/ 0 w 173"/>
              <a:gd name="T3" fmla="*/ 2147483646 h 438"/>
              <a:gd name="T4" fmla="*/ 0 w 173"/>
              <a:gd name="T5" fmla="*/ 0 h 438"/>
              <a:gd name="T6" fmla="*/ 2147483646 w 173"/>
              <a:gd name="T7" fmla="*/ 0 h 438"/>
              <a:gd name="T8" fmla="*/ 2147483646 w 173"/>
              <a:gd name="T9" fmla="*/ 2147483646 h 4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38"/>
              <a:gd name="T17" fmla="*/ 173 w 173"/>
              <a:gd name="T18" fmla="*/ 438 h 4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38">
                <a:moveTo>
                  <a:pt x="169" y="438"/>
                </a:moveTo>
                <a:lnTo>
                  <a:pt x="0" y="280"/>
                </a:lnTo>
                <a:lnTo>
                  <a:pt x="0" y="0"/>
                </a:lnTo>
                <a:lnTo>
                  <a:pt x="173" y="0"/>
                </a:lnTo>
                <a:lnTo>
                  <a:pt x="169" y="438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6" name="Freeform 98"/>
          <p:cNvSpPr>
            <a:spLocks noChangeArrowheads="1"/>
          </p:cNvSpPr>
          <p:nvPr/>
        </p:nvSpPr>
        <p:spPr bwMode="auto">
          <a:xfrm>
            <a:off x="7781925" y="5602288"/>
            <a:ext cx="85725" cy="369887"/>
          </a:xfrm>
          <a:custGeom>
            <a:avLst/>
            <a:gdLst>
              <a:gd name="T0" fmla="*/ 0 w 59"/>
              <a:gd name="T1" fmla="*/ 2147483646 h 252"/>
              <a:gd name="T2" fmla="*/ 2147483646 w 59"/>
              <a:gd name="T3" fmla="*/ 2147483646 h 252"/>
              <a:gd name="T4" fmla="*/ 2147483646 w 59"/>
              <a:gd name="T5" fmla="*/ 2147483646 h 252"/>
              <a:gd name="T6" fmla="*/ 0 w 59"/>
              <a:gd name="T7" fmla="*/ 0 h 252"/>
              <a:gd name="T8" fmla="*/ 0 w 59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52"/>
              <a:gd name="T17" fmla="*/ 59 w 59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52">
                <a:moveTo>
                  <a:pt x="0" y="252"/>
                </a:moveTo>
                <a:lnTo>
                  <a:pt x="59" y="201"/>
                </a:lnTo>
                <a:lnTo>
                  <a:pt x="59" y="55"/>
                </a:lnTo>
                <a:lnTo>
                  <a:pt x="0" y="0"/>
                </a:lnTo>
                <a:lnTo>
                  <a:pt x="0" y="252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7" name="Oval 99"/>
          <p:cNvSpPr>
            <a:spLocks noChangeArrowheads="1"/>
          </p:cNvSpPr>
          <p:nvPr/>
        </p:nvSpPr>
        <p:spPr bwMode="auto">
          <a:xfrm>
            <a:off x="8283575" y="5551488"/>
            <a:ext cx="201613" cy="201612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68" name="Oval 100"/>
          <p:cNvSpPr>
            <a:spLocks noChangeArrowheads="1"/>
          </p:cNvSpPr>
          <p:nvPr/>
        </p:nvSpPr>
        <p:spPr bwMode="auto">
          <a:xfrm>
            <a:off x="6788150" y="4429125"/>
            <a:ext cx="230188" cy="230188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69" name="Freeform 101"/>
          <p:cNvSpPr>
            <a:spLocks noChangeArrowheads="1"/>
          </p:cNvSpPr>
          <p:nvPr/>
        </p:nvSpPr>
        <p:spPr bwMode="auto">
          <a:xfrm>
            <a:off x="2076450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0" name="Freeform 102"/>
          <p:cNvSpPr>
            <a:spLocks noChangeArrowheads="1"/>
          </p:cNvSpPr>
          <p:nvPr/>
        </p:nvSpPr>
        <p:spPr bwMode="auto">
          <a:xfrm>
            <a:off x="2076450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1" name="Freeform 103"/>
          <p:cNvSpPr>
            <a:spLocks noChangeArrowheads="1"/>
          </p:cNvSpPr>
          <p:nvPr/>
        </p:nvSpPr>
        <p:spPr bwMode="auto">
          <a:xfrm>
            <a:off x="2076450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2" name="Freeform 104"/>
          <p:cNvSpPr>
            <a:spLocks noChangeArrowheads="1"/>
          </p:cNvSpPr>
          <p:nvPr/>
        </p:nvSpPr>
        <p:spPr bwMode="auto">
          <a:xfrm>
            <a:off x="7331075" y="4289425"/>
            <a:ext cx="207963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3" name="Freeform 105"/>
          <p:cNvSpPr>
            <a:spLocks noChangeArrowheads="1"/>
          </p:cNvSpPr>
          <p:nvPr/>
        </p:nvSpPr>
        <p:spPr bwMode="auto">
          <a:xfrm>
            <a:off x="6400800" y="4832350"/>
            <a:ext cx="207963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" name="Freeform 106"/>
          <p:cNvSpPr>
            <a:spLocks noChangeArrowheads="1"/>
          </p:cNvSpPr>
          <p:nvPr/>
        </p:nvSpPr>
        <p:spPr bwMode="auto">
          <a:xfrm>
            <a:off x="6072188" y="5291138"/>
            <a:ext cx="207962" cy="103187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" name="Freeform 107"/>
          <p:cNvSpPr>
            <a:spLocks noChangeArrowheads="1"/>
          </p:cNvSpPr>
          <p:nvPr/>
        </p:nvSpPr>
        <p:spPr bwMode="auto">
          <a:xfrm>
            <a:off x="6632575" y="5527675"/>
            <a:ext cx="184150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4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" name="Freeform 108"/>
          <p:cNvSpPr>
            <a:spLocks noChangeArrowheads="1"/>
          </p:cNvSpPr>
          <p:nvPr/>
        </p:nvSpPr>
        <p:spPr bwMode="auto">
          <a:xfrm>
            <a:off x="6926263" y="5280025"/>
            <a:ext cx="185737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" name="Freeform 109"/>
          <p:cNvSpPr>
            <a:spLocks noChangeArrowheads="1"/>
          </p:cNvSpPr>
          <p:nvPr/>
        </p:nvSpPr>
        <p:spPr bwMode="auto">
          <a:xfrm>
            <a:off x="6926263" y="5689600"/>
            <a:ext cx="185737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" name="Freeform 110"/>
          <p:cNvSpPr>
            <a:spLocks noChangeArrowheads="1"/>
          </p:cNvSpPr>
          <p:nvPr/>
        </p:nvSpPr>
        <p:spPr bwMode="auto">
          <a:xfrm>
            <a:off x="6908800" y="3733800"/>
            <a:ext cx="196850" cy="98425"/>
          </a:xfrm>
          <a:custGeom>
            <a:avLst/>
            <a:gdLst>
              <a:gd name="T0" fmla="*/ 2147483646 w 34"/>
              <a:gd name="T1" fmla="*/ 0 h 17"/>
              <a:gd name="T2" fmla="*/ 0 w 34"/>
              <a:gd name="T3" fmla="*/ 2147483646 h 17"/>
              <a:gd name="T4" fmla="*/ 2147483646 w 34"/>
              <a:gd name="T5" fmla="*/ 2147483646 h 17"/>
              <a:gd name="T6" fmla="*/ 2147483646 w 34"/>
              <a:gd name="T7" fmla="*/ 0 h 17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17"/>
              <a:gd name="T14" fmla="*/ 34 w 34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17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8"/>
                  <a:pt x="26" y="0"/>
                  <a:pt x="17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" name="Freeform 111"/>
          <p:cNvSpPr>
            <a:spLocks noChangeArrowheads="1"/>
          </p:cNvSpPr>
          <p:nvPr/>
        </p:nvSpPr>
        <p:spPr bwMode="auto">
          <a:xfrm>
            <a:off x="6175375" y="5965825"/>
            <a:ext cx="69850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" name="Rectangle 112"/>
          <p:cNvSpPr>
            <a:spLocks noChangeArrowheads="1"/>
          </p:cNvSpPr>
          <p:nvPr/>
        </p:nvSpPr>
        <p:spPr bwMode="auto">
          <a:xfrm>
            <a:off x="6210300" y="6094413"/>
            <a:ext cx="39688" cy="682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81" name="Freeform 113"/>
          <p:cNvSpPr>
            <a:spLocks noChangeArrowheads="1"/>
          </p:cNvSpPr>
          <p:nvPr/>
        </p:nvSpPr>
        <p:spPr bwMode="auto">
          <a:xfrm>
            <a:off x="5610225" y="6002338"/>
            <a:ext cx="161925" cy="98425"/>
          </a:xfrm>
          <a:custGeom>
            <a:avLst/>
            <a:gdLst>
              <a:gd name="T0" fmla="*/ 2147483646 w 28"/>
              <a:gd name="T1" fmla="*/ 2147483646 h 17"/>
              <a:gd name="T2" fmla="*/ 0 w 28"/>
              <a:gd name="T3" fmla="*/ 2147483646 h 17"/>
              <a:gd name="T4" fmla="*/ 2147483646 w 28"/>
              <a:gd name="T5" fmla="*/ 2147483646 h 17"/>
              <a:gd name="T6" fmla="*/ 2147483646 w 28"/>
              <a:gd name="T7" fmla="*/ 0 h 17"/>
              <a:gd name="T8" fmla="*/ 2147483646 w 28"/>
              <a:gd name="T9" fmla="*/ 0 h 17"/>
              <a:gd name="T10" fmla="*/ 2147483646 w 28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"/>
              <a:gd name="T19" fmla="*/ 0 h 17"/>
              <a:gd name="T20" fmla="*/ 28 w 28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" h="17">
                <a:moveTo>
                  <a:pt x="4" y="13"/>
                </a:moveTo>
                <a:cubicBezTo>
                  <a:pt x="3" y="13"/>
                  <a:pt x="2" y="13"/>
                  <a:pt x="0" y="13"/>
                </a:cubicBezTo>
                <a:cubicBezTo>
                  <a:pt x="3" y="15"/>
                  <a:pt x="7" y="17"/>
                  <a:pt x="11" y="17"/>
                </a:cubicBezTo>
                <a:cubicBezTo>
                  <a:pt x="20" y="17"/>
                  <a:pt x="28" y="9"/>
                  <a:pt x="2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" name="Rectangle 114"/>
          <p:cNvSpPr>
            <a:spLocks noChangeArrowheads="1"/>
          </p:cNvSpPr>
          <p:nvPr/>
        </p:nvSpPr>
        <p:spPr bwMode="auto">
          <a:xfrm>
            <a:off x="6026150" y="6042025"/>
            <a:ext cx="80963" cy="219075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83" name="Rectangle 115"/>
          <p:cNvSpPr>
            <a:spLocks noChangeArrowheads="1"/>
          </p:cNvSpPr>
          <p:nvPr/>
        </p:nvSpPr>
        <p:spPr bwMode="auto">
          <a:xfrm>
            <a:off x="5800725" y="5989638"/>
            <a:ext cx="79375" cy="2714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84" name="Freeform 116"/>
          <p:cNvSpPr>
            <a:spLocks noChangeArrowheads="1"/>
          </p:cNvSpPr>
          <p:nvPr/>
        </p:nvSpPr>
        <p:spPr bwMode="auto">
          <a:xfrm>
            <a:off x="5864225" y="5891213"/>
            <a:ext cx="323850" cy="369887"/>
          </a:xfrm>
          <a:custGeom>
            <a:avLst/>
            <a:gdLst>
              <a:gd name="T0" fmla="*/ 0 w 56"/>
              <a:gd name="T1" fmla="*/ 0 h 64"/>
              <a:gd name="T2" fmla="*/ 0 w 56"/>
              <a:gd name="T3" fmla="*/ 2147483646 h 64"/>
              <a:gd name="T4" fmla="*/ 0 w 56"/>
              <a:gd name="T5" fmla="*/ 2147483646 h 64"/>
              <a:gd name="T6" fmla="*/ 0 w 56"/>
              <a:gd name="T7" fmla="*/ 2147483646 h 64"/>
              <a:gd name="T8" fmla="*/ 2147483646 w 56"/>
              <a:gd name="T9" fmla="*/ 2147483646 h 64"/>
              <a:gd name="T10" fmla="*/ 2147483646 w 56"/>
              <a:gd name="T11" fmla="*/ 2147483646 h 64"/>
              <a:gd name="T12" fmla="*/ 2147483646 w 56"/>
              <a:gd name="T13" fmla="*/ 2147483646 h 64"/>
              <a:gd name="T14" fmla="*/ 2147483646 w 56"/>
              <a:gd name="T15" fmla="*/ 2147483646 h 64"/>
              <a:gd name="T16" fmla="*/ 2147483646 w 56"/>
              <a:gd name="T17" fmla="*/ 2147483646 h 64"/>
              <a:gd name="T18" fmla="*/ 2147483646 w 56"/>
              <a:gd name="T19" fmla="*/ 2147483646 h 64"/>
              <a:gd name="T20" fmla="*/ 2147483646 w 56"/>
              <a:gd name="T21" fmla="*/ 2147483646 h 64"/>
              <a:gd name="T22" fmla="*/ 2147483646 w 56"/>
              <a:gd name="T23" fmla="*/ 2147483646 h 64"/>
              <a:gd name="T24" fmla="*/ 2147483646 w 56"/>
              <a:gd name="T25" fmla="*/ 2147483646 h 64"/>
              <a:gd name="T26" fmla="*/ 2147483646 w 56"/>
              <a:gd name="T27" fmla="*/ 2147483646 h 64"/>
              <a:gd name="T28" fmla="*/ 2147483646 w 56"/>
              <a:gd name="T29" fmla="*/ 0 h 64"/>
              <a:gd name="T30" fmla="*/ 0 w 56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"/>
              <a:gd name="T49" fmla="*/ 0 h 64"/>
              <a:gd name="T50" fmla="*/ 56 w 56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2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" name="Freeform 117"/>
          <p:cNvSpPr>
            <a:spLocks noChangeArrowheads="1"/>
          </p:cNvSpPr>
          <p:nvPr/>
        </p:nvSpPr>
        <p:spPr bwMode="auto">
          <a:xfrm>
            <a:off x="5864225" y="6105525"/>
            <a:ext cx="74613" cy="87313"/>
          </a:xfrm>
          <a:custGeom>
            <a:avLst/>
            <a:gdLst>
              <a:gd name="T0" fmla="*/ 2147483646 w 13"/>
              <a:gd name="T1" fmla="*/ 0 h 15"/>
              <a:gd name="T2" fmla="*/ 2147483646 w 13"/>
              <a:gd name="T3" fmla="*/ 0 h 15"/>
              <a:gd name="T4" fmla="*/ 0 w 13"/>
              <a:gd name="T5" fmla="*/ 0 h 15"/>
              <a:gd name="T6" fmla="*/ 0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15"/>
              <a:gd name="T20" fmla="*/ 13 w 13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15">
                <a:moveTo>
                  <a:pt x="13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15"/>
                  <a:pt x="13" y="15"/>
                  <a:pt x="13" y="15"/>
                </a:cubicBezTo>
                <a:lnTo>
                  <a:pt x="13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" name="Freeform 118"/>
          <p:cNvSpPr>
            <a:spLocks noChangeArrowheads="1"/>
          </p:cNvSpPr>
          <p:nvPr/>
        </p:nvSpPr>
        <p:spPr bwMode="auto">
          <a:xfrm>
            <a:off x="5864225" y="5891213"/>
            <a:ext cx="74613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7" name="Freeform 119"/>
          <p:cNvSpPr>
            <a:spLocks noChangeArrowheads="1"/>
          </p:cNvSpPr>
          <p:nvPr/>
        </p:nvSpPr>
        <p:spPr bwMode="auto">
          <a:xfrm>
            <a:off x="5684838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8" name="Freeform 120"/>
          <p:cNvSpPr>
            <a:spLocks noChangeArrowheads="1"/>
          </p:cNvSpPr>
          <p:nvPr/>
        </p:nvSpPr>
        <p:spPr bwMode="auto">
          <a:xfrm>
            <a:off x="5730875" y="5816600"/>
            <a:ext cx="168275" cy="365125"/>
          </a:xfrm>
          <a:custGeom>
            <a:avLst/>
            <a:gdLst>
              <a:gd name="T0" fmla="*/ 2147483646 w 29"/>
              <a:gd name="T1" fmla="*/ 2147483646 h 63"/>
              <a:gd name="T2" fmla="*/ 2147483646 w 29"/>
              <a:gd name="T3" fmla="*/ 2147483646 h 63"/>
              <a:gd name="T4" fmla="*/ 2147483646 w 29"/>
              <a:gd name="T5" fmla="*/ 0 h 63"/>
              <a:gd name="T6" fmla="*/ 2147483646 w 29"/>
              <a:gd name="T7" fmla="*/ 0 h 63"/>
              <a:gd name="T8" fmla="*/ 2147483646 w 29"/>
              <a:gd name="T9" fmla="*/ 0 h 63"/>
              <a:gd name="T10" fmla="*/ 0 w 29"/>
              <a:gd name="T11" fmla="*/ 2147483646 h 63"/>
              <a:gd name="T12" fmla="*/ 0 w 29"/>
              <a:gd name="T13" fmla="*/ 2147483646 h 63"/>
              <a:gd name="T14" fmla="*/ 0 w 29"/>
              <a:gd name="T15" fmla="*/ 2147483646 h 63"/>
              <a:gd name="T16" fmla="*/ 2147483646 w 29"/>
              <a:gd name="T17" fmla="*/ 2147483646 h 63"/>
              <a:gd name="T18" fmla="*/ 2147483646 w 29"/>
              <a:gd name="T19" fmla="*/ 2147483646 h 63"/>
              <a:gd name="T20" fmla="*/ 2147483646 w 29"/>
              <a:gd name="T21" fmla="*/ 2147483646 h 63"/>
              <a:gd name="T22" fmla="*/ 2147483646 w 29"/>
              <a:gd name="T23" fmla="*/ 2147483646 h 63"/>
              <a:gd name="T24" fmla="*/ 2147483646 w 29"/>
              <a:gd name="T25" fmla="*/ 2147483646 h 63"/>
              <a:gd name="T26" fmla="*/ 2147483646 w 29"/>
              <a:gd name="T27" fmla="*/ 2147483646 h 63"/>
              <a:gd name="T28" fmla="*/ 2147483646 w 29"/>
              <a:gd name="T29" fmla="*/ 2147483646 h 63"/>
              <a:gd name="T30" fmla="*/ 2147483646 w 29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"/>
              <a:gd name="T49" fmla="*/ 0 h 63"/>
              <a:gd name="T50" fmla="*/ 29 w 29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" h="63">
                <a:moveTo>
                  <a:pt x="29" y="23"/>
                </a:moveTo>
                <a:cubicBezTo>
                  <a:pt x="29" y="6"/>
                  <a:pt x="29" y="6"/>
                  <a:pt x="29" y="6"/>
                </a:cubicBezTo>
                <a:cubicBezTo>
                  <a:pt x="29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3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4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5" y="32"/>
                  <a:pt x="29" y="28"/>
                  <a:pt x="29" y="23"/>
                </a:cubicBez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9" name="Freeform 121"/>
          <p:cNvSpPr>
            <a:spLocks noChangeArrowheads="1"/>
          </p:cNvSpPr>
          <p:nvPr/>
        </p:nvSpPr>
        <p:spPr bwMode="auto">
          <a:xfrm>
            <a:off x="5846763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0" name="Oval 122"/>
          <p:cNvSpPr>
            <a:spLocks noChangeArrowheads="1"/>
          </p:cNvSpPr>
          <p:nvPr/>
        </p:nvSpPr>
        <p:spPr bwMode="auto">
          <a:xfrm>
            <a:off x="5789613" y="5897563"/>
            <a:ext cx="28575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91" name="Freeform 123"/>
          <p:cNvSpPr>
            <a:spLocks noChangeArrowheads="1"/>
          </p:cNvSpPr>
          <p:nvPr/>
        </p:nvSpPr>
        <p:spPr bwMode="auto">
          <a:xfrm>
            <a:off x="5684838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3" y="13"/>
                </a:moveTo>
                <a:cubicBezTo>
                  <a:pt x="2" y="13"/>
                  <a:pt x="1" y="13"/>
                  <a:pt x="0" y="13"/>
                </a:cubicBezTo>
                <a:cubicBezTo>
                  <a:pt x="2" y="15"/>
                  <a:pt x="6" y="17"/>
                  <a:pt x="10" y="17"/>
                </a:cubicBezTo>
                <a:cubicBezTo>
                  <a:pt x="19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7"/>
                  <a:pt x="11" y="13"/>
                  <a:pt x="3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2" name="Rectangle 124"/>
          <p:cNvSpPr>
            <a:spLocks noChangeArrowheads="1"/>
          </p:cNvSpPr>
          <p:nvPr/>
        </p:nvSpPr>
        <p:spPr bwMode="auto">
          <a:xfrm>
            <a:off x="6932613" y="6094413"/>
            <a:ext cx="39687" cy="682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93" name="Freeform 125"/>
          <p:cNvSpPr>
            <a:spLocks noChangeArrowheads="1"/>
          </p:cNvSpPr>
          <p:nvPr/>
        </p:nvSpPr>
        <p:spPr bwMode="auto">
          <a:xfrm>
            <a:off x="6891338" y="5965825"/>
            <a:ext cx="69850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" name="Freeform 126"/>
          <p:cNvSpPr>
            <a:spLocks noChangeArrowheads="1"/>
          </p:cNvSpPr>
          <p:nvPr/>
        </p:nvSpPr>
        <p:spPr bwMode="auto">
          <a:xfrm>
            <a:off x="6330950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" name="Rectangle 127"/>
          <p:cNvSpPr>
            <a:spLocks noChangeArrowheads="1"/>
          </p:cNvSpPr>
          <p:nvPr/>
        </p:nvSpPr>
        <p:spPr bwMode="auto">
          <a:xfrm>
            <a:off x="6746875" y="6042025"/>
            <a:ext cx="80963" cy="21907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96" name="Rectangle 128"/>
          <p:cNvSpPr>
            <a:spLocks noChangeArrowheads="1"/>
          </p:cNvSpPr>
          <p:nvPr/>
        </p:nvSpPr>
        <p:spPr bwMode="auto">
          <a:xfrm>
            <a:off x="6516688" y="5989638"/>
            <a:ext cx="85725" cy="2714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97" name="Freeform 129"/>
          <p:cNvSpPr>
            <a:spLocks noChangeArrowheads="1"/>
          </p:cNvSpPr>
          <p:nvPr/>
        </p:nvSpPr>
        <p:spPr bwMode="auto">
          <a:xfrm>
            <a:off x="6584950" y="5891213"/>
            <a:ext cx="317500" cy="369887"/>
          </a:xfrm>
          <a:custGeom>
            <a:avLst/>
            <a:gdLst>
              <a:gd name="T0" fmla="*/ 0 w 55"/>
              <a:gd name="T1" fmla="*/ 0 h 64"/>
              <a:gd name="T2" fmla="*/ 0 w 55"/>
              <a:gd name="T3" fmla="*/ 2147483646 h 64"/>
              <a:gd name="T4" fmla="*/ 0 w 55"/>
              <a:gd name="T5" fmla="*/ 2147483646 h 64"/>
              <a:gd name="T6" fmla="*/ 0 w 55"/>
              <a:gd name="T7" fmla="*/ 2147483646 h 64"/>
              <a:gd name="T8" fmla="*/ 2147483646 w 55"/>
              <a:gd name="T9" fmla="*/ 2147483646 h 64"/>
              <a:gd name="T10" fmla="*/ 2147483646 w 55"/>
              <a:gd name="T11" fmla="*/ 2147483646 h 64"/>
              <a:gd name="T12" fmla="*/ 2147483646 w 55"/>
              <a:gd name="T13" fmla="*/ 2147483646 h 64"/>
              <a:gd name="T14" fmla="*/ 2147483646 w 55"/>
              <a:gd name="T15" fmla="*/ 2147483646 h 64"/>
              <a:gd name="T16" fmla="*/ 2147483646 w 55"/>
              <a:gd name="T17" fmla="*/ 2147483646 h 64"/>
              <a:gd name="T18" fmla="*/ 2147483646 w 55"/>
              <a:gd name="T19" fmla="*/ 2147483646 h 64"/>
              <a:gd name="T20" fmla="*/ 2147483646 w 55"/>
              <a:gd name="T21" fmla="*/ 2147483646 h 64"/>
              <a:gd name="T22" fmla="*/ 2147483646 w 55"/>
              <a:gd name="T23" fmla="*/ 2147483646 h 64"/>
              <a:gd name="T24" fmla="*/ 2147483646 w 55"/>
              <a:gd name="T25" fmla="*/ 2147483646 h 64"/>
              <a:gd name="T26" fmla="*/ 2147483646 w 55"/>
              <a:gd name="T27" fmla="*/ 2147483646 h 64"/>
              <a:gd name="T28" fmla="*/ 2147483646 w 55"/>
              <a:gd name="T29" fmla="*/ 0 h 64"/>
              <a:gd name="T30" fmla="*/ 0 w 55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64"/>
              <a:gd name="T50" fmla="*/ 55 w 55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8" name="Freeform 130"/>
          <p:cNvSpPr>
            <a:spLocks noChangeArrowheads="1"/>
          </p:cNvSpPr>
          <p:nvPr/>
        </p:nvSpPr>
        <p:spPr bwMode="auto">
          <a:xfrm>
            <a:off x="6584950" y="6105525"/>
            <a:ext cx="69850" cy="87313"/>
          </a:xfrm>
          <a:custGeom>
            <a:avLst/>
            <a:gdLst>
              <a:gd name="T0" fmla="*/ 2147483646 w 12"/>
              <a:gd name="T1" fmla="*/ 0 h 15"/>
              <a:gd name="T2" fmla="*/ 0 w 12"/>
              <a:gd name="T3" fmla="*/ 0 h 15"/>
              <a:gd name="T4" fmla="*/ 0 w 12"/>
              <a:gd name="T5" fmla="*/ 0 h 15"/>
              <a:gd name="T6" fmla="*/ 0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"/>
              <a:gd name="T19" fmla="*/ 0 h 15"/>
              <a:gd name="T20" fmla="*/ 12 w 12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" h="15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" y="15"/>
                  <a:pt x="12" y="15"/>
                  <a:pt x="12" y="15"/>
                </a:cubicBezTo>
                <a:lnTo>
                  <a:pt x="12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9" name="Freeform 131"/>
          <p:cNvSpPr>
            <a:spLocks noChangeArrowheads="1"/>
          </p:cNvSpPr>
          <p:nvPr/>
        </p:nvSpPr>
        <p:spPr bwMode="auto">
          <a:xfrm>
            <a:off x="6584950" y="5891213"/>
            <a:ext cx="76200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0" name="Freeform 132"/>
          <p:cNvSpPr>
            <a:spLocks noChangeArrowheads="1"/>
          </p:cNvSpPr>
          <p:nvPr/>
        </p:nvSpPr>
        <p:spPr bwMode="auto">
          <a:xfrm>
            <a:off x="6400800" y="5694363"/>
            <a:ext cx="146050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1" name="Freeform 133"/>
          <p:cNvSpPr>
            <a:spLocks noChangeArrowheads="1"/>
          </p:cNvSpPr>
          <p:nvPr/>
        </p:nvSpPr>
        <p:spPr bwMode="auto">
          <a:xfrm>
            <a:off x="6448425" y="5816600"/>
            <a:ext cx="173038" cy="365125"/>
          </a:xfrm>
          <a:custGeom>
            <a:avLst/>
            <a:gdLst>
              <a:gd name="T0" fmla="*/ 2147483646 w 30"/>
              <a:gd name="T1" fmla="*/ 2147483646 h 63"/>
              <a:gd name="T2" fmla="*/ 2147483646 w 30"/>
              <a:gd name="T3" fmla="*/ 2147483646 h 63"/>
              <a:gd name="T4" fmla="*/ 2147483646 w 30"/>
              <a:gd name="T5" fmla="*/ 0 h 63"/>
              <a:gd name="T6" fmla="*/ 2147483646 w 30"/>
              <a:gd name="T7" fmla="*/ 0 h 63"/>
              <a:gd name="T8" fmla="*/ 2147483646 w 30"/>
              <a:gd name="T9" fmla="*/ 0 h 63"/>
              <a:gd name="T10" fmla="*/ 0 w 30"/>
              <a:gd name="T11" fmla="*/ 2147483646 h 63"/>
              <a:gd name="T12" fmla="*/ 0 w 30"/>
              <a:gd name="T13" fmla="*/ 2147483646 h 63"/>
              <a:gd name="T14" fmla="*/ 0 w 30"/>
              <a:gd name="T15" fmla="*/ 2147483646 h 63"/>
              <a:gd name="T16" fmla="*/ 2147483646 w 30"/>
              <a:gd name="T17" fmla="*/ 2147483646 h 63"/>
              <a:gd name="T18" fmla="*/ 2147483646 w 30"/>
              <a:gd name="T19" fmla="*/ 2147483646 h 63"/>
              <a:gd name="T20" fmla="*/ 2147483646 w 30"/>
              <a:gd name="T21" fmla="*/ 2147483646 h 63"/>
              <a:gd name="T22" fmla="*/ 2147483646 w 30"/>
              <a:gd name="T23" fmla="*/ 2147483646 h 63"/>
              <a:gd name="T24" fmla="*/ 2147483646 w 30"/>
              <a:gd name="T25" fmla="*/ 2147483646 h 63"/>
              <a:gd name="T26" fmla="*/ 2147483646 w 30"/>
              <a:gd name="T27" fmla="*/ 2147483646 h 63"/>
              <a:gd name="T28" fmla="*/ 2147483646 w 30"/>
              <a:gd name="T29" fmla="*/ 2147483646 h 63"/>
              <a:gd name="T30" fmla="*/ 2147483646 w 30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"/>
              <a:gd name="T49" fmla="*/ 0 h 63"/>
              <a:gd name="T50" fmla="*/ 30 w 30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" h="63">
                <a:moveTo>
                  <a:pt x="30" y="23"/>
                </a:moveTo>
                <a:cubicBezTo>
                  <a:pt x="30" y="6"/>
                  <a:pt x="30" y="6"/>
                  <a:pt x="30" y="6"/>
                </a:cubicBezTo>
                <a:cubicBezTo>
                  <a:pt x="30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4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5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6" y="32"/>
                  <a:pt x="30" y="28"/>
                  <a:pt x="30" y="23"/>
                </a:cubicBez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2" name="Freeform 134"/>
          <p:cNvSpPr>
            <a:spLocks noChangeArrowheads="1"/>
          </p:cNvSpPr>
          <p:nvPr/>
        </p:nvSpPr>
        <p:spPr bwMode="auto">
          <a:xfrm>
            <a:off x="6562725" y="5694363"/>
            <a:ext cx="144463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3" name="Oval 135"/>
          <p:cNvSpPr>
            <a:spLocks noChangeArrowheads="1"/>
          </p:cNvSpPr>
          <p:nvPr/>
        </p:nvSpPr>
        <p:spPr bwMode="auto">
          <a:xfrm>
            <a:off x="6510338" y="5897563"/>
            <a:ext cx="23812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04" name="Freeform 136"/>
          <p:cNvSpPr>
            <a:spLocks noChangeArrowheads="1"/>
          </p:cNvSpPr>
          <p:nvPr/>
        </p:nvSpPr>
        <p:spPr bwMode="auto">
          <a:xfrm>
            <a:off x="6400800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" name="Freeform 137"/>
          <p:cNvSpPr>
            <a:spLocks noEditPoints="1" noChangeArrowheads="1"/>
          </p:cNvSpPr>
          <p:nvPr/>
        </p:nvSpPr>
        <p:spPr bwMode="auto">
          <a:xfrm>
            <a:off x="9074150" y="2398713"/>
            <a:ext cx="650875" cy="654050"/>
          </a:xfrm>
          <a:custGeom>
            <a:avLst/>
            <a:gdLst>
              <a:gd name="T0" fmla="*/ 2147483646 w 113"/>
              <a:gd name="T1" fmla="*/ 2147483646 h 113"/>
              <a:gd name="T2" fmla="*/ 0 w 113"/>
              <a:gd name="T3" fmla="*/ 2147483646 h 113"/>
              <a:gd name="T4" fmla="*/ 2147483646 w 113"/>
              <a:gd name="T5" fmla="*/ 0 h 113"/>
              <a:gd name="T6" fmla="*/ 2147483646 w 113"/>
              <a:gd name="T7" fmla="*/ 2147483646 h 113"/>
              <a:gd name="T8" fmla="*/ 2147483646 w 113"/>
              <a:gd name="T9" fmla="*/ 2147483646 h 113"/>
              <a:gd name="T10" fmla="*/ 2147483646 w 113"/>
              <a:gd name="T11" fmla="*/ 2147483646 h 113"/>
              <a:gd name="T12" fmla="*/ 2147483646 w 113"/>
              <a:gd name="T13" fmla="*/ 2147483646 h 113"/>
              <a:gd name="T14" fmla="*/ 2147483646 w 113"/>
              <a:gd name="T15" fmla="*/ 2147483646 h 113"/>
              <a:gd name="T16" fmla="*/ 2147483646 w 113"/>
              <a:gd name="T17" fmla="*/ 2147483646 h 113"/>
              <a:gd name="T18" fmla="*/ 2147483646 w 113"/>
              <a:gd name="T19" fmla="*/ 2147483646 h 1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113"/>
              <a:gd name="T32" fmla="*/ 113 w 113"/>
              <a:gd name="T33" fmla="*/ 113 h 11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113">
                <a:moveTo>
                  <a:pt x="57" y="113"/>
                </a:moveTo>
                <a:cubicBezTo>
                  <a:pt x="26" y="113"/>
                  <a:pt x="0" y="88"/>
                  <a:pt x="0" y="57"/>
                </a:cubicBezTo>
                <a:cubicBezTo>
                  <a:pt x="0" y="26"/>
                  <a:pt x="26" y="0"/>
                  <a:pt x="57" y="0"/>
                </a:cubicBezTo>
                <a:cubicBezTo>
                  <a:pt x="88" y="0"/>
                  <a:pt x="113" y="26"/>
                  <a:pt x="113" y="57"/>
                </a:cubicBezTo>
                <a:cubicBezTo>
                  <a:pt x="113" y="88"/>
                  <a:pt x="88" y="113"/>
                  <a:pt x="57" y="113"/>
                </a:cubicBezTo>
                <a:close/>
                <a:moveTo>
                  <a:pt x="57" y="12"/>
                </a:moveTo>
                <a:cubicBezTo>
                  <a:pt x="32" y="12"/>
                  <a:pt x="12" y="32"/>
                  <a:pt x="12" y="57"/>
                </a:cubicBezTo>
                <a:cubicBezTo>
                  <a:pt x="12" y="81"/>
                  <a:pt x="32" y="101"/>
                  <a:pt x="57" y="101"/>
                </a:cubicBezTo>
                <a:cubicBezTo>
                  <a:pt x="81" y="101"/>
                  <a:pt x="101" y="81"/>
                  <a:pt x="101" y="57"/>
                </a:cubicBezTo>
                <a:cubicBezTo>
                  <a:pt x="101" y="32"/>
                  <a:pt x="81" y="12"/>
                  <a:pt x="57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6" name="Oval 138"/>
          <p:cNvSpPr>
            <a:spLocks noChangeArrowheads="1"/>
          </p:cNvSpPr>
          <p:nvPr/>
        </p:nvSpPr>
        <p:spPr bwMode="auto">
          <a:xfrm>
            <a:off x="9223375" y="2544763"/>
            <a:ext cx="365125" cy="363537"/>
          </a:xfrm>
          <a:prstGeom prst="ellipse">
            <a:avLst/>
          </a:prstGeom>
          <a:solidFill>
            <a:srgbClr val="FBBE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07" name="Freeform 139"/>
          <p:cNvSpPr>
            <a:spLocks noChangeArrowheads="1"/>
          </p:cNvSpPr>
          <p:nvPr/>
        </p:nvSpPr>
        <p:spPr bwMode="auto">
          <a:xfrm>
            <a:off x="3740150" y="3098800"/>
            <a:ext cx="1136650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3"/>
                </a:moveTo>
                <a:cubicBezTo>
                  <a:pt x="178" y="63"/>
                  <a:pt x="176" y="64"/>
                  <a:pt x="174" y="64"/>
                </a:cubicBezTo>
                <a:cubicBezTo>
                  <a:pt x="173" y="50"/>
                  <a:pt x="161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39" y="18"/>
                  <a:pt x="121" y="0"/>
                  <a:pt x="99" y="1"/>
                </a:cubicBezTo>
                <a:cubicBezTo>
                  <a:pt x="77" y="1"/>
                  <a:pt x="59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7" y="42"/>
                </a:cubicBezTo>
                <a:cubicBezTo>
                  <a:pt x="34" y="42"/>
                  <a:pt x="23" y="52"/>
                  <a:pt x="21" y="65"/>
                </a:cubicBezTo>
                <a:cubicBezTo>
                  <a:pt x="20" y="64"/>
                  <a:pt x="18" y="64"/>
                  <a:pt x="16" y="64"/>
                </a:cubicBezTo>
                <a:cubicBezTo>
                  <a:pt x="7" y="64"/>
                  <a:pt x="0" y="72"/>
                  <a:pt x="0" y="80"/>
                </a:cubicBezTo>
                <a:cubicBezTo>
                  <a:pt x="0" y="89"/>
                  <a:pt x="8" y="96"/>
                  <a:pt x="16" y="96"/>
                </a:cubicBezTo>
                <a:cubicBezTo>
                  <a:pt x="22" y="96"/>
                  <a:pt x="174" y="95"/>
                  <a:pt x="181" y="95"/>
                </a:cubicBezTo>
                <a:cubicBezTo>
                  <a:pt x="190" y="95"/>
                  <a:pt x="197" y="88"/>
                  <a:pt x="197" y="79"/>
                </a:cubicBezTo>
                <a:cubicBezTo>
                  <a:pt x="196" y="70"/>
                  <a:pt x="189" y="63"/>
                  <a:pt x="18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8" name="Freeform 140"/>
          <p:cNvSpPr>
            <a:spLocks noChangeArrowheads="1"/>
          </p:cNvSpPr>
          <p:nvPr/>
        </p:nvSpPr>
        <p:spPr bwMode="auto">
          <a:xfrm>
            <a:off x="4316413" y="3317875"/>
            <a:ext cx="1138237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4"/>
                </a:moveTo>
                <a:cubicBezTo>
                  <a:pt x="178" y="64"/>
                  <a:pt x="176" y="64"/>
                  <a:pt x="175" y="65"/>
                </a:cubicBezTo>
                <a:cubicBezTo>
                  <a:pt x="173" y="51"/>
                  <a:pt x="162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40" y="18"/>
                  <a:pt x="122" y="0"/>
                  <a:pt x="100" y="1"/>
                </a:cubicBezTo>
                <a:cubicBezTo>
                  <a:pt x="78" y="1"/>
                  <a:pt x="60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8" y="41"/>
                </a:cubicBezTo>
                <a:cubicBezTo>
                  <a:pt x="34" y="41"/>
                  <a:pt x="23" y="51"/>
                  <a:pt x="21" y="64"/>
                </a:cubicBezTo>
                <a:cubicBezTo>
                  <a:pt x="20" y="64"/>
                  <a:pt x="18" y="63"/>
                  <a:pt x="16" y="63"/>
                </a:cubicBezTo>
                <a:cubicBezTo>
                  <a:pt x="7" y="63"/>
                  <a:pt x="0" y="71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22" y="95"/>
                  <a:pt x="174" y="96"/>
                  <a:pt x="181" y="96"/>
                </a:cubicBezTo>
                <a:cubicBezTo>
                  <a:pt x="189" y="95"/>
                  <a:pt x="197" y="88"/>
                  <a:pt x="196" y="79"/>
                </a:cubicBezTo>
                <a:cubicBezTo>
                  <a:pt x="196" y="71"/>
                  <a:pt x="189" y="64"/>
                  <a:pt x="180" y="64"/>
                </a:cubicBezTo>
                <a:close/>
              </a:path>
            </a:pathLst>
          </a:custGeom>
          <a:solidFill>
            <a:srgbClr val="7CD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9" name="Freeform 141"/>
          <p:cNvSpPr>
            <a:spLocks noChangeArrowheads="1"/>
          </p:cNvSpPr>
          <p:nvPr/>
        </p:nvSpPr>
        <p:spPr bwMode="auto">
          <a:xfrm>
            <a:off x="5857875" y="3219450"/>
            <a:ext cx="571500" cy="317500"/>
          </a:xfrm>
          <a:custGeom>
            <a:avLst/>
            <a:gdLst>
              <a:gd name="T0" fmla="*/ 2147483646 w 99"/>
              <a:gd name="T1" fmla="*/ 2147483646 h 55"/>
              <a:gd name="T2" fmla="*/ 2147483646 w 99"/>
              <a:gd name="T3" fmla="*/ 2147483646 h 55"/>
              <a:gd name="T4" fmla="*/ 2147483646 w 99"/>
              <a:gd name="T5" fmla="*/ 0 h 55"/>
              <a:gd name="T6" fmla="*/ 2147483646 w 99"/>
              <a:gd name="T7" fmla="*/ 2147483646 h 55"/>
              <a:gd name="T8" fmla="*/ 2147483646 w 99"/>
              <a:gd name="T9" fmla="*/ 2147483646 h 55"/>
              <a:gd name="T10" fmla="*/ 0 w 99"/>
              <a:gd name="T11" fmla="*/ 2147483646 h 55"/>
              <a:gd name="T12" fmla="*/ 2147483646 w 99"/>
              <a:gd name="T13" fmla="*/ 2147483646 h 55"/>
              <a:gd name="T14" fmla="*/ 2147483646 w 99"/>
              <a:gd name="T15" fmla="*/ 2147483646 h 55"/>
              <a:gd name="T16" fmla="*/ 2147483646 w 99"/>
              <a:gd name="T17" fmla="*/ 2147483646 h 55"/>
              <a:gd name="T18" fmla="*/ 2147483646 w 99"/>
              <a:gd name="T19" fmla="*/ 2147483646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"/>
              <a:gd name="T31" fmla="*/ 0 h 55"/>
              <a:gd name="T32" fmla="*/ 99 w 99"/>
              <a:gd name="T33" fmla="*/ 55 h 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" h="55">
                <a:moveTo>
                  <a:pt x="82" y="21"/>
                </a:moveTo>
                <a:cubicBezTo>
                  <a:pt x="80" y="21"/>
                  <a:pt x="78" y="21"/>
                  <a:pt x="77" y="22"/>
                </a:cubicBezTo>
                <a:cubicBezTo>
                  <a:pt x="74" y="9"/>
                  <a:pt x="63" y="0"/>
                  <a:pt x="49" y="0"/>
                </a:cubicBezTo>
                <a:cubicBezTo>
                  <a:pt x="36" y="0"/>
                  <a:pt x="25" y="9"/>
                  <a:pt x="22" y="21"/>
                </a:cubicBezTo>
                <a:cubicBezTo>
                  <a:pt x="21" y="21"/>
                  <a:pt x="19" y="21"/>
                  <a:pt x="18" y="21"/>
                </a:cubicBezTo>
                <a:cubicBezTo>
                  <a:pt x="8" y="21"/>
                  <a:pt x="0" y="29"/>
                  <a:pt x="0" y="38"/>
                </a:cubicBezTo>
                <a:cubicBezTo>
                  <a:pt x="0" y="48"/>
                  <a:pt x="8" y="55"/>
                  <a:pt x="18" y="55"/>
                </a:cubicBezTo>
                <a:cubicBezTo>
                  <a:pt x="23" y="55"/>
                  <a:pt x="76" y="55"/>
                  <a:pt x="82" y="55"/>
                </a:cubicBezTo>
                <a:cubicBezTo>
                  <a:pt x="92" y="55"/>
                  <a:pt x="99" y="48"/>
                  <a:pt x="99" y="38"/>
                </a:cubicBezTo>
                <a:cubicBezTo>
                  <a:pt x="99" y="29"/>
                  <a:pt x="92" y="21"/>
                  <a:pt x="8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0" name="Freeform 142"/>
          <p:cNvSpPr>
            <a:spLocks noChangeArrowheads="1"/>
          </p:cNvSpPr>
          <p:nvPr/>
        </p:nvSpPr>
        <p:spPr bwMode="auto">
          <a:xfrm>
            <a:off x="5194300" y="3033713"/>
            <a:ext cx="374650" cy="207962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1" name="Rectangle 143"/>
          <p:cNvSpPr>
            <a:spLocks noChangeArrowheads="1"/>
          </p:cNvSpPr>
          <p:nvPr/>
        </p:nvSpPr>
        <p:spPr bwMode="auto">
          <a:xfrm>
            <a:off x="2400300" y="5903913"/>
            <a:ext cx="61913" cy="369887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12" name="Rectangle 144"/>
          <p:cNvSpPr>
            <a:spLocks noChangeArrowheads="1"/>
          </p:cNvSpPr>
          <p:nvPr/>
        </p:nvSpPr>
        <p:spPr bwMode="auto">
          <a:xfrm>
            <a:off x="2382838" y="597852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13" name="Rectangle 145"/>
          <p:cNvSpPr>
            <a:spLocks noChangeArrowheads="1"/>
          </p:cNvSpPr>
          <p:nvPr/>
        </p:nvSpPr>
        <p:spPr bwMode="auto">
          <a:xfrm>
            <a:off x="2382838" y="6083300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14" name="Rectangle 146"/>
          <p:cNvSpPr>
            <a:spLocks noChangeArrowheads="1"/>
          </p:cNvSpPr>
          <p:nvPr/>
        </p:nvSpPr>
        <p:spPr bwMode="auto">
          <a:xfrm>
            <a:off x="2382838" y="617537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15" name="Freeform 147"/>
          <p:cNvSpPr>
            <a:spLocks noChangeArrowheads="1"/>
          </p:cNvSpPr>
          <p:nvPr/>
        </p:nvSpPr>
        <p:spPr bwMode="auto">
          <a:xfrm>
            <a:off x="2463800" y="5810250"/>
            <a:ext cx="230188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6" y="20"/>
                  <a:pt x="6" y="20"/>
                  <a:pt x="6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6" name="Freeform 148"/>
          <p:cNvSpPr>
            <a:spLocks noChangeArrowheads="1"/>
          </p:cNvSpPr>
          <p:nvPr/>
        </p:nvSpPr>
        <p:spPr bwMode="auto">
          <a:xfrm>
            <a:off x="2168525" y="5810250"/>
            <a:ext cx="231775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7" name="Freeform 149"/>
          <p:cNvSpPr>
            <a:spLocks noChangeArrowheads="1"/>
          </p:cNvSpPr>
          <p:nvPr/>
        </p:nvSpPr>
        <p:spPr bwMode="auto">
          <a:xfrm>
            <a:off x="2266950" y="5694363"/>
            <a:ext cx="196850" cy="227012"/>
          </a:xfrm>
          <a:custGeom>
            <a:avLst/>
            <a:gdLst>
              <a:gd name="T0" fmla="*/ 2147483646 w 34"/>
              <a:gd name="T1" fmla="*/ 2147483646 h 39"/>
              <a:gd name="T2" fmla="*/ 2147483646 w 34"/>
              <a:gd name="T3" fmla="*/ 2147483646 h 39"/>
              <a:gd name="T4" fmla="*/ 2147483646 w 34"/>
              <a:gd name="T5" fmla="*/ 2147483646 h 39"/>
              <a:gd name="T6" fmla="*/ 2147483646 w 34"/>
              <a:gd name="T7" fmla="*/ 2147483646 h 39"/>
              <a:gd name="T8" fmla="*/ 2147483646 w 34"/>
              <a:gd name="T9" fmla="*/ 2147483646 h 39"/>
              <a:gd name="T10" fmla="*/ 2147483646 w 34"/>
              <a:gd name="T11" fmla="*/ 2147483646 h 39"/>
              <a:gd name="T12" fmla="*/ 2147483646 w 34"/>
              <a:gd name="T13" fmla="*/ 2147483646 h 39"/>
              <a:gd name="T14" fmla="*/ 2147483646 w 34"/>
              <a:gd name="T15" fmla="*/ 2147483646 h 39"/>
              <a:gd name="T16" fmla="*/ 2147483646 w 34"/>
              <a:gd name="T17" fmla="*/ 2147483646 h 39"/>
              <a:gd name="T18" fmla="*/ 2147483646 w 34"/>
              <a:gd name="T19" fmla="*/ 2147483646 h 39"/>
              <a:gd name="T20" fmla="*/ 2147483646 w 34"/>
              <a:gd name="T21" fmla="*/ 2147483646 h 39"/>
              <a:gd name="T22" fmla="*/ 0 w 34"/>
              <a:gd name="T23" fmla="*/ 2147483646 h 39"/>
              <a:gd name="T24" fmla="*/ 2147483646 w 34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"/>
              <a:gd name="T40" fmla="*/ 0 h 39"/>
              <a:gd name="T41" fmla="*/ 34 w 34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" h="39">
                <a:moveTo>
                  <a:pt x="28" y="12"/>
                </a:moveTo>
                <a:cubicBezTo>
                  <a:pt x="34" y="21"/>
                  <a:pt x="32" y="33"/>
                  <a:pt x="23" y="39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26"/>
                  <a:pt x="13" y="26"/>
                  <a:pt x="13" y="26"/>
                </a:cubicBezTo>
                <a:cubicBezTo>
                  <a:pt x="16" y="20"/>
                  <a:pt x="16" y="20"/>
                  <a:pt x="16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16"/>
                  <a:pt x="7" y="16"/>
                  <a:pt x="7" y="16"/>
                </a:cubicBezTo>
                <a:cubicBezTo>
                  <a:pt x="10" y="11"/>
                  <a:pt x="10" y="11"/>
                  <a:pt x="1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6"/>
                  <a:pt x="0" y="6"/>
                  <a:pt x="0" y="6"/>
                </a:cubicBezTo>
                <a:cubicBezTo>
                  <a:pt x="9" y="0"/>
                  <a:pt x="22" y="3"/>
                  <a:pt x="28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8" name="Freeform 150"/>
          <p:cNvSpPr>
            <a:spLocks noChangeArrowheads="1"/>
          </p:cNvSpPr>
          <p:nvPr/>
        </p:nvSpPr>
        <p:spPr bwMode="auto">
          <a:xfrm>
            <a:off x="2406650" y="5694363"/>
            <a:ext cx="190500" cy="227012"/>
          </a:xfrm>
          <a:custGeom>
            <a:avLst/>
            <a:gdLst>
              <a:gd name="T0" fmla="*/ 2147483646 w 33"/>
              <a:gd name="T1" fmla="*/ 2147483646 h 39"/>
              <a:gd name="T2" fmla="*/ 2147483646 w 33"/>
              <a:gd name="T3" fmla="*/ 2147483646 h 39"/>
              <a:gd name="T4" fmla="*/ 2147483646 w 33"/>
              <a:gd name="T5" fmla="*/ 2147483646 h 39"/>
              <a:gd name="T6" fmla="*/ 2147483646 w 33"/>
              <a:gd name="T7" fmla="*/ 2147483646 h 39"/>
              <a:gd name="T8" fmla="*/ 2147483646 w 33"/>
              <a:gd name="T9" fmla="*/ 2147483646 h 39"/>
              <a:gd name="T10" fmla="*/ 2147483646 w 33"/>
              <a:gd name="T11" fmla="*/ 2147483646 h 39"/>
              <a:gd name="T12" fmla="*/ 2147483646 w 33"/>
              <a:gd name="T13" fmla="*/ 2147483646 h 39"/>
              <a:gd name="T14" fmla="*/ 2147483646 w 33"/>
              <a:gd name="T15" fmla="*/ 2147483646 h 39"/>
              <a:gd name="T16" fmla="*/ 2147483646 w 33"/>
              <a:gd name="T17" fmla="*/ 2147483646 h 39"/>
              <a:gd name="T18" fmla="*/ 2147483646 w 33"/>
              <a:gd name="T19" fmla="*/ 2147483646 h 39"/>
              <a:gd name="T20" fmla="*/ 2147483646 w 33"/>
              <a:gd name="T21" fmla="*/ 2147483646 h 39"/>
              <a:gd name="T22" fmla="*/ 2147483646 w 33"/>
              <a:gd name="T23" fmla="*/ 2147483646 h 39"/>
              <a:gd name="T24" fmla="*/ 2147483646 w 33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"/>
              <a:gd name="T40" fmla="*/ 0 h 39"/>
              <a:gd name="T41" fmla="*/ 33 w 33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" h="39">
                <a:moveTo>
                  <a:pt x="6" y="12"/>
                </a:moveTo>
                <a:cubicBezTo>
                  <a:pt x="0" y="21"/>
                  <a:pt x="2" y="33"/>
                  <a:pt x="11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2" y="28"/>
                  <a:pt x="12" y="28"/>
                  <a:pt x="12" y="28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16"/>
                  <a:pt x="27" y="16"/>
                  <a:pt x="27" y="16"/>
                </a:cubicBezTo>
                <a:cubicBezTo>
                  <a:pt x="24" y="11"/>
                  <a:pt x="24" y="11"/>
                  <a:pt x="2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24" y="0"/>
                  <a:pt x="12" y="3"/>
                  <a:pt x="6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9" name="Oval 151"/>
          <p:cNvSpPr>
            <a:spLocks noChangeArrowheads="1"/>
          </p:cNvSpPr>
          <p:nvPr/>
        </p:nvSpPr>
        <p:spPr bwMode="auto">
          <a:xfrm>
            <a:off x="2428875" y="5880100"/>
            <a:ext cx="6985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20" name="Oval 152"/>
          <p:cNvSpPr>
            <a:spLocks noChangeArrowheads="1"/>
          </p:cNvSpPr>
          <p:nvPr/>
        </p:nvSpPr>
        <p:spPr bwMode="auto">
          <a:xfrm>
            <a:off x="2352675" y="5880100"/>
            <a:ext cx="7620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21" name="Oval 153"/>
          <p:cNvSpPr>
            <a:spLocks noChangeArrowheads="1"/>
          </p:cNvSpPr>
          <p:nvPr/>
        </p:nvSpPr>
        <p:spPr bwMode="auto">
          <a:xfrm>
            <a:off x="2393950" y="5845175"/>
            <a:ext cx="74613" cy="76200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22" name="Freeform 154"/>
          <p:cNvSpPr>
            <a:spLocks noChangeArrowheads="1"/>
          </p:cNvSpPr>
          <p:nvPr/>
        </p:nvSpPr>
        <p:spPr bwMode="auto">
          <a:xfrm>
            <a:off x="4962525" y="5181600"/>
            <a:ext cx="588963" cy="784225"/>
          </a:xfrm>
          <a:custGeom>
            <a:avLst/>
            <a:gdLst>
              <a:gd name="T0" fmla="*/ 0 w 401"/>
              <a:gd name="T1" fmla="*/ 0 h 535"/>
              <a:gd name="T2" fmla="*/ 0 w 401"/>
              <a:gd name="T3" fmla="*/ 2147483646 h 535"/>
              <a:gd name="T4" fmla="*/ 2147483646 w 401"/>
              <a:gd name="T5" fmla="*/ 2147483646 h 535"/>
              <a:gd name="T6" fmla="*/ 2147483646 w 401"/>
              <a:gd name="T7" fmla="*/ 2147483646 h 535"/>
              <a:gd name="T8" fmla="*/ 2147483646 w 401"/>
              <a:gd name="T9" fmla="*/ 2147483646 h 535"/>
              <a:gd name="T10" fmla="*/ 2147483646 w 401"/>
              <a:gd name="T11" fmla="*/ 2147483646 h 535"/>
              <a:gd name="T12" fmla="*/ 2147483646 w 401"/>
              <a:gd name="T13" fmla="*/ 2147483646 h 535"/>
              <a:gd name="T14" fmla="*/ 2147483646 w 401"/>
              <a:gd name="T15" fmla="*/ 2147483646 h 535"/>
              <a:gd name="T16" fmla="*/ 2147483646 w 401"/>
              <a:gd name="T17" fmla="*/ 2147483646 h 535"/>
              <a:gd name="T18" fmla="*/ 2147483646 w 401"/>
              <a:gd name="T19" fmla="*/ 2147483646 h 535"/>
              <a:gd name="T20" fmla="*/ 2147483646 w 401"/>
              <a:gd name="T21" fmla="*/ 2147483646 h 535"/>
              <a:gd name="T22" fmla="*/ 0 w 401"/>
              <a:gd name="T23" fmla="*/ 0 h 535"/>
              <a:gd name="T24" fmla="*/ 0 w 401"/>
              <a:gd name="T25" fmla="*/ 0 h 5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1"/>
              <a:gd name="T40" fmla="*/ 0 h 535"/>
              <a:gd name="T41" fmla="*/ 401 w 401"/>
              <a:gd name="T42" fmla="*/ 535 h 5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1" h="535">
                <a:moveTo>
                  <a:pt x="0" y="0"/>
                </a:moveTo>
                <a:lnTo>
                  <a:pt x="0" y="535"/>
                </a:lnTo>
                <a:lnTo>
                  <a:pt x="44" y="500"/>
                </a:lnTo>
                <a:lnTo>
                  <a:pt x="87" y="535"/>
                </a:lnTo>
                <a:lnTo>
                  <a:pt x="134" y="500"/>
                </a:lnTo>
                <a:lnTo>
                  <a:pt x="177" y="535"/>
                </a:lnTo>
                <a:lnTo>
                  <a:pt x="221" y="500"/>
                </a:lnTo>
                <a:lnTo>
                  <a:pt x="264" y="535"/>
                </a:lnTo>
                <a:lnTo>
                  <a:pt x="307" y="500"/>
                </a:lnTo>
                <a:lnTo>
                  <a:pt x="354" y="535"/>
                </a:lnTo>
                <a:lnTo>
                  <a:pt x="401" y="500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3" name="Freeform 155"/>
          <p:cNvSpPr>
            <a:spLocks noChangeArrowheads="1"/>
          </p:cNvSpPr>
          <p:nvPr/>
        </p:nvSpPr>
        <p:spPr bwMode="auto">
          <a:xfrm>
            <a:off x="4962525" y="5181600"/>
            <a:ext cx="463550" cy="617538"/>
          </a:xfrm>
          <a:custGeom>
            <a:avLst/>
            <a:gdLst>
              <a:gd name="T0" fmla="*/ 0 w 315"/>
              <a:gd name="T1" fmla="*/ 0 h 421"/>
              <a:gd name="T2" fmla="*/ 0 w 315"/>
              <a:gd name="T3" fmla="*/ 2147483646 h 421"/>
              <a:gd name="T4" fmla="*/ 2147483646 w 315"/>
              <a:gd name="T5" fmla="*/ 2147483646 h 421"/>
              <a:gd name="T6" fmla="*/ 2147483646 w 315"/>
              <a:gd name="T7" fmla="*/ 2147483646 h 421"/>
              <a:gd name="T8" fmla="*/ 2147483646 w 315"/>
              <a:gd name="T9" fmla="*/ 2147483646 h 421"/>
              <a:gd name="T10" fmla="*/ 2147483646 w 315"/>
              <a:gd name="T11" fmla="*/ 2147483646 h 421"/>
              <a:gd name="T12" fmla="*/ 2147483646 w 315"/>
              <a:gd name="T13" fmla="*/ 2147483646 h 421"/>
              <a:gd name="T14" fmla="*/ 2147483646 w 315"/>
              <a:gd name="T15" fmla="*/ 2147483646 h 421"/>
              <a:gd name="T16" fmla="*/ 2147483646 w 315"/>
              <a:gd name="T17" fmla="*/ 2147483646 h 421"/>
              <a:gd name="T18" fmla="*/ 2147483646 w 315"/>
              <a:gd name="T19" fmla="*/ 2147483646 h 421"/>
              <a:gd name="T20" fmla="*/ 2147483646 w 315"/>
              <a:gd name="T21" fmla="*/ 2147483646 h 421"/>
              <a:gd name="T22" fmla="*/ 0 w 315"/>
              <a:gd name="T23" fmla="*/ 0 h 421"/>
              <a:gd name="T24" fmla="*/ 0 w 315"/>
              <a:gd name="T25" fmla="*/ 0 h 4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421"/>
              <a:gd name="T41" fmla="*/ 315 w 315"/>
              <a:gd name="T42" fmla="*/ 421 h 4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421">
                <a:moveTo>
                  <a:pt x="0" y="0"/>
                </a:moveTo>
                <a:lnTo>
                  <a:pt x="0" y="421"/>
                </a:lnTo>
                <a:lnTo>
                  <a:pt x="36" y="394"/>
                </a:lnTo>
                <a:lnTo>
                  <a:pt x="71" y="421"/>
                </a:lnTo>
                <a:lnTo>
                  <a:pt x="103" y="394"/>
                </a:lnTo>
                <a:lnTo>
                  <a:pt x="138" y="421"/>
                </a:lnTo>
                <a:lnTo>
                  <a:pt x="173" y="394"/>
                </a:lnTo>
                <a:lnTo>
                  <a:pt x="209" y="421"/>
                </a:lnTo>
                <a:lnTo>
                  <a:pt x="244" y="394"/>
                </a:lnTo>
                <a:lnTo>
                  <a:pt x="276" y="421"/>
                </a:lnTo>
                <a:lnTo>
                  <a:pt x="315" y="390"/>
                </a:lnTo>
                <a:lnTo>
                  <a:pt x="0" y="0"/>
                </a:lnTo>
                <a:close/>
              </a:path>
            </a:pathLst>
          </a:custGeom>
          <a:solidFill>
            <a:srgbClr val="DE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4" name="Freeform 156"/>
          <p:cNvSpPr>
            <a:spLocks noChangeArrowheads="1"/>
          </p:cNvSpPr>
          <p:nvPr/>
        </p:nvSpPr>
        <p:spPr bwMode="auto">
          <a:xfrm>
            <a:off x="4962525" y="5181600"/>
            <a:ext cx="334963" cy="444500"/>
          </a:xfrm>
          <a:custGeom>
            <a:avLst/>
            <a:gdLst>
              <a:gd name="T0" fmla="*/ 0 w 228"/>
              <a:gd name="T1" fmla="*/ 0 h 303"/>
              <a:gd name="T2" fmla="*/ 0 w 228"/>
              <a:gd name="T3" fmla="*/ 2147483646 h 303"/>
              <a:gd name="T4" fmla="*/ 2147483646 w 228"/>
              <a:gd name="T5" fmla="*/ 2147483646 h 303"/>
              <a:gd name="T6" fmla="*/ 2147483646 w 228"/>
              <a:gd name="T7" fmla="*/ 2147483646 h 303"/>
              <a:gd name="T8" fmla="*/ 2147483646 w 228"/>
              <a:gd name="T9" fmla="*/ 2147483646 h 303"/>
              <a:gd name="T10" fmla="*/ 2147483646 w 228"/>
              <a:gd name="T11" fmla="*/ 2147483646 h 303"/>
              <a:gd name="T12" fmla="*/ 2147483646 w 228"/>
              <a:gd name="T13" fmla="*/ 2147483646 h 303"/>
              <a:gd name="T14" fmla="*/ 2147483646 w 228"/>
              <a:gd name="T15" fmla="*/ 2147483646 h 303"/>
              <a:gd name="T16" fmla="*/ 2147483646 w 228"/>
              <a:gd name="T17" fmla="*/ 2147483646 h 303"/>
              <a:gd name="T18" fmla="*/ 2147483646 w 228"/>
              <a:gd name="T19" fmla="*/ 2147483646 h 303"/>
              <a:gd name="T20" fmla="*/ 2147483646 w 228"/>
              <a:gd name="T21" fmla="*/ 2147483646 h 303"/>
              <a:gd name="T22" fmla="*/ 0 w 228"/>
              <a:gd name="T23" fmla="*/ 0 h 303"/>
              <a:gd name="T24" fmla="*/ 0 w 228"/>
              <a:gd name="T25" fmla="*/ 0 h 3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8"/>
              <a:gd name="T40" fmla="*/ 0 h 303"/>
              <a:gd name="T41" fmla="*/ 228 w 228"/>
              <a:gd name="T42" fmla="*/ 303 h 3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8" h="303">
                <a:moveTo>
                  <a:pt x="0" y="0"/>
                </a:moveTo>
                <a:lnTo>
                  <a:pt x="0" y="303"/>
                </a:lnTo>
                <a:lnTo>
                  <a:pt x="24" y="283"/>
                </a:lnTo>
                <a:lnTo>
                  <a:pt x="52" y="303"/>
                </a:lnTo>
                <a:lnTo>
                  <a:pt x="75" y="283"/>
                </a:lnTo>
                <a:lnTo>
                  <a:pt x="99" y="303"/>
                </a:lnTo>
                <a:lnTo>
                  <a:pt x="126" y="283"/>
                </a:lnTo>
                <a:lnTo>
                  <a:pt x="150" y="303"/>
                </a:lnTo>
                <a:lnTo>
                  <a:pt x="173" y="283"/>
                </a:lnTo>
                <a:lnTo>
                  <a:pt x="201" y="303"/>
                </a:lnTo>
                <a:lnTo>
                  <a:pt x="228" y="283"/>
                </a:lnTo>
                <a:lnTo>
                  <a:pt x="0" y="0"/>
                </a:lnTo>
                <a:close/>
              </a:path>
            </a:pathLst>
          </a:custGeom>
          <a:solidFill>
            <a:srgbClr val="E8B3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5" name="Freeform 157"/>
          <p:cNvSpPr>
            <a:spLocks noChangeArrowheads="1"/>
          </p:cNvSpPr>
          <p:nvPr/>
        </p:nvSpPr>
        <p:spPr bwMode="auto">
          <a:xfrm>
            <a:off x="3352800" y="5300663"/>
            <a:ext cx="74613" cy="109537"/>
          </a:xfrm>
          <a:custGeom>
            <a:avLst/>
            <a:gdLst>
              <a:gd name="T0" fmla="*/ 2147483646 w 51"/>
              <a:gd name="T1" fmla="*/ 2147483646 h 75"/>
              <a:gd name="T2" fmla="*/ 2147483646 w 51"/>
              <a:gd name="T3" fmla="*/ 2147483646 h 75"/>
              <a:gd name="T4" fmla="*/ 0 w 51"/>
              <a:gd name="T5" fmla="*/ 2147483646 h 75"/>
              <a:gd name="T6" fmla="*/ 2147483646 w 51"/>
              <a:gd name="T7" fmla="*/ 0 h 75"/>
              <a:gd name="T8" fmla="*/ 2147483646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51" y="63"/>
                </a:moveTo>
                <a:lnTo>
                  <a:pt x="35" y="75"/>
                </a:lnTo>
                <a:lnTo>
                  <a:pt x="0" y="12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6" name="Freeform 158"/>
          <p:cNvSpPr>
            <a:spLocks noChangeArrowheads="1"/>
          </p:cNvSpPr>
          <p:nvPr/>
        </p:nvSpPr>
        <p:spPr bwMode="auto">
          <a:xfrm>
            <a:off x="3455988" y="5181600"/>
            <a:ext cx="74612" cy="103188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40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7" name="Freeform 159"/>
          <p:cNvSpPr>
            <a:spLocks noChangeArrowheads="1"/>
          </p:cNvSpPr>
          <p:nvPr/>
        </p:nvSpPr>
        <p:spPr bwMode="auto">
          <a:xfrm>
            <a:off x="3416300" y="5214938"/>
            <a:ext cx="109538" cy="58737"/>
          </a:xfrm>
          <a:custGeom>
            <a:avLst/>
            <a:gdLst>
              <a:gd name="T0" fmla="*/ 2147483646 w 75"/>
              <a:gd name="T1" fmla="*/ 2147483646 h 40"/>
              <a:gd name="T2" fmla="*/ 2147483646 w 75"/>
              <a:gd name="T3" fmla="*/ 2147483646 h 40"/>
              <a:gd name="T4" fmla="*/ 0 w 75"/>
              <a:gd name="T5" fmla="*/ 2147483646 h 40"/>
              <a:gd name="T6" fmla="*/ 2147483646 w 75"/>
              <a:gd name="T7" fmla="*/ 0 h 40"/>
              <a:gd name="T8" fmla="*/ 2147483646 w 75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0"/>
              <a:gd name="T17" fmla="*/ 75 w 7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0">
                <a:moveTo>
                  <a:pt x="75" y="24"/>
                </a:moveTo>
                <a:lnTo>
                  <a:pt x="67" y="40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8" name="Freeform 160"/>
          <p:cNvSpPr>
            <a:spLocks noChangeArrowheads="1"/>
          </p:cNvSpPr>
          <p:nvPr/>
        </p:nvSpPr>
        <p:spPr bwMode="auto">
          <a:xfrm>
            <a:off x="3775075" y="4764088"/>
            <a:ext cx="74613" cy="103187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9" y="71"/>
                </a:lnTo>
                <a:lnTo>
                  <a:pt x="0" y="8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9" name="Freeform 161"/>
          <p:cNvSpPr>
            <a:spLocks noChangeArrowheads="1"/>
          </p:cNvSpPr>
          <p:nvPr/>
        </p:nvSpPr>
        <p:spPr bwMode="auto">
          <a:xfrm>
            <a:off x="3589338" y="5011738"/>
            <a:ext cx="80962" cy="109537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4"/>
                </a:moveTo>
                <a:lnTo>
                  <a:pt x="39" y="75"/>
                </a:lnTo>
                <a:lnTo>
                  <a:pt x="0" y="8"/>
                </a:lnTo>
                <a:lnTo>
                  <a:pt x="15" y="0"/>
                </a:lnTo>
                <a:lnTo>
                  <a:pt x="55" y="6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0" name="Freeform 162"/>
          <p:cNvSpPr>
            <a:spLocks noChangeArrowheads="1"/>
          </p:cNvSpPr>
          <p:nvPr/>
        </p:nvSpPr>
        <p:spPr bwMode="auto">
          <a:xfrm>
            <a:off x="3924300" y="4554538"/>
            <a:ext cx="80963" cy="104775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1" name="Freeform 163"/>
          <p:cNvSpPr>
            <a:spLocks noChangeArrowheads="1"/>
          </p:cNvSpPr>
          <p:nvPr/>
        </p:nvSpPr>
        <p:spPr bwMode="auto">
          <a:xfrm>
            <a:off x="3876675" y="4635500"/>
            <a:ext cx="80963" cy="111125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7"/>
                </a:moveTo>
                <a:lnTo>
                  <a:pt x="40" y="75"/>
                </a:lnTo>
                <a:lnTo>
                  <a:pt x="0" y="12"/>
                </a:lnTo>
                <a:lnTo>
                  <a:pt x="16" y="0"/>
                </a:lnTo>
                <a:lnTo>
                  <a:pt x="55" y="67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2" name="Freeform 164"/>
          <p:cNvSpPr>
            <a:spLocks noChangeArrowheads="1"/>
          </p:cNvSpPr>
          <p:nvPr/>
        </p:nvSpPr>
        <p:spPr bwMode="auto">
          <a:xfrm>
            <a:off x="3838575" y="4676775"/>
            <a:ext cx="109538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4"/>
                </a:moveTo>
                <a:lnTo>
                  <a:pt x="71" y="39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3" name="Freeform 165"/>
          <p:cNvSpPr>
            <a:spLocks noChangeArrowheads="1"/>
          </p:cNvSpPr>
          <p:nvPr/>
        </p:nvSpPr>
        <p:spPr bwMode="auto">
          <a:xfrm>
            <a:off x="3629025" y="4965700"/>
            <a:ext cx="74613" cy="104775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6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4" name="Freeform 166"/>
          <p:cNvSpPr>
            <a:spLocks noChangeArrowheads="1"/>
          </p:cNvSpPr>
          <p:nvPr/>
        </p:nvSpPr>
        <p:spPr bwMode="auto">
          <a:xfrm>
            <a:off x="3694113" y="4873625"/>
            <a:ext cx="107950" cy="63500"/>
          </a:xfrm>
          <a:custGeom>
            <a:avLst/>
            <a:gdLst>
              <a:gd name="T0" fmla="*/ 2147483646 w 74"/>
              <a:gd name="T1" fmla="*/ 2147483646 h 43"/>
              <a:gd name="T2" fmla="*/ 2147483646 w 74"/>
              <a:gd name="T3" fmla="*/ 2147483646 h 43"/>
              <a:gd name="T4" fmla="*/ 0 w 74"/>
              <a:gd name="T5" fmla="*/ 2147483646 h 43"/>
              <a:gd name="T6" fmla="*/ 2147483646 w 74"/>
              <a:gd name="T7" fmla="*/ 0 h 43"/>
              <a:gd name="T8" fmla="*/ 2147483646 w 74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3"/>
              <a:gd name="T17" fmla="*/ 74 w 7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3">
                <a:moveTo>
                  <a:pt x="74" y="28"/>
                </a:moveTo>
                <a:lnTo>
                  <a:pt x="66" y="43"/>
                </a:lnTo>
                <a:lnTo>
                  <a:pt x="0" y="20"/>
                </a:lnTo>
                <a:lnTo>
                  <a:pt x="3" y="0"/>
                </a:lnTo>
                <a:lnTo>
                  <a:pt x="74" y="28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5" name="Freeform 167"/>
          <p:cNvSpPr>
            <a:spLocks noChangeArrowheads="1"/>
          </p:cNvSpPr>
          <p:nvPr/>
        </p:nvSpPr>
        <p:spPr bwMode="auto">
          <a:xfrm>
            <a:off x="3230563" y="5470525"/>
            <a:ext cx="80962" cy="103188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6" name="Freeform 168"/>
          <p:cNvSpPr>
            <a:spLocks noChangeArrowheads="1"/>
          </p:cNvSpPr>
          <p:nvPr/>
        </p:nvSpPr>
        <p:spPr bwMode="auto">
          <a:xfrm>
            <a:off x="3254375" y="5422900"/>
            <a:ext cx="107950" cy="58738"/>
          </a:xfrm>
          <a:custGeom>
            <a:avLst/>
            <a:gdLst>
              <a:gd name="T0" fmla="*/ 2147483646 w 74"/>
              <a:gd name="T1" fmla="*/ 2147483646 h 40"/>
              <a:gd name="T2" fmla="*/ 2147483646 w 74"/>
              <a:gd name="T3" fmla="*/ 2147483646 h 40"/>
              <a:gd name="T4" fmla="*/ 0 w 74"/>
              <a:gd name="T5" fmla="*/ 2147483646 h 40"/>
              <a:gd name="T6" fmla="*/ 2147483646 w 74"/>
              <a:gd name="T7" fmla="*/ 0 h 40"/>
              <a:gd name="T8" fmla="*/ 2147483646 w 74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0"/>
              <a:gd name="T17" fmla="*/ 74 w 74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0">
                <a:moveTo>
                  <a:pt x="74" y="24"/>
                </a:moveTo>
                <a:lnTo>
                  <a:pt x="71" y="40"/>
                </a:lnTo>
                <a:lnTo>
                  <a:pt x="0" y="16"/>
                </a:lnTo>
                <a:lnTo>
                  <a:pt x="8" y="0"/>
                </a:lnTo>
                <a:lnTo>
                  <a:pt x="74" y="24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7" name="Freeform 169"/>
          <p:cNvSpPr>
            <a:spLocks noChangeArrowheads="1"/>
          </p:cNvSpPr>
          <p:nvPr/>
        </p:nvSpPr>
        <p:spPr bwMode="auto">
          <a:xfrm>
            <a:off x="3149600" y="5580063"/>
            <a:ext cx="111125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3"/>
                </a:moveTo>
                <a:lnTo>
                  <a:pt x="71" y="39"/>
                </a:lnTo>
                <a:lnTo>
                  <a:pt x="0" y="15"/>
                </a:lnTo>
                <a:lnTo>
                  <a:pt x="4" y="0"/>
                </a:lnTo>
                <a:lnTo>
                  <a:pt x="75" y="2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8" name="Freeform 170"/>
          <p:cNvSpPr>
            <a:spLocks noChangeArrowheads="1"/>
          </p:cNvSpPr>
          <p:nvPr/>
        </p:nvSpPr>
        <p:spPr bwMode="auto">
          <a:xfrm>
            <a:off x="4664075" y="5300663"/>
            <a:ext cx="74613" cy="109537"/>
          </a:xfrm>
          <a:custGeom>
            <a:avLst/>
            <a:gdLst>
              <a:gd name="T0" fmla="*/ 0 w 51"/>
              <a:gd name="T1" fmla="*/ 2147483646 h 75"/>
              <a:gd name="T2" fmla="*/ 2147483646 w 51"/>
              <a:gd name="T3" fmla="*/ 2147483646 h 75"/>
              <a:gd name="T4" fmla="*/ 2147483646 w 51"/>
              <a:gd name="T5" fmla="*/ 2147483646 h 75"/>
              <a:gd name="T6" fmla="*/ 2147483646 w 51"/>
              <a:gd name="T7" fmla="*/ 0 h 75"/>
              <a:gd name="T8" fmla="*/ 0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0" y="63"/>
                </a:moveTo>
                <a:lnTo>
                  <a:pt x="16" y="75"/>
                </a:lnTo>
                <a:lnTo>
                  <a:pt x="51" y="12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9" name="Freeform 171"/>
          <p:cNvSpPr>
            <a:spLocks noChangeArrowheads="1"/>
          </p:cNvSpPr>
          <p:nvPr/>
        </p:nvSpPr>
        <p:spPr bwMode="auto">
          <a:xfrm>
            <a:off x="4559300" y="5181600"/>
            <a:ext cx="74613" cy="103188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0" name="Freeform 172"/>
          <p:cNvSpPr>
            <a:spLocks noChangeArrowheads="1"/>
          </p:cNvSpPr>
          <p:nvPr/>
        </p:nvSpPr>
        <p:spPr bwMode="auto">
          <a:xfrm>
            <a:off x="4565650" y="5214938"/>
            <a:ext cx="115888" cy="58737"/>
          </a:xfrm>
          <a:custGeom>
            <a:avLst/>
            <a:gdLst>
              <a:gd name="T0" fmla="*/ 0 w 79"/>
              <a:gd name="T1" fmla="*/ 2147483646 h 40"/>
              <a:gd name="T2" fmla="*/ 2147483646 w 79"/>
              <a:gd name="T3" fmla="*/ 2147483646 h 40"/>
              <a:gd name="T4" fmla="*/ 2147483646 w 79"/>
              <a:gd name="T5" fmla="*/ 2147483646 h 40"/>
              <a:gd name="T6" fmla="*/ 2147483646 w 79"/>
              <a:gd name="T7" fmla="*/ 0 h 40"/>
              <a:gd name="T8" fmla="*/ 0 w 79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40"/>
              <a:gd name="T17" fmla="*/ 79 w 79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40">
                <a:moveTo>
                  <a:pt x="0" y="24"/>
                </a:moveTo>
                <a:lnTo>
                  <a:pt x="8" y="40"/>
                </a:lnTo>
                <a:lnTo>
                  <a:pt x="79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1" name="Freeform 173"/>
          <p:cNvSpPr>
            <a:spLocks noChangeArrowheads="1"/>
          </p:cNvSpPr>
          <p:nvPr/>
        </p:nvSpPr>
        <p:spPr bwMode="auto">
          <a:xfrm>
            <a:off x="4241800" y="4764088"/>
            <a:ext cx="74613" cy="103187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2" name="Freeform 174"/>
          <p:cNvSpPr>
            <a:spLocks noChangeArrowheads="1"/>
          </p:cNvSpPr>
          <p:nvPr/>
        </p:nvSpPr>
        <p:spPr bwMode="auto">
          <a:xfrm>
            <a:off x="4421188" y="5011738"/>
            <a:ext cx="80962" cy="109537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4"/>
                </a:moveTo>
                <a:lnTo>
                  <a:pt x="16" y="75"/>
                </a:lnTo>
                <a:lnTo>
                  <a:pt x="55" y="8"/>
                </a:lnTo>
                <a:lnTo>
                  <a:pt x="39" y="0"/>
                </a:lnTo>
                <a:lnTo>
                  <a:pt x="0" y="6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3" name="Freeform 175"/>
          <p:cNvSpPr>
            <a:spLocks noChangeArrowheads="1"/>
          </p:cNvSpPr>
          <p:nvPr/>
        </p:nvSpPr>
        <p:spPr bwMode="auto">
          <a:xfrm>
            <a:off x="4092575" y="4554538"/>
            <a:ext cx="74613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4" name="Freeform 176"/>
          <p:cNvSpPr>
            <a:spLocks noChangeArrowheads="1"/>
          </p:cNvSpPr>
          <p:nvPr/>
        </p:nvSpPr>
        <p:spPr bwMode="auto">
          <a:xfrm>
            <a:off x="4130675" y="4635500"/>
            <a:ext cx="80963" cy="111125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7"/>
                </a:moveTo>
                <a:lnTo>
                  <a:pt x="16" y="75"/>
                </a:lnTo>
                <a:lnTo>
                  <a:pt x="55" y="12"/>
                </a:lnTo>
                <a:lnTo>
                  <a:pt x="4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5" name="Freeform 177"/>
          <p:cNvSpPr>
            <a:spLocks noChangeArrowheads="1"/>
          </p:cNvSpPr>
          <p:nvPr/>
        </p:nvSpPr>
        <p:spPr bwMode="auto">
          <a:xfrm>
            <a:off x="4143375" y="4676775"/>
            <a:ext cx="109538" cy="57150"/>
          </a:xfrm>
          <a:custGeom>
            <a:avLst/>
            <a:gdLst>
              <a:gd name="T0" fmla="*/ 0 w 75"/>
              <a:gd name="T1" fmla="*/ 2147483646 h 39"/>
              <a:gd name="T2" fmla="*/ 2147483646 w 75"/>
              <a:gd name="T3" fmla="*/ 2147483646 h 39"/>
              <a:gd name="T4" fmla="*/ 2147483646 w 75"/>
              <a:gd name="T5" fmla="*/ 2147483646 h 39"/>
              <a:gd name="T6" fmla="*/ 2147483646 w 75"/>
              <a:gd name="T7" fmla="*/ 0 h 39"/>
              <a:gd name="T8" fmla="*/ 0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0" y="24"/>
                </a:moveTo>
                <a:lnTo>
                  <a:pt x="8" y="39"/>
                </a:lnTo>
                <a:lnTo>
                  <a:pt x="75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" name="Freeform 178"/>
          <p:cNvSpPr>
            <a:spLocks noChangeArrowheads="1"/>
          </p:cNvSpPr>
          <p:nvPr/>
        </p:nvSpPr>
        <p:spPr bwMode="auto">
          <a:xfrm>
            <a:off x="4384675" y="4965700"/>
            <a:ext cx="76200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6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7" name="Freeform 179"/>
          <p:cNvSpPr>
            <a:spLocks noChangeArrowheads="1"/>
          </p:cNvSpPr>
          <p:nvPr/>
        </p:nvSpPr>
        <p:spPr bwMode="auto">
          <a:xfrm>
            <a:off x="4286250" y="4873625"/>
            <a:ext cx="111125" cy="63500"/>
          </a:xfrm>
          <a:custGeom>
            <a:avLst/>
            <a:gdLst>
              <a:gd name="T0" fmla="*/ 0 w 75"/>
              <a:gd name="T1" fmla="*/ 2147483646 h 43"/>
              <a:gd name="T2" fmla="*/ 2147483646 w 75"/>
              <a:gd name="T3" fmla="*/ 2147483646 h 43"/>
              <a:gd name="T4" fmla="*/ 2147483646 w 75"/>
              <a:gd name="T5" fmla="*/ 2147483646 h 43"/>
              <a:gd name="T6" fmla="*/ 2147483646 w 75"/>
              <a:gd name="T7" fmla="*/ 0 h 43"/>
              <a:gd name="T8" fmla="*/ 0 w 75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3"/>
              <a:gd name="T17" fmla="*/ 75 w 7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3">
                <a:moveTo>
                  <a:pt x="0" y="28"/>
                </a:moveTo>
                <a:lnTo>
                  <a:pt x="8" y="43"/>
                </a:lnTo>
                <a:lnTo>
                  <a:pt x="75" y="20"/>
                </a:lnTo>
                <a:lnTo>
                  <a:pt x="71" y="0"/>
                </a:lnTo>
                <a:lnTo>
                  <a:pt x="0" y="28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8" name="Freeform 180"/>
          <p:cNvSpPr>
            <a:spLocks noChangeArrowheads="1"/>
          </p:cNvSpPr>
          <p:nvPr/>
        </p:nvSpPr>
        <p:spPr bwMode="auto">
          <a:xfrm>
            <a:off x="4195763" y="5035550"/>
            <a:ext cx="96837" cy="98425"/>
          </a:xfrm>
          <a:custGeom>
            <a:avLst/>
            <a:gdLst>
              <a:gd name="T0" fmla="*/ 2147483646 w 66"/>
              <a:gd name="T1" fmla="*/ 2147483646 h 67"/>
              <a:gd name="T2" fmla="*/ 2147483646 w 66"/>
              <a:gd name="T3" fmla="*/ 2147483646 h 67"/>
              <a:gd name="T4" fmla="*/ 0 w 66"/>
              <a:gd name="T5" fmla="*/ 2147483646 h 67"/>
              <a:gd name="T6" fmla="*/ 2147483646 w 66"/>
              <a:gd name="T7" fmla="*/ 0 h 67"/>
              <a:gd name="T8" fmla="*/ 2147483646 w 66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67"/>
              <a:gd name="T17" fmla="*/ 66 w 66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67">
                <a:moveTo>
                  <a:pt x="66" y="16"/>
                </a:moveTo>
                <a:lnTo>
                  <a:pt x="15" y="67"/>
                </a:lnTo>
                <a:lnTo>
                  <a:pt x="0" y="55"/>
                </a:lnTo>
                <a:lnTo>
                  <a:pt x="51" y="0"/>
                </a:lnTo>
                <a:lnTo>
                  <a:pt x="66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9" name="Freeform 181"/>
          <p:cNvSpPr>
            <a:spLocks noChangeArrowheads="1"/>
          </p:cNvSpPr>
          <p:nvPr/>
        </p:nvSpPr>
        <p:spPr bwMode="auto">
          <a:xfrm>
            <a:off x="4086225" y="5035550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0" name="Freeform 182"/>
          <p:cNvSpPr>
            <a:spLocks noChangeArrowheads="1"/>
          </p:cNvSpPr>
          <p:nvPr/>
        </p:nvSpPr>
        <p:spPr bwMode="auto">
          <a:xfrm>
            <a:off x="4322763" y="5035550"/>
            <a:ext cx="103187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1" name="Freeform 183"/>
          <p:cNvSpPr>
            <a:spLocks noChangeArrowheads="1"/>
          </p:cNvSpPr>
          <p:nvPr/>
        </p:nvSpPr>
        <p:spPr bwMode="auto">
          <a:xfrm>
            <a:off x="4137025" y="4781550"/>
            <a:ext cx="98425" cy="104775"/>
          </a:xfrm>
          <a:custGeom>
            <a:avLst/>
            <a:gdLst>
              <a:gd name="T0" fmla="*/ 2147483646 w 67"/>
              <a:gd name="T1" fmla="*/ 2147483646 h 71"/>
              <a:gd name="T2" fmla="*/ 2147483646 w 67"/>
              <a:gd name="T3" fmla="*/ 2147483646 h 71"/>
              <a:gd name="T4" fmla="*/ 0 w 67"/>
              <a:gd name="T5" fmla="*/ 2147483646 h 71"/>
              <a:gd name="T6" fmla="*/ 2147483646 w 67"/>
              <a:gd name="T7" fmla="*/ 0 h 71"/>
              <a:gd name="T8" fmla="*/ 2147483646 w 6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67" y="16"/>
                </a:moveTo>
                <a:lnTo>
                  <a:pt x="16" y="71"/>
                </a:lnTo>
                <a:lnTo>
                  <a:pt x="0" y="55"/>
                </a:lnTo>
                <a:lnTo>
                  <a:pt x="51" y="0"/>
                </a:lnTo>
                <a:lnTo>
                  <a:pt x="67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2" name="Freeform 184"/>
          <p:cNvSpPr>
            <a:spLocks noChangeArrowheads="1"/>
          </p:cNvSpPr>
          <p:nvPr/>
        </p:nvSpPr>
        <p:spPr bwMode="auto">
          <a:xfrm>
            <a:off x="4051300" y="4694238"/>
            <a:ext cx="103188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3" name="Freeform 185"/>
          <p:cNvSpPr>
            <a:spLocks noChangeArrowheads="1"/>
          </p:cNvSpPr>
          <p:nvPr/>
        </p:nvSpPr>
        <p:spPr bwMode="auto">
          <a:xfrm>
            <a:off x="4103688" y="4903788"/>
            <a:ext cx="103187" cy="103187"/>
          </a:xfrm>
          <a:custGeom>
            <a:avLst/>
            <a:gdLst>
              <a:gd name="T0" fmla="*/ 2147483646 w 70"/>
              <a:gd name="T1" fmla="*/ 0 h 71"/>
              <a:gd name="T2" fmla="*/ 2147483646 w 70"/>
              <a:gd name="T3" fmla="*/ 2147483646 h 71"/>
              <a:gd name="T4" fmla="*/ 2147483646 w 70"/>
              <a:gd name="T5" fmla="*/ 2147483646 h 71"/>
              <a:gd name="T6" fmla="*/ 0 w 70"/>
              <a:gd name="T7" fmla="*/ 2147483646 h 71"/>
              <a:gd name="T8" fmla="*/ 2147483646 w 70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71"/>
              <a:gd name="T17" fmla="*/ 70 w 70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71">
                <a:moveTo>
                  <a:pt x="15" y="0"/>
                </a:moveTo>
                <a:lnTo>
                  <a:pt x="70" y="55"/>
                </a:lnTo>
                <a:lnTo>
                  <a:pt x="55" y="71"/>
                </a:lnTo>
                <a:lnTo>
                  <a:pt x="0" y="15"/>
                </a:lnTo>
                <a:lnTo>
                  <a:pt x="15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4" name="Freeform 186"/>
          <p:cNvSpPr>
            <a:spLocks noChangeArrowheads="1"/>
          </p:cNvSpPr>
          <p:nvPr/>
        </p:nvSpPr>
        <p:spPr bwMode="auto">
          <a:xfrm>
            <a:off x="4229100" y="4891088"/>
            <a:ext cx="98425" cy="104775"/>
          </a:xfrm>
          <a:custGeom>
            <a:avLst/>
            <a:gdLst>
              <a:gd name="T0" fmla="*/ 2147483646 w 67"/>
              <a:gd name="T1" fmla="*/ 0 h 71"/>
              <a:gd name="T2" fmla="*/ 2147483646 w 67"/>
              <a:gd name="T3" fmla="*/ 2147483646 h 71"/>
              <a:gd name="T4" fmla="*/ 2147483646 w 67"/>
              <a:gd name="T5" fmla="*/ 2147483646 h 71"/>
              <a:gd name="T6" fmla="*/ 0 w 67"/>
              <a:gd name="T7" fmla="*/ 2147483646 h 71"/>
              <a:gd name="T8" fmla="*/ 2147483646 w 6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12" y="0"/>
                </a:moveTo>
                <a:lnTo>
                  <a:pt x="67" y="55"/>
                </a:lnTo>
                <a:lnTo>
                  <a:pt x="51" y="71"/>
                </a:lnTo>
                <a:lnTo>
                  <a:pt x="0" y="16"/>
                </a:lnTo>
                <a:lnTo>
                  <a:pt x="12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5" name="Freeform 187"/>
          <p:cNvSpPr>
            <a:spLocks noChangeArrowheads="1"/>
          </p:cNvSpPr>
          <p:nvPr/>
        </p:nvSpPr>
        <p:spPr bwMode="auto">
          <a:xfrm>
            <a:off x="8005763" y="3033713"/>
            <a:ext cx="565150" cy="323850"/>
          </a:xfrm>
          <a:custGeom>
            <a:avLst/>
            <a:gdLst>
              <a:gd name="T0" fmla="*/ 2147483646 w 98"/>
              <a:gd name="T1" fmla="*/ 2147483646 h 56"/>
              <a:gd name="T2" fmla="*/ 2147483646 w 98"/>
              <a:gd name="T3" fmla="*/ 2147483646 h 56"/>
              <a:gd name="T4" fmla="*/ 2147483646 w 98"/>
              <a:gd name="T5" fmla="*/ 0 h 56"/>
              <a:gd name="T6" fmla="*/ 2147483646 w 98"/>
              <a:gd name="T7" fmla="*/ 2147483646 h 56"/>
              <a:gd name="T8" fmla="*/ 2147483646 w 98"/>
              <a:gd name="T9" fmla="*/ 2147483646 h 56"/>
              <a:gd name="T10" fmla="*/ 0 w 98"/>
              <a:gd name="T11" fmla="*/ 2147483646 h 56"/>
              <a:gd name="T12" fmla="*/ 2147483646 w 98"/>
              <a:gd name="T13" fmla="*/ 2147483646 h 56"/>
              <a:gd name="T14" fmla="*/ 2147483646 w 98"/>
              <a:gd name="T15" fmla="*/ 2147483646 h 56"/>
              <a:gd name="T16" fmla="*/ 2147483646 w 98"/>
              <a:gd name="T17" fmla="*/ 2147483646 h 56"/>
              <a:gd name="T18" fmla="*/ 2147483646 w 98"/>
              <a:gd name="T19" fmla="*/ 2147483646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"/>
              <a:gd name="T31" fmla="*/ 0 h 56"/>
              <a:gd name="T32" fmla="*/ 98 w 98"/>
              <a:gd name="T33" fmla="*/ 56 h 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" h="56">
                <a:moveTo>
                  <a:pt x="81" y="21"/>
                </a:moveTo>
                <a:cubicBezTo>
                  <a:pt x="79" y="21"/>
                  <a:pt x="78" y="21"/>
                  <a:pt x="76" y="22"/>
                </a:cubicBezTo>
                <a:cubicBezTo>
                  <a:pt x="73" y="9"/>
                  <a:pt x="62" y="0"/>
                  <a:pt x="49" y="0"/>
                </a:cubicBezTo>
                <a:cubicBezTo>
                  <a:pt x="35" y="0"/>
                  <a:pt x="24" y="9"/>
                  <a:pt x="21" y="22"/>
                </a:cubicBezTo>
                <a:cubicBezTo>
                  <a:pt x="20" y="21"/>
                  <a:pt x="18" y="21"/>
                  <a:pt x="17" y="21"/>
                </a:cubicBezTo>
                <a:cubicBezTo>
                  <a:pt x="7" y="21"/>
                  <a:pt x="0" y="29"/>
                  <a:pt x="0" y="38"/>
                </a:cubicBezTo>
                <a:cubicBezTo>
                  <a:pt x="0" y="48"/>
                  <a:pt x="7" y="56"/>
                  <a:pt x="17" y="56"/>
                </a:cubicBezTo>
                <a:cubicBezTo>
                  <a:pt x="22" y="56"/>
                  <a:pt x="75" y="56"/>
                  <a:pt x="81" y="56"/>
                </a:cubicBezTo>
                <a:cubicBezTo>
                  <a:pt x="91" y="56"/>
                  <a:pt x="98" y="48"/>
                  <a:pt x="98" y="38"/>
                </a:cubicBezTo>
                <a:cubicBezTo>
                  <a:pt x="98" y="29"/>
                  <a:pt x="91" y="21"/>
                  <a:pt x="81" y="21"/>
                </a:cubicBezTo>
                <a:close/>
              </a:path>
            </a:pathLst>
          </a:custGeom>
          <a:solidFill>
            <a:srgbClr val="64D8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" name="Freeform 188"/>
          <p:cNvSpPr>
            <a:spLocks noChangeArrowheads="1"/>
          </p:cNvSpPr>
          <p:nvPr/>
        </p:nvSpPr>
        <p:spPr bwMode="auto">
          <a:xfrm>
            <a:off x="7267575" y="4445000"/>
            <a:ext cx="965200" cy="990600"/>
          </a:xfrm>
          <a:custGeom>
            <a:avLst/>
            <a:gdLst>
              <a:gd name="T0" fmla="*/ 2147483646 w 167"/>
              <a:gd name="T1" fmla="*/ 2147483646 h 171"/>
              <a:gd name="T2" fmla="*/ 2147483646 w 167"/>
              <a:gd name="T3" fmla="*/ 2147483646 h 171"/>
              <a:gd name="T4" fmla="*/ 2147483646 w 167"/>
              <a:gd name="T5" fmla="*/ 2147483646 h 171"/>
              <a:gd name="T6" fmla="*/ 2147483646 w 167"/>
              <a:gd name="T7" fmla="*/ 2147483646 h 171"/>
              <a:gd name="T8" fmla="*/ 2147483646 w 167"/>
              <a:gd name="T9" fmla="*/ 2147483646 h 171"/>
              <a:gd name="T10" fmla="*/ 2147483646 w 167"/>
              <a:gd name="T11" fmla="*/ 2147483646 h 171"/>
              <a:gd name="T12" fmla="*/ 2147483646 w 167"/>
              <a:gd name="T13" fmla="*/ 0 h 171"/>
              <a:gd name="T14" fmla="*/ 2147483646 w 167"/>
              <a:gd name="T15" fmla="*/ 2147483646 h 171"/>
              <a:gd name="T16" fmla="*/ 2147483646 w 167"/>
              <a:gd name="T17" fmla="*/ 2147483646 h 171"/>
              <a:gd name="T18" fmla="*/ 2147483646 w 167"/>
              <a:gd name="T19" fmla="*/ 2147483646 h 171"/>
              <a:gd name="T20" fmla="*/ 2147483646 w 167"/>
              <a:gd name="T21" fmla="*/ 2147483646 h 171"/>
              <a:gd name="T22" fmla="*/ 0 w 167"/>
              <a:gd name="T23" fmla="*/ 2147483646 h 171"/>
              <a:gd name="T24" fmla="*/ 2147483646 w 167"/>
              <a:gd name="T25" fmla="*/ 2147483646 h 171"/>
              <a:gd name="T26" fmla="*/ 2147483646 w 167"/>
              <a:gd name="T27" fmla="*/ 2147483646 h 171"/>
              <a:gd name="T28" fmla="*/ 2147483646 w 167"/>
              <a:gd name="T29" fmla="*/ 2147483646 h 171"/>
              <a:gd name="T30" fmla="*/ 2147483646 w 167"/>
              <a:gd name="T31" fmla="*/ 2147483646 h 171"/>
              <a:gd name="T32" fmla="*/ 2147483646 w 167"/>
              <a:gd name="T33" fmla="*/ 2147483646 h 171"/>
              <a:gd name="T34" fmla="*/ 2147483646 w 167"/>
              <a:gd name="T35" fmla="*/ 2147483646 h 171"/>
              <a:gd name="T36" fmla="*/ 2147483646 w 167"/>
              <a:gd name="T37" fmla="*/ 2147483646 h 171"/>
              <a:gd name="T38" fmla="*/ 2147483646 w 167"/>
              <a:gd name="T39" fmla="*/ 2147483646 h 171"/>
              <a:gd name="T40" fmla="*/ 2147483646 w 167"/>
              <a:gd name="T41" fmla="*/ 2147483646 h 17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67"/>
              <a:gd name="T64" fmla="*/ 0 h 171"/>
              <a:gd name="T65" fmla="*/ 167 w 167"/>
              <a:gd name="T66" fmla="*/ 171 h 17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67" h="171">
                <a:moveTo>
                  <a:pt x="156" y="106"/>
                </a:moveTo>
                <a:cubicBezTo>
                  <a:pt x="158" y="101"/>
                  <a:pt x="160" y="95"/>
                  <a:pt x="160" y="90"/>
                </a:cubicBezTo>
                <a:cubicBezTo>
                  <a:pt x="160" y="70"/>
                  <a:pt x="144" y="54"/>
                  <a:pt x="124" y="54"/>
                </a:cubicBezTo>
                <a:cubicBezTo>
                  <a:pt x="122" y="54"/>
                  <a:pt x="120" y="54"/>
                  <a:pt x="118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28" y="50"/>
                  <a:pt x="135" y="40"/>
                  <a:pt x="135" y="28"/>
                </a:cubicBezTo>
                <a:cubicBezTo>
                  <a:pt x="135" y="12"/>
                  <a:pt x="122" y="0"/>
                  <a:pt x="106" y="0"/>
                </a:cubicBezTo>
                <a:cubicBezTo>
                  <a:pt x="90" y="0"/>
                  <a:pt x="78" y="12"/>
                  <a:pt x="78" y="28"/>
                </a:cubicBezTo>
                <a:cubicBezTo>
                  <a:pt x="78" y="31"/>
                  <a:pt x="78" y="33"/>
                  <a:pt x="79" y="36"/>
                </a:cubicBezTo>
                <a:cubicBezTo>
                  <a:pt x="69" y="37"/>
                  <a:pt x="61" y="42"/>
                  <a:pt x="55" y="48"/>
                </a:cubicBezTo>
                <a:cubicBezTo>
                  <a:pt x="49" y="43"/>
                  <a:pt x="42" y="40"/>
                  <a:pt x="34" y="40"/>
                </a:cubicBezTo>
                <a:cubicBezTo>
                  <a:pt x="15" y="40"/>
                  <a:pt x="0" y="55"/>
                  <a:pt x="0" y="74"/>
                </a:cubicBezTo>
                <a:cubicBezTo>
                  <a:pt x="0" y="85"/>
                  <a:pt x="6" y="95"/>
                  <a:pt x="15" y="101"/>
                </a:cubicBezTo>
                <a:cubicBezTo>
                  <a:pt x="13" y="105"/>
                  <a:pt x="12" y="110"/>
                  <a:pt x="12" y="115"/>
                </a:cubicBezTo>
                <a:cubicBezTo>
                  <a:pt x="12" y="133"/>
                  <a:pt x="26" y="148"/>
                  <a:pt x="44" y="148"/>
                </a:cubicBezTo>
                <a:cubicBezTo>
                  <a:pt x="50" y="148"/>
                  <a:pt x="56" y="146"/>
                  <a:pt x="60" y="144"/>
                </a:cubicBezTo>
                <a:cubicBezTo>
                  <a:pt x="66" y="160"/>
                  <a:pt x="81" y="171"/>
                  <a:pt x="99" y="171"/>
                </a:cubicBezTo>
                <a:cubicBezTo>
                  <a:pt x="115" y="171"/>
                  <a:pt x="128" y="162"/>
                  <a:pt x="135" y="149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56" y="150"/>
                  <a:pt x="167" y="139"/>
                  <a:pt x="167" y="126"/>
                </a:cubicBezTo>
                <a:cubicBezTo>
                  <a:pt x="167" y="117"/>
                  <a:pt x="162" y="110"/>
                  <a:pt x="156" y="106"/>
                </a:cubicBezTo>
                <a:close/>
              </a:path>
            </a:pathLst>
          </a:custGeom>
          <a:solidFill>
            <a:srgbClr val="0DD1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7" name="Freeform 189"/>
          <p:cNvSpPr>
            <a:spLocks noChangeArrowheads="1"/>
          </p:cNvSpPr>
          <p:nvPr/>
        </p:nvSpPr>
        <p:spPr bwMode="auto">
          <a:xfrm>
            <a:off x="7781925" y="4445000"/>
            <a:ext cx="450850" cy="990600"/>
          </a:xfrm>
          <a:custGeom>
            <a:avLst/>
            <a:gdLst>
              <a:gd name="T0" fmla="*/ 2147483646 w 78"/>
              <a:gd name="T1" fmla="*/ 2147483646 h 171"/>
              <a:gd name="T2" fmla="*/ 2147483646 w 78"/>
              <a:gd name="T3" fmla="*/ 2147483646 h 171"/>
              <a:gd name="T4" fmla="*/ 2147483646 w 78"/>
              <a:gd name="T5" fmla="*/ 2147483646 h 171"/>
              <a:gd name="T6" fmla="*/ 2147483646 w 78"/>
              <a:gd name="T7" fmla="*/ 2147483646 h 171"/>
              <a:gd name="T8" fmla="*/ 2147483646 w 78"/>
              <a:gd name="T9" fmla="*/ 2147483646 h 171"/>
              <a:gd name="T10" fmla="*/ 2147483646 w 78"/>
              <a:gd name="T11" fmla="*/ 2147483646 h 171"/>
              <a:gd name="T12" fmla="*/ 2147483646 w 78"/>
              <a:gd name="T13" fmla="*/ 0 h 171"/>
              <a:gd name="T14" fmla="*/ 0 w 78"/>
              <a:gd name="T15" fmla="*/ 2147483646 h 171"/>
              <a:gd name="T16" fmla="*/ 0 w 78"/>
              <a:gd name="T17" fmla="*/ 2147483646 h 171"/>
              <a:gd name="T18" fmla="*/ 2147483646 w 78"/>
              <a:gd name="T19" fmla="*/ 2147483646 h 171"/>
              <a:gd name="T20" fmla="*/ 2147483646 w 78"/>
              <a:gd name="T21" fmla="*/ 2147483646 h 171"/>
              <a:gd name="T22" fmla="*/ 2147483646 w 78"/>
              <a:gd name="T23" fmla="*/ 2147483646 h 171"/>
              <a:gd name="T24" fmla="*/ 2147483646 w 78"/>
              <a:gd name="T25" fmla="*/ 2147483646 h 171"/>
              <a:gd name="T26" fmla="*/ 2147483646 w 78"/>
              <a:gd name="T27" fmla="*/ 2147483646 h 1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"/>
              <a:gd name="T43" fmla="*/ 0 h 171"/>
              <a:gd name="T44" fmla="*/ 78 w 78"/>
              <a:gd name="T45" fmla="*/ 171 h 1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" h="171">
                <a:moveTo>
                  <a:pt x="67" y="106"/>
                </a:moveTo>
                <a:cubicBezTo>
                  <a:pt x="69" y="101"/>
                  <a:pt x="71" y="95"/>
                  <a:pt x="71" y="90"/>
                </a:cubicBezTo>
                <a:cubicBezTo>
                  <a:pt x="71" y="70"/>
                  <a:pt x="55" y="54"/>
                  <a:pt x="35" y="54"/>
                </a:cubicBezTo>
                <a:cubicBezTo>
                  <a:pt x="33" y="54"/>
                  <a:pt x="31" y="54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50"/>
                  <a:pt x="46" y="40"/>
                  <a:pt x="46" y="28"/>
                </a:cubicBezTo>
                <a:cubicBezTo>
                  <a:pt x="46" y="12"/>
                  <a:pt x="33" y="0"/>
                  <a:pt x="17" y="0"/>
                </a:cubicBezTo>
                <a:cubicBezTo>
                  <a:pt x="11" y="0"/>
                  <a:pt x="4" y="2"/>
                  <a:pt x="0" y="6"/>
                </a:cubicBezTo>
                <a:cubicBezTo>
                  <a:pt x="0" y="170"/>
                  <a:pt x="0" y="170"/>
                  <a:pt x="0" y="170"/>
                </a:cubicBezTo>
                <a:cubicBezTo>
                  <a:pt x="3" y="171"/>
                  <a:pt x="6" y="171"/>
                  <a:pt x="10" y="171"/>
                </a:cubicBezTo>
                <a:cubicBezTo>
                  <a:pt x="26" y="171"/>
                  <a:pt x="39" y="162"/>
                  <a:pt x="46" y="149"/>
                </a:cubicBezTo>
                <a:cubicBezTo>
                  <a:pt x="48" y="149"/>
                  <a:pt x="51" y="150"/>
                  <a:pt x="53" y="150"/>
                </a:cubicBezTo>
                <a:cubicBezTo>
                  <a:pt x="67" y="150"/>
                  <a:pt x="78" y="139"/>
                  <a:pt x="78" y="126"/>
                </a:cubicBezTo>
                <a:cubicBezTo>
                  <a:pt x="78" y="117"/>
                  <a:pt x="73" y="110"/>
                  <a:pt x="67" y="106"/>
                </a:cubicBezTo>
                <a:close/>
              </a:path>
            </a:pathLst>
          </a:custGeom>
          <a:solidFill>
            <a:srgbClr val="0D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8" name="Oval 190"/>
          <p:cNvSpPr>
            <a:spLocks noChangeArrowheads="1"/>
          </p:cNvSpPr>
          <p:nvPr/>
        </p:nvSpPr>
        <p:spPr bwMode="auto">
          <a:xfrm>
            <a:off x="7664450" y="5000625"/>
            <a:ext cx="227013" cy="231775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59" name="Oval 191"/>
          <p:cNvSpPr>
            <a:spLocks noChangeArrowheads="1"/>
          </p:cNvSpPr>
          <p:nvPr/>
        </p:nvSpPr>
        <p:spPr bwMode="auto">
          <a:xfrm>
            <a:off x="7718425" y="4787900"/>
            <a:ext cx="131763" cy="127000"/>
          </a:xfrm>
          <a:prstGeom prst="ellipse">
            <a:avLst/>
          </a:prstGeom>
          <a:solidFill>
            <a:srgbClr val="76F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60" name="文本框 194"/>
          <p:cNvSpPr>
            <a:spLocks noChangeArrowheads="1"/>
          </p:cNvSpPr>
          <p:nvPr/>
        </p:nvSpPr>
        <p:spPr bwMode="auto">
          <a:xfrm>
            <a:off x="3660775" y="1185863"/>
            <a:ext cx="5032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我们知道的植物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261" name="文本框 195"/>
          <p:cNvSpPr>
            <a:spLocks noChangeArrowheads="1"/>
          </p:cNvSpPr>
          <p:nvPr/>
        </p:nvSpPr>
        <p:spPr bwMode="auto">
          <a:xfrm>
            <a:off x="1637961" y="2274105"/>
            <a:ext cx="21595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SCIENCE</a:t>
            </a:r>
            <a:endParaRPr lang="zh-CN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3262" name="直接连接符 198"/>
          <p:cNvSpPr>
            <a:spLocks noChangeShapeType="1"/>
          </p:cNvSpPr>
          <p:nvPr/>
        </p:nvSpPr>
        <p:spPr bwMode="auto">
          <a:xfrm>
            <a:off x="1681163" y="2106613"/>
            <a:ext cx="8859837" cy="1587"/>
          </a:xfrm>
          <a:prstGeom prst="line">
            <a:avLst/>
          </a:prstGeom>
          <a:noFill/>
          <a:ln w="6350">
            <a:solidFill>
              <a:srgbClr val="00A79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1" name="组合 116"/>
          <p:cNvGrpSpPr>
            <a:grpSpLocks/>
          </p:cNvGrpSpPr>
          <p:nvPr/>
        </p:nvGrpSpPr>
        <p:grpSpPr bwMode="auto">
          <a:xfrm>
            <a:off x="1867582" y="685800"/>
            <a:ext cx="1421266" cy="1420701"/>
            <a:chOff x="3396737" y="4845561"/>
            <a:chExt cx="2098977" cy="2013341"/>
          </a:xfrm>
        </p:grpSpPr>
        <p:grpSp>
          <p:nvGrpSpPr>
            <p:cNvPr id="192" name="组合 120"/>
            <p:cNvGrpSpPr>
              <a:grpSpLocks/>
            </p:cNvGrpSpPr>
            <p:nvPr/>
          </p:nvGrpSpPr>
          <p:grpSpPr bwMode="auto">
            <a:xfrm>
              <a:off x="3396737" y="4845561"/>
              <a:ext cx="2098977" cy="2013341"/>
              <a:chOff x="1386139" y="4035880"/>
              <a:chExt cx="2098977" cy="2013341"/>
            </a:xfrm>
          </p:grpSpPr>
          <p:grpSp>
            <p:nvGrpSpPr>
              <p:cNvPr id="194" name="组合 121"/>
              <p:cNvGrpSpPr>
                <a:grpSpLocks/>
              </p:cNvGrpSpPr>
              <p:nvPr/>
            </p:nvGrpSpPr>
            <p:grpSpPr bwMode="auto">
              <a:xfrm>
                <a:off x="1386139" y="4035880"/>
                <a:ext cx="2098977" cy="2013341"/>
                <a:chOff x="1386139" y="4035880"/>
                <a:chExt cx="2098977" cy="2013341"/>
              </a:xfrm>
            </p:grpSpPr>
            <p:grpSp>
              <p:nvGrpSpPr>
                <p:cNvPr id="196" name="组合 123"/>
                <p:cNvGrpSpPr>
                  <a:grpSpLocks/>
                </p:cNvGrpSpPr>
                <p:nvPr/>
              </p:nvGrpSpPr>
              <p:grpSpPr bwMode="auto">
                <a:xfrm>
                  <a:off x="1386139" y="4035880"/>
                  <a:ext cx="2098977" cy="1814220"/>
                  <a:chOff x="3410869" y="4176272"/>
                  <a:chExt cx="2279264" cy="2017021"/>
                </a:xfrm>
              </p:grpSpPr>
              <p:grpSp>
                <p:nvGrpSpPr>
                  <p:cNvPr id="200" name="组合 127"/>
                  <p:cNvGrpSpPr>
                    <a:grpSpLocks/>
                  </p:cNvGrpSpPr>
                  <p:nvPr/>
                </p:nvGrpSpPr>
                <p:grpSpPr bwMode="auto">
                  <a:xfrm rot="211129" flipH="1">
                    <a:off x="4814993" y="4188899"/>
                    <a:ext cx="875140" cy="585997"/>
                    <a:chOff x="3679354" y="3567664"/>
                    <a:chExt cx="496326" cy="443978"/>
                  </a:xfrm>
                </p:grpSpPr>
                <p:sp>
                  <p:nvSpPr>
                    <p:cNvPr id="209" name="等腰三角形 208"/>
                    <p:cNvSpPr/>
                    <p:nvPr/>
                  </p:nvSpPr>
                  <p:spPr>
                    <a:xfrm rot="19110724">
                      <a:off x="3679404" y="3567658"/>
                      <a:ext cx="496706" cy="443993"/>
                    </a:xfrm>
                    <a:prstGeom prst="triangle">
                      <a:avLst/>
                    </a:prstGeom>
                    <a:solidFill>
                      <a:srgbClr val="D46C16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10" name="等腰三角形 209"/>
                    <p:cNvSpPr/>
                    <p:nvPr/>
                  </p:nvSpPr>
                  <p:spPr>
                    <a:xfrm rot="19110724">
                      <a:off x="3793720" y="3677443"/>
                      <a:ext cx="349063" cy="296887"/>
                    </a:xfrm>
                    <a:prstGeom prst="triangle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01" name="组合 128"/>
                  <p:cNvGrpSpPr>
                    <a:grpSpLocks/>
                  </p:cNvGrpSpPr>
                  <p:nvPr/>
                </p:nvGrpSpPr>
                <p:grpSpPr bwMode="auto">
                  <a:xfrm rot="-211129">
                    <a:off x="3410869" y="4176272"/>
                    <a:ext cx="875140" cy="585997"/>
                    <a:chOff x="3679354" y="3567664"/>
                    <a:chExt cx="496326" cy="443978"/>
                  </a:xfrm>
                </p:grpSpPr>
                <p:sp>
                  <p:nvSpPr>
                    <p:cNvPr id="207" name="等腰三角形 206"/>
                    <p:cNvSpPr/>
                    <p:nvPr/>
                  </p:nvSpPr>
                  <p:spPr>
                    <a:xfrm rot="19110724">
                      <a:off x="3679345" y="3567859"/>
                      <a:ext cx="496706" cy="443993"/>
                    </a:xfrm>
                    <a:prstGeom prst="triangle">
                      <a:avLst/>
                    </a:prstGeom>
                    <a:solidFill>
                      <a:srgbClr val="D46C16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08" name="等腰三角形 207"/>
                    <p:cNvSpPr/>
                    <p:nvPr/>
                  </p:nvSpPr>
                  <p:spPr>
                    <a:xfrm rot="19110724">
                      <a:off x="3793661" y="3677644"/>
                      <a:ext cx="349063" cy="296887"/>
                    </a:xfrm>
                    <a:prstGeom prst="triangle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202" name="饼形 201"/>
                  <p:cNvSpPr/>
                  <p:nvPr/>
                </p:nvSpPr>
                <p:spPr>
                  <a:xfrm rot="8213486">
                    <a:off x="3717747" y="4236523"/>
                    <a:ext cx="1651627" cy="1609783"/>
                  </a:xfrm>
                  <a:prstGeom prst="pi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圆角矩形 202"/>
                  <p:cNvSpPr/>
                  <p:nvPr/>
                </p:nvSpPr>
                <p:spPr>
                  <a:xfrm>
                    <a:off x="3740159" y="4767821"/>
                    <a:ext cx="1617146" cy="1426211"/>
                  </a:xfrm>
                  <a:prstGeom prst="round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4" name="流程图: 可选过程 203"/>
                  <p:cNvSpPr/>
                  <p:nvPr/>
                </p:nvSpPr>
                <p:spPr>
                  <a:xfrm>
                    <a:off x="4009109" y="4870198"/>
                    <a:ext cx="1067179" cy="681334"/>
                  </a:xfrm>
                  <a:prstGeom prst="flowChartAlternateProcess">
                    <a:avLst/>
                  </a:prstGeom>
                  <a:solidFill>
                    <a:srgbClr val="FFD47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5" name="椭圆 204"/>
                  <p:cNvSpPr/>
                  <p:nvPr/>
                </p:nvSpPr>
                <p:spPr>
                  <a:xfrm>
                    <a:off x="4009109" y="4967279"/>
                    <a:ext cx="1067179" cy="909033"/>
                  </a:xfrm>
                  <a:prstGeom prst="ellipse">
                    <a:avLst/>
                  </a:prstGeom>
                  <a:solidFill>
                    <a:srgbClr val="FFD47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6" name="矩形 205"/>
                  <p:cNvSpPr/>
                  <p:nvPr/>
                </p:nvSpPr>
                <p:spPr>
                  <a:xfrm>
                    <a:off x="4138412" y="5345014"/>
                    <a:ext cx="239641" cy="45893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97" name="组合 124"/>
                <p:cNvGrpSpPr>
                  <a:grpSpLocks/>
                </p:cNvGrpSpPr>
                <p:nvPr/>
              </p:nvGrpSpPr>
              <p:grpSpPr bwMode="auto">
                <a:xfrm>
                  <a:off x="1793630" y="5567043"/>
                  <a:ext cx="1266093" cy="482178"/>
                  <a:chOff x="1937652" y="5591281"/>
                  <a:chExt cx="1110348" cy="709843"/>
                </a:xfrm>
              </p:grpSpPr>
              <p:sp>
                <p:nvSpPr>
                  <p:cNvPr id="198" name="椭圆 197"/>
                  <p:cNvSpPr/>
                  <p:nvPr/>
                </p:nvSpPr>
                <p:spPr>
                  <a:xfrm>
                    <a:off x="1938125" y="5590596"/>
                    <a:ext cx="1109715" cy="62171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9" name="流程图: 可选过程 198"/>
                  <p:cNvSpPr/>
                  <p:nvPr/>
                </p:nvSpPr>
                <p:spPr>
                  <a:xfrm>
                    <a:off x="1938125" y="5796275"/>
                    <a:ext cx="1109715" cy="504849"/>
                  </a:xfrm>
                  <a:prstGeom prst="flowChartAlternateProcess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195" name="等腰三角形 194"/>
              <p:cNvSpPr/>
              <p:nvPr/>
            </p:nvSpPr>
            <p:spPr>
              <a:xfrm rot="10800000">
                <a:off x="2292696" y="5584042"/>
                <a:ext cx="263553" cy="296889"/>
              </a:xfrm>
              <a:prstGeom prst="triangle">
                <a:avLst/>
              </a:prstGeom>
              <a:solidFill>
                <a:srgbClr val="FFD4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193" name="矩形 192"/>
            <p:cNvSpPr/>
            <p:nvPr/>
          </p:nvSpPr>
          <p:spPr>
            <a:xfrm>
              <a:off x="4558909" y="5906318"/>
              <a:ext cx="220685" cy="3969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243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E1A1EF-EB5A-4787-BE96-28972FA146B0}" type="datetime1">
              <a:rPr lang="zh-CN" altLang="en-US" smtClean="0">
                <a:solidFill>
                  <a:srgbClr val="898989"/>
                </a:solidFill>
              </a:rPr>
              <a:pPr/>
              <a:t>2017/9/26 Tuesday</a:t>
            </a:fld>
            <a:endParaRPr lang="zh-CN" altLang="en-US" sz="18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67" y="62901"/>
            <a:ext cx="5462378" cy="6762047"/>
          </a:xfrm>
          <a:prstGeom prst="roundRect">
            <a:avLst>
              <a:gd name="adj" fmla="val 4969"/>
            </a:avLst>
          </a:prstGeom>
        </p:spPr>
      </p:pic>
      <p:sp>
        <p:nvSpPr>
          <p:cNvPr id="10245" name="MH_Entry_1"/>
          <p:cNvSpPr>
            <a:spLocks noChangeArrowheads="1"/>
          </p:cNvSpPr>
          <p:nvPr/>
        </p:nvSpPr>
        <p:spPr bwMode="auto">
          <a:xfrm>
            <a:off x="288925" y="2693988"/>
            <a:ext cx="1550988" cy="749300"/>
          </a:xfrm>
          <a:prstGeom prst="roundRect">
            <a:avLst>
              <a:gd name="adj" fmla="val 9120"/>
            </a:avLst>
          </a:prstGeom>
          <a:solidFill>
            <a:srgbClr val="76B5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15" name="右箭头 14"/>
          <p:cNvSpPr>
            <a:spLocks noChangeArrowheads="1"/>
          </p:cNvSpPr>
          <p:nvPr/>
        </p:nvSpPr>
        <p:spPr bwMode="auto">
          <a:xfrm>
            <a:off x="6456363" y="1743075"/>
            <a:ext cx="1490662" cy="350838"/>
          </a:xfrm>
          <a:prstGeom prst="rightArrow">
            <a:avLst>
              <a:gd name="adj1" fmla="val 50000"/>
              <a:gd name="adj2" fmla="val 4978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6" name="右箭头 15"/>
          <p:cNvSpPr>
            <a:spLocks noChangeArrowheads="1"/>
          </p:cNvSpPr>
          <p:nvPr/>
        </p:nvSpPr>
        <p:spPr bwMode="auto">
          <a:xfrm>
            <a:off x="4833938" y="2995613"/>
            <a:ext cx="3009900" cy="34925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7562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7" name="右箭头 16"/>
          <p:cNvSpPr>
            <a:spLocks noChangeArrowheads="1"/>
          </p:cNvSpPr>
          <p:nvPr/>
        </p:nvSpPr>
        <p:spPr bwMode="auto">
          <a:xfrm>
            <a:off x="4833938" y="4891088"/>
            <a:ext cx="3009900" cy="350837"/>
          </a:xfrm>
          <a:prstGeom prst="rightArrow">
            <a:avLst>
              <a:gd name="adj1" fmla="val 50000"/>
              <a:gd name="adj2" fmla="val 49807"/>
            </a:avLst>
          </a:prstGeom>
          <a:solidFill>
            <a:srgbClr val="FFBF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8107363" y="4779963"/>
            <a:ext cx="3681412" cy="539750"/>
            <a:chOff x="8107306" y="4779607"/>
            <a:chExt cx="3680743" cy="539992"/>
          </a:xfrm>
        </p:grpSpPr>
        <p:grpSp>
          <p:nvGrpSpPr>
            <p:cNvPr id="10260" name="组合 11"/>
            <p:cNvGrpSpPr>
              <a:grpSpLocks/>
            </p:cNvGrpSpPr>
            <p:nvPr/>
          </p:nvGrpSpPr>
          <p:grpSpPr bwMode="auto">
            <a:xfrm>
              <a:off x="8107306" y="4821124"/>
              <a:ext cx="3680743" cy="498475"/>
              <a:chOff x="5540375" y="3368675"/>
              <a:chExt cx="3680743" cy="498475"/>
            </a:xfrm>
          </p:grpSpPr>
          <p:sp>
            <p:nvSpPr>
              <p:cNvPr id="10262" name="MH_Number_1"/>
              <p:cNvSpPr>
                <a:spLocks noChangeArrowheads="1"/>
              </p:cNvSpPr>
              <p:nvPr/>
            </p:nvSpPr>
            <p:spPr bwMode="auto">
              <a:xfrm>
                <a:off x="5540375" y="3368675"/>
                <a:ext cx="498475" cy="498475"/>
              </a:xfrm>
              <a:prstGeom prst="roundRect">
                <a:avLst>
                  <a:gd name="adj" fmla="val 7611"/>
                </a:avLst>
              </a:prstGeom>
              <a:solidFill>
                <a:srgbClr val="FFB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03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0263" name="MH_Entry_1"/>
              <p:cNvSpPr>
                <a:spLocks noChangeArrowheads="1"/>
              </p:cNvSpPr>
              <p:nvPr/>
            </p:nvSpPr>
            <p:spPr bwMode="auto">
              <a:xfrm>
                <a:off x="6210300" y="3368675"/>
                <a:ext cx="3010818" cy="498475"/>
              </a:xfrm>
              <a:prstGeom prst="roundRect">
                <a:avLst>
                  <a:gd name="adj" fmla="val 9120"/>
                </a:avLst>
              </a:prstGeom>
              <a:solidFill>
                <a:srgbClr val="FFB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</a:t>
                </a:r>
                <a:endPara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61" name="矩形 22"/>
            <p:cNvSpPr>
              <a:spLocks noChangeArrowheads="1"/>
            </p:cNvSpPr>
            <p:nvPr/>
          </p:nvSpPr>
          <p:spPr bwMode="auto">
            <a:xfrm>
              <a:off x="10550231" y="4779607"/>
              <a:ext cx="7681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gēn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8107363" y="2921000"/>
            <a:ext cx="3681412" cy="498475"/>
            <a:chOff x="8107306" y="2920299"/>
            <a:chExt cx="3680743" cy="499036"/>
          </a:xfrm>
        </p:grpSpPr>
        <p:grpSp>
          <p:nvGrpSpPr>
            <p:cNvPr id="10256" name="组合 8"/>
            <p:cNvGrpSpPr>
              <a:grpSpLocks/>
            </p:cNvGrpSpPr>
            <p:nvPr/>
          </p:nvGrpSpPr>
          <p:grpSpPr bwMode="auto">
            <a:xfrm>
              <a:off x="8107306" y="2920860"/>
              <a:ext cx="3680743" cy="498475"/>
              <a:chOff x="5540375" y="2540000"/>
              <a:chExt cx="3680743" cy="498475"/>
            </a:xfrm>
          </p:grpSpPr>
          <p:sp>
            <p:nvSpPr>
              <p:cNvPr id="10258" name="MH_Entry_2"/>
              <p:cNvSpPr>
                <a:spLocks noChangeArrowheads="1"/>
              </p:cNvSpPr>
              <p:nvPr/>
            </p:nvSpPr>
            <p:spPr bwMode="auto">
              <a:xfrm>
                <a:off x="6210300" y="2540000"/>
                <a:ext cx="3010818" cy="498475"/>
              </a:xfrm>
              <a:prstGeom prst="roundRect">
                <a:avLst>
                  <a:gd name="adj" fmla="val 9120"/>
                </a:avLst>
              </a:prstGeom>
              <a:solidFill>
                <a:srgbClr val="756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茎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0259" name="MH_Number_2"/>
              <p:cNvSpPr>
                <a:spLocks noChangeArrowheads="1"/>
              </p:cNvSpPr>
              <p:nvPr/>
            </p:nvSpPr>
            <p:spPr bwMode="auto">
              <a:xfrm>
                <a:off x="5540375" y="2540000"/>
                <a:ext cx="498475" cy="498475"/>
              </a:xfrm>
              <a:prstGeom prst="roundRect">
                <a:avLst>
                  <a:gd name="adj" fmla="val 7611"/>
                </a:avLst>
              </a:prstGeom>
              <a:solidFill>
                <a:srgbClr val="756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02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10257" name="矩形 26"/>
            <p:cNvSpPr>
              <a:spLocks noChangeArrowheads="1"/>
            </p:cNvSpPr>
            <p:nvPr/>
          </p:nvSpPr>
          <p:spPr bwMode="auto">
            <a:xfrm>
              <a:off x="10550231" y="2920299"/>
              <a:ext cx="8643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jīng 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8107363" y="1690688"/>
            <a:ext cx="3681412" cy="498475"/>
            <a:chOff x="8107306" y="1690688"/>
            <a:chExt cx="3680743" cy="498475"/>
          </a:xfrm>
        </p:grpSpPr>
        <p:grpSp>
          <p:nvGrpSpPr>
            <p:cNvPr id="10252" name="组合 17"/>
            <p:cNvGrpSpPr>
              <a:grpSpLocks/>
            </p:cNvGrpSpPr>
            <p:nvPr/>
          </p:nvGrpSpPr>
          <p:grpSpPr bwMode="auto">
            <a:xfrm>
              <a:off x="8107306" y="1690688"/>
              <a:ext cx="3680743" cy="498475"/>
              <a:chOff x="8107306" y="1690688"/>
              <a:chExt cx="3680743" cy="498475"/>
            </a:xfrm>
          </p:grpSpPr>
          <p:sp>
            <p:nvSpPr>
              <p:cNvPr id="10254" name="MH_Number_1"/>
              <p:cNvSpPr>
                <a:spLocks noChangeArrowheads="1"/>
              </p:cNvSpPr>
              <p:nvPr/>
            </p:nvSpPr>
            <p:spPr bwMode="auto">
              <a:xfrm>
                <a:off x="8107306" y="1690688"/>
                <a:ext cx="501863" cy="498475"/>
              </a:xfrm>
              <a:prstGeom prst="roundRect">
                <a:avLst>
                  <a:gd name="adj" fmla="val 7611"/>
                </a:avLst>
              </a:prstGeom>
              <a:solidFill>
                <a:srgbClr val="0895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01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0255" name="MH_Entry_1"/>
              <p:cNvSpPr>
                <a:spLocks noChangeArrowheads="1"/>
              </p:cNvSpPr>
              <p:nvPr/>
            </p:nvSpPr>
            <p:spPr bwMode="auto">
              <a:xfrm>
                <a:off x="8777231" y="1690688"/>
                <a:ext cx="3010818" cy="498475"/>
              </a:xfrm>
              <a:prstGeom prst="roundRect">
                <a:avLst>
                  <a:gd name="adj" fmla="val 9120"/>
                </a:avLst>
              </a:prstGeom>
              <a:solidFill>
                <a:srgbClr val="0895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叶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53" name="矩形 27"/>
            <p:cNvSpPr>
              <a:spLocks noChangeArrowheads="1"/>
            </p:cNvSpPr>
            <p:nvPr/>
          </p:nvSpPr>
          <p:spPr bwMode="auto">
            <a:xfrm>
              <a:off x="10550231" y="1705747"/>
              <a:ext cx="5904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yè</a:t>
              </a:r>
              <a:r>
                <a:rPr lang="en-US" altLang="zh-CN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7E9460-2884-43A1-AB96-6B721FE84318}" type="datetime1">
              <a:rPr lang="zh-CN" altLang="en-US" smtClean="0">
                <a:solidFill>
                  <a:srgbClr val="898989"/>
                </a:solidFill>
              </a:rPr>
              <a:pPr/>
              <a:t>2017/9/26 Tuesday</a:t>
            </a:fld>
            <a:endParaRPr lang="zh-CN" altLang="en-US" sz="1800" smtClean="0"/>
          </a:p>
        </p:txBody>
      </p:sp>
      <p:pic>
        <p:nvPicPr>
          <p:cNvPr id="11267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0"/>
            <a:ext cx="10525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79413" y="71438"/>
            <a:ext cx="2520950" cy="1223962"/>
            <a:chOff x="519638" y="4768975"/>
            <a:chExt cx="2521017" cy="1224201"/>
          </a:xfrm>
        </p:grpSpPr>
        <p:sp>
          <p:nvSpPr>
            <p:cNvPr id="11295" name="MH_Entry_1"/>
            <p:cNvSpPr>
              <a:spLocks noChangeArrowheads="1"/>
            </p:cNvSpPr>
            <p:nvPr/>
          </p:nvSpPr>
          <p:spPr bwMode="auto">
            <a:xfrm>
              <a:off x="519638" y="5242949"/>
              <a:ext cx="2521017" cy="750227"/>
            </a:xfrm>
            <a:prstGeom prst="roundRect">
              <a:avLst>
                <a:gd name="adj" fmla="val 9120"/>
              </a:avLst>
            </a:prstGeom>
            <a:solidFill>
              <a:srgbClr val="76B5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草   莓</a:t>
              </a:r>
            </a:p>
          </p:txBody>
        </p:sp>
        <p:sp>
          <p:nvSpPr>
            <p:cNvPr id="11296" name="矩形 5"/>
            <p:cNvSpPr>
              <a:spLocks noChangeArrowheads="1"/>
            </p:cNvSpPr>
            <p:nvPr/>
          </p:nvSpPr>
          <p:spPr bwMode="auto">
            <a:xfrm>
              <a:off x="1011839" y="4768975"/>
              <a:ext cx="16930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latin typeface="Calibri" panose="020F0502020204030204" pitchFamily="34" charset="0"/>
                  <a:cs typeface="Times New Roman" panose="02020603050405020304" pitchFamily="18" charset="0"/>
                </a:rPr>
                <a:t>cǎo</a:t>
              </a:r>
              <a:r>
                <a:rPr lang="zh-CN" altLang="en-US" sz="3200">
                  <a:latin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3200">
                  <a:latin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altLang="zh-CN" sz="3200">
                  <a:cs typeface="Times New Roman" panose="02020603050405020304" pitchFamily="18" charset="0"/>
                </a:rPr>
                <a:t>é</a:t>
              </a:r>
              <a:r>
                <a:rPr lang="en-US" altLang="zh-CN" sz="3200">
                  <a:latin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/>
                <a:t> </a:t>
              </a:r>
              <a:endParaRPr lang="en-US" altLang="zh-CN" sz="6000"/>
            </a:p>
          </p:txBody>
        </p:sp>
      </p:grpSp>
      <p:sp>
        <p:nvSpPr>
          <p:cNvPr id="20" name="右箭头 19"/>
          <p:cNvSpPr>
            <a:spLocks noChangeArrowheads="1"/>
          </p:cNvSpPr>
          <p:nvPr/>
        </p:nvSpPr>
        <p:spPr bwMode="auto">
          <a:xfrm>
            <a:off x="7075488" y="742950"/>
            <a:ext cx="1492250" cy="349250"/>
          </a:xfrm>
          <a:prstGeom prst="rightArrow">
            <a:avLst>
              <a:gd name="adj1" fmla="val 50000"/>
              <a:gd name="adj2" fmla="val 5006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" name="右箭头 20"/>
          <p:cNvSpPr>
            <a:spLocks noChangeArrowheads="1"/>
          </p:cNvSpPr>
          <p:nvPr/>
        </p:nvSpPr>
        <p:spPr bwMode="auto">
          <a:xfrm>
            <a:off x="6427788" y="2959100"/>
            <a:ext cx="2139950" cy="349250"/>
          </a:xfrm>
          <a:prstGeom prst="rightArrow">
            <a:avLst>
              <a:gd name="adj1" fmla="val 50000"/>
              <a:gd name="adj2" fmla="val 50068"/>
            </a:avLst>
          </a:prstGeom>
          <a:solidFill>
            <a:srgbClr val="7562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2" name="右箭头 21"/>
          <p:cNvSpPr>
            <a:spLocks noChangeArrowheads="1"/>
          </p:cNvSpPr>
          <p:nvPr/>
        </p:nvSpPr>
        <p:spPr bwMode="auto">
          <a:xfrm>
            <a:off x="6235700" y="5443538"/>
            <a:ext cx="2332038" cy="349250"/>
          </a:xfrm>
          <a:prstGeom prst="rightArrow">
            <a:avLst>
              <a:gd name="adj1" fmla="val 50000"/>
              <a:gd name="adj2" fmla="val 50018"/>
            </a:avLst>
          </a:prstGeom>
          <a:solidFill>
            <a:srgbClr val="FFBF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8801100" y="5353050"/>
            <a:ext cx="2784475" cy="509588"/>
            <a:chOff x="8107306" y="4821124"/>
            <a:chExt cx="4051225" cy="508361"/>
          </a:xfrm>
        </p:grpSpPr>
        <p:grpSp>
          <p:nvGrpSpPr>
            <p:cNvPr id="11291" name="组合 23"/>
            <p:cNvGrpSpPr>
              <a:grpSpLocks/>
            </p:cNvGrpSpPr>
            <p:nvPr/>
          </p:nvGrpSpPr>
          <p:grpSpPr bwMode="auto">
            <a:xfrm>
              <a:off x="8107306" y="4821124"/>
              <a:ext cx="4051225" cy="508361"/>
              <a:chOff x="5540375" y="3368675"/>
              <a:chExt cx="4051225" cy="508361"/>
            </a:xfrm>
          </p:grpSpPr>
          <p:sp>
            <p:nvSpPr>
              <p:cNvPr id="11293" name="MH_Number_1"/>
              <p:cNvSpPr>
                <a:spLocks noChangeArrowheads="1"/>
              </p:cNvSpPr>
              <p:nvPr/>
            </p:nvSpPr>
            <p:spPr bwMode="auto">
              <a:xfrm>
                <a:off x="5540375" y="3368675"/>
                <a:ext cx="872615" cy="498475"/>
              </a:xfrm>
              <a:prstGeom prst="roundRect">
                <a:avLst>
                  <a:gd name="adj" fmla="val 7611"/>
                </a:avLst>
              </a:prstGeom>
              <a:solidFill>
                <a:srgbClr val="FFB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03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294" name="MH_Entry_1"/>
              <p:cNvSpPr>
                <a:spLocks noChangeArrowheads="1"/>
              </p:cNvSpPr>
              <p:nvPr/>
            </p:nvSpPr>
            <p:spPr bwMode="auto">
              <a:xfrm>
                <a:off x="6580782" y="3378561"/>
                <a:ext cx="3010818" cy="498475"/>
              </a:xfrm>
              <a:prstGeom prst="roundRect">
                <a:avLst>
                  <a:gd name="adj" fmla="val 9120"/>
                </a:avLst>
              </a:prstGeom>
              <a:solidFill>
                <a:srgbClr val="FFB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</a:t>
                </a:r>
                <a:endPara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92" name="矩形 24"/>
            <p:cNvSpPr>
              <a:spLocks noChangeArrowheads="1"/>
            </p:cNvSpPr>
            <p:nvPr/>
          </p:nvSpPr>
          <p:spPr bwMode="auto">
            <a:xfrm>
              <a:off x="10982407" y="4821124"/>
              <a:ext cx="7681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gēn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8801100" y="2809875"/>
            <a:ext cx="2784475" cy="498475"/>
            <a:chOff x="8107306" y="2920860"/>
            <a:chExt cx="4051227" cy="498475"/>
          </a:xfrm>
        </p:grpSpPr>
        <p:grpSp>
          <p:nvGrpSpPr>
            <p:cNvPr id="11287" name="组合 28"/>
            <p:cNvGrpSpPr>
              <a:grpSpLocks/>
            </p:cNvGrpSpPr>
            <p:nvPr/>
          </p:nvGrpSpPr>
          <p:grpSpPr bwMode="auto">
            <a:xfrm>
              <a:off x="8107306" y="2920860"/>
              <a:ext cx="4051227" cy="498475"/>
              <a:chOff x="5540375" y="2540000"/>
              <a:chExt cx="4051227" cy="498475"/>
            </a:xfrm>
          </p:grpSpPr>
          <p:sp>
            <p:nvSpPr>
              <p:cNvPr id="11289" name="MH_Entry_2"/>
              <p:cNvSpPr>
                <a:spLocks noChangeArrowheads="1"/>
              </p:cNvSpPr>
              <p:nvPr/>
            </p:nvSpPr>
            <p:spPr bwMode="auto">
              <a:xfrm>
                <a:off x="6580784" y="2540000"/>
                <a:ext cx="3010818" cy="498475"/>
              </a:xfrm>
              <a:prstGeom prst="roundRect">
                <a:avLst>
                  <a:gd name="adj" fmla="val 9120"/>
                </a:avLst>
              </a:prstGeom>
              <a:solidFill>
                <a:srgbClr val="756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茎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" name="MH_Number_2"/>
              <p:cNvSpPr>
                <a:spLocks noChangeArrowheads="1"/>
              </p:cNvSpPr>
              <p:nvPr/>
            </p:nvSpPr>
            <p:spPr bwMode="auto">
              <a:xfrm>
                <a:off x="5540375" y="2540000"/>
                <a:ext cx="872617" cy="498475"/>
              </a:xfrm>
              <a:prstGeom prst="roundRect">
                <a:avLst>
                  <a:gd name="adj" fmla="val 7611"/>
                </a:avLst>
              </a:prstGeom>
              <a:solidFill>
                <a:srgbClr val="756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02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11288" name="矩形 29"/>
            <p:cNvSpPr>
              <a:spLocks noChangeArrowheads="1"/>
            </p:cNvSpPr>
            <p:nvPr/>
          </p:nvSpPr>
          <p:spPr bwMode="auto">
            <a:xfrm>
              <a:off x="10934320" y="2930427"/>
              <a:ext cx="8643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jīng 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8801100" y="742950"/>
            <a:ext cx="2784475" cy="498475"/>
            <a:chOff x="8107306" y="1690688"/>
            <a:chExt cx="4051232" cy="498475"/>
          </a:xfrm>
        </p:grpSpPr>
        <p:grpSp>
          <p:nvGrpSpPr>
            <p:cNvPr id="11283" name="组合 33"/>
            <p:cNvGrpSpPr>
              <a:grpSpLocks/>
            </p:cNvGrpSpPr>
            <p:nvPr/>
          </p:nvGrpSpPr>
          <p:grpSpPr bwMode="auto">
            <a:xfrm>
              <a:off x="8107306" y="1690688"/>
              <a:ext cx="4051232" cy="498475"/>
              <a:chOff x="8107306" y="1690688"/>
              <a:chExt cx="4051232" cy="498475"/>
            </a:xfrm>
          </p:grpSpPr>
          <p:sp>
            <p:nvSpPr>
              <p:cNvPr id="11285" name="MH_Number_1"/>
              <p:cNvSpPr>
                <a:spLocks noChangeArrowheads="1"/>
              </p:cNvSpPr>
              <p:nvPr/>
            </p:nvSpPr>
            <p:spPr bwMode="auto">
              <a:xfrm>
                <a:off x="8107306" y="1690688"/>
                <a:ext cx="872617" cy="498475"/>
              </a:xfrm>
              <a:prstGeom prst="roundRect">
                <a:avLst>
                  <a:gd name="adj" fmla="val 7611"/>
                </a:avLst>
              </a:prstGeom>
              <a:solidFill>
                <a:srgbClr val="0895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01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286" name="MH_Entry_1"/>
              <p:cNvSpPr>
                <a:spLocks noChangeArrowheads="1"/>
              </p:cNvSpPr>
              <p:nvPr/>
            </p:nvSpPr>
            <p:spPr bwMode="auto">
              <a:xfrm>
                <a:off x="9147728" y="1690688"/>
                <a:ext cx="3010810" cy="498475"/>
              </a:xfrm>
              <a:prstGeom prst="roundRect">
                <a:avLst>
                  <a:gd name="adj" fmla="val 9120"/>
                </a:avLst>
              </a:prstGeom>
              <a:solidFill>
                <a:srgbClr val="0895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叶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84" name="矩形 34"/>
            <p:cNvSpPr>
              <a:spLocks noChangeArrowheads="1"/>
            </p:cNvSpPr>
            <p:nvPr/>
          </p:nvSpPr>
          <p:spPr bwMode="auto">
            <a:xfrm>
              <a:off x="10934324" y="1705133"/>
              <a:ext cx="5904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yè</a:t>
              </a:r>
              <a:r>
                <a:rPr lang="en-US" altLang="zh-CN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zh-CN" altLang="en-US"/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379413" y="3368675"/>
            <a:ext cx="2630487" cy="498475"/>
            <a:chOff x="520144" y="987761"/>
            <a:chExt cx="2629547" cy="498475"/>
          </a:xfrm>
        </p:grpSpPr>
        <p:grpSp>
          <p:nvGrpSpPr>
            <p:cNvPr id="11279" name="组合 38"/>
            <p:cNvGrpSpPr>
              <a:grpSpLocks/>
            </p:cNvGrpSpPr>
            <p:nvPr/>
          </p:nvGrpSpPr>
          <p:grpSpPr bwMode="auto">
            <a:xfrm>
              <a:off x="520144" y="987761"/>
              <a:ext cx="2629547" cy="498475"/>
              <a:chOff x="5540375" y="2540000"/>
              <a:chExt cx="3242317" cy="498475"/>
            </a:xfrm>
          </p:grpSpPr>
          <p:sp>
            <p:nvSpPr>
              <p:cNvPr id="11281" name="MH_Entry_2"/>
              <p:cNvSpPr>
                <a:spLocks noChangeArrowheads="1"/>
              </p:cNvSpPr>
              <p:nvPr/>
            </p:nvSpPr>
            <p:spPr bwMode="auto">
              <a:xfrm>
                <a:off x="6580785" y="2540000"/>
                <a:ext cx="2201907" cy="498475"/>
              </a:xfrm>
              <a:prstGeom prst="roundRect">
                <a:avLst>
                  <a:gd name="adj" fmla="val 9120"/>
                </a:avLst>
              </a:prstGeom>
              <a:solidFill>
                <a:srgbClr val="941C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花</a:t>
                </a:r>
              </a:p>
            </p:txBody>
          </p:sp>
          <p:sp>
            <p:nvSpPr>
              <p:cNvPr id="11282" name="MH_Number_2"/>
              <p:cNvSpPr>
                <a:spLocks noChangeArrowheads="1"/>
              </p:cNvSpPr>
              <p:nvPr/>
            </p:nvSpPr>
            <p:spPr bwMode="auto">
              <a:xfrm>
                <a:off x="5540375" y="2540000"/>
                <a:ext cx="872617" cy="498475"/>
              </a:xfrm>
              <a:prstGeom prst="roundRect">
                <a:avLst>
                  <a:gd name="adj" fmla="val 7611"/>
                </a:avLst>
              </a:prstGeom>
              <a:solidFill>
                <a:srgbClr val="941C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04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11280" name="矩形 44"/>
            <p:cNvSpPr>
              <a:spLocks noChangeArrowheads="1"/>
            </p:cNvSpPr>
            <p:nvPr/>
          </p:nvSpPr>
          <p:spPr bwMode="auto">
            <a:xfrm>
              <a:off x="1925944" y="1010051"/>
              <a:ext cx="91506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huā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379413" y="4983163"/>
            <a:ext cx="2630487" cy="1006475"/>
            <a:chOff x="5540375" y="2540000"/>
            <a:chExt cx="3242941" cy="1006921"/>
          </a:xfrm>
        </p:grpSpPr>
        <p:sp>
          <p:nvSpPr>
            <p:cNvPr id="51" name="MH_Entry_2"/>
            <p:cNvSpPr>
              <a:spLocks noChangeArrowheads="1"/>
            </p:cNvSpPr>
            <p:nvPr/>
          </p:nvSpPr>
          <p:spPr bwMode="auto">
            <a:xfrm>
              <a:off x="6581561" y="2540000"/>
              <a:ext cx="2201755" cy="1006921"/>
            </a:xfrm>
            <a:prstGeom prst="roundRect">
              <a:avLst>
                <a:gd name="adj" fmla="val 9120"/>
              </a:avLst>
            </a:prstGeom>
            <a:solidFill>
              <a:schemeClr val="accent6">
                <a:lumMod val="75000"/>
              </a:schemeClr>
            </a:solidFill>
            <a:ln w="12700">
              <a:noFill/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果（</a:t>
              </a:r>
              <a:r>
                <a:rPr lang="en-US" altLang="zh-CN" sz="2400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guǒ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实（</a:t>
              </a:r>
              <a:r>
                <a:rPr lang="en-US" altLang="zh-CN" sz="2400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shí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MH_Number_2"/>
            <p:cNvSpPr>
              <a:spLocks noChangeArrowheads="1"/>
            </p:cNvSpPr>
            <p:nvPr/>
          </p:nvSpPr>
          <p:spPr bwMode="auto">
            <a:xfrm>
              <a:off x="5540375" y="2540000"/>
              <a:ext cx="872874" cy="498696"/>
            </a:xfrm>
            <a:prstGeom prst="roundRect">
              <a:avLst>
                <a:gd name="adj" fmla="val 7611"/>
              </a:avLst>
            </a:prstGeom>
            <a:solidFill>
              <a:schemeClr val="accent6">
                <a:lumMod val="75000"/>
              </a:schemeClr>
            </a:solidFill>
            <a:ln w="12700">
              <a:noFill/>
              <a:bevel/>
              <a:headEnd/>
              <a:tailEnd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05</a:t>
              </a:r>
              <a:endPara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5"/>
          <p:cNvGrpSpPr>
            <a:grpSpLocks/>
          </p:cNvGrpSpPr>
          <p:nvPr/>
        </p:nvGrpSpPr>
        <p:grpSpPr bwMode="auto">
          <a:xfrm>
            <a:off x="1847850" y="1052513"/>
            <a:ext cx="8186738" cy="4194175"/>
            <a:chOff x="2402666" y="1311119"/>
            <a:chExt cx="7680722" cy="351552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2666" y="1311119"/>
              <a:ext cx="7680722" cy="351552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3320" name="圆角矩形 3"/>
            <p:cNvSpPr>
              <a:spLocks noChangeArrowheads="1"/>
            </p:cNvSpPr>
            <p:nvPr/>
          </p:nvSpPr>
          <p:spPr bwMode="auto">
            <a:xfrm>
              <a:off x="8370335" y="1311119"/>
              <a:ext cx="1713053" cy="2514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3321" name="圆角矩形 20"/>
            <p:cNvSpPr>
              <a:spLocks noChangeArrowheads="1"/>
            </p:cNvSpPr>
            <p:nvPr/>
          </p:nvSpPr>
          <p:spPr bwMode="auto">
            <a:xfrm>
              <a:off x="3580347" y="4259483"/>
              <a:ext cx="508047" cy="2893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3322" name="圆角矩形 21"/>
            <p:cNvSpPr>
              <a:spLocks noChangeArrowheads="1"/>
            </p:cNvSpPr>
            <p:nvPr/>
          </p:nvSpPr>
          <p:spPr bwMode="auto">
            <a:xfrm>
              <a:off x="5942703" y="4247908"/>
              <a:ext cx="508047" cy="2893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3323" name="圆角矩形 22"/>
            <p:cNvSpPr>
              <a:spLocks noChangeArrowheads="1"/>
            </p:cNvSpPr>
            <p:nvPr/>
          </p:nvSpPr>
          <p:spPr bwMode="auto">
            <a:xfrm>
              <a:off x="8116311" y="4263763"/>
              <a:ext cx="508047" cy="2893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3315" name="MH_Entry_1"/>
          <p:cNvSpPr>
            <a:spLocks noChangeArrowheads="1"/>
          </p:cNvSpPr>
          <p:nvPr/>
        </p:nvSpPr>
        <p:spPr bwMode="auto">
          <a:xfrm>
            <a:off x="620713" y="38735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FFBF1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多种多样的根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3316" name="直接连接符 13"/>
          <p:cNvSpPr>
            <a:spLocks noChangeShapeType="1"/>
          </p:cNvSpPr>
          <p:nvPr/>
        </p:nvSpPr>
        <p:spPr bwMode="auto">
          <a:xfrm>
            <a:off x="757238" y="5927725"/>
            <a:ext cx="10969625" cy="0"/>
          </a:xfrm>
          <a:prstGeom prst="line">
            <a:avLst/>
          </a:prstGeom>
          <a:noFill/>
          <a:ln w="22225">
            <a:solidFill>
              <a:srgbClr val="F2F2F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矩形 46"/>
          <p:cNvSpPr>
            <a:spLocks noChangeArrowheads="1"/>
          </p:cNvSpPr>
          <p:nvPr/>
        </p:nvSpPr>
        <p:spPr bwMode="auto">
          <a:xfrm>
            <a:off x="5018088" y="5511800"/>
            <a:ext cx="1016000" cy="403225"/>
          </a:xfrm>
          <a:prstGeom prst="rect">
            <a:avLst/>
          </a:prstGeom>
          <a:solidFill>
            <a:srgbClr val="B3D53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胡萝卜</a:t>
            </a:r>
          </a:p>
        </p:txBody>
      </p:sp>
      <p:sp>
        <p:nvSpPr>
          <p:cNvPr id="13318" name="矩形 48"/>
          <p:cNvSpPr>
            <a:spLocks noChangeArrowheads="1"/>
          </p:cNvSpPr>
          <p:nvPr/>
        </p:nvSpPr>
        <p:spPr bwMode="auto">
          <a:xfrm>
            <a:off x="7631113" y="5513388"/>
            <a:ext cx="1060450" cy="401637"/>
          </a:xfrm>
          <a:prstGeom prst="rect">
            <a:avLst/>
          </a:prstGeom>
          <a:solidFill>
            <a:srgbClr val="7562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地瓜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CBE3230-F154-49D4-8E21-7636ADCFD222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13</a:t>
            </a:fld>
            <a:endParaRPr lang="zh-CN" altLang="en-US" sz="1800" smtClean="0">
              <a:latin typeface="Arial" panose="020B0604020202020204" pitchFamily="34" charset="0"/>
            </a:endParaRPr>
          </a:p>
        </p:txBody>
      </p:sp>
      <p:sp>
        <p:nvSpPr>
          <p:cNvPr id="14339" name="Freeform 11"/>
          <p:cNvSpPr>
            <a:spLocks noChangeArrowheads="1"/>
          </p:cNvSpPr>
          <p:nvPr/>
        </p:nvSpPr>
        <p:spPr bwMode="auto">
          <a:xfrm>
            <a:off x="6321425" y="4711700"/>
            <a:ext cx="692150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Freeform 15"/>
          <p:cNvSpPr>
            <a:spLocks noChangeArrowheads="1"/>
          </p:cNvSpPr>
          <p:nvPr/>
        </p:nvSpPr>
        <p:spPr bwMode="auto">
          <a:xfrm>
            <a:off x="6753225" y="3432175"/>
            <a:ext cx="4822825" cy="3200400"/>
          </a:xfrm>
          <a:custGeom>
            <a:avLst/>
            <a:gdLst>
              <a:gd name="T0" fmla="*/ 2147483646 w 835"/>
              <a:gd name="T1" fmla="*/ 2147483646 h 553"/>
              <a:gd name="T2" fmla="*/ 2147483646 w 835"/>
              <a:gd name="T3" fmla="*/ 2147483646 h 553"/>
              <a:gd name="T4" fmla="*/ 2147483646 w 835"/>
              <a:gd name="T5" fmla="*/ 2147483646 h 553"/>
              <a:gd name="T6" fmla="*/ 2147483646 w 835"/>
              <a:gd name="T7" fmla="*/ 2147483646 h 553"/>
              <a:gd name="T8" fmla="*/ 2147483646 w 835"/>
              <a:gd name="T9" fmla="*/ 2147483646 h 553"/>
              <a:gd name="T10" fmla="*/ 2147483646 w 835"/>
              <a:gd name="T11" fmla="*/ 2147483646 h 553"/>
              <a:gd name="T12" fmla="*/ 2147483646 w 835"/>
              <a:gd name="T13" fmla="*/ 2147483646 h 553"/>
              <a:gd name="T14" fmla="*/ 2147483646 w 835"/>
              <a:gd name="T15" fmla="*/ 2147483646 h 553"/>
              <a:gd name="T16" fmla="*/ 2147483646 w 835"/>
              <a:gd name="T17" fmla="*/ 2147483646 h 553"/>
              <a:gd name="T18" fmla="*/ 2147483646 w 835"/>
              <a:gd name="T19" fmla="*/ 2147483646 h 553"/>
              <a:gd name="T20" fmla="*/ 2147483646 w 835"/>
              <a:gd name="T21" fmla="*/ 2147483646 h 553"/>
              <a:gd name="T22" fmla="*/ 2147483646 w 835"/>
              <a:gd name="T23" fmla="*/ 2147483646 h 553"/>
              <a:gd name="T24" fmla="*/ 2147483646 w 835"/>
              <a:gd name="T25" fmla="*/ 2147483646 h 553"/>
              <a:gd name="T26" fmla="*/ 2147483646 w 835"/>
              <a:gd name="T27" fmla="*/ 2147483646 h 553"/>
              <a:gd name="T28" fmla="*/ 2147483646 w 835"/>
              <a:gd name="T29" fmla="*/ 2147483646 h 553"/>
              <a:gd name="T30" fmla="*/ 2147483646 w 835"/>
              <a:gd name="T31" fmla="*/ 2147483646 h 553"/>
              <a:gd name="T32" fmla="*/ 2147483646 w 835"/>
              <a:gd name="T33" fmla="*/ 2147483646 h 553"/>
              <a:gd name="T34" fmla="*/ 2147483646 w 835"/>
              <a:gd name="T35" fmla="*/ 2147483646 h 553"/>
              <a:gd name="T36" fmla="*/ 2147483646 w 835"/>
              <a:gd name="T37" fmla="*/ 2147483646 h 553"/>
              <a:gd name="T38" fmla="*/ 0 w 835"/>
              <a:gd name="T39" fmla="*/ 2147483646 h 553"/>
              <a:gd name="T40" fmla="*/ 0 w 835"/>
              <a:gd name="T41" fmla="*/ 2147483646 h 553"/>
              <a:gd name="T42" fmla="*/ 2147483646 w 835"/>
              <a:gd name="T43" fmla="*/ 2147483646 h 553"/>
              <a:gd name="T44" fmla="*/ 2147483646 w 835"/>
              <a:gd name="T45" fmla="*/ 2147483646 h 553"/>
              <a:gd name="T46" fmla="*/ 2147483646 w 835"/>
              <a:gd name="T47" fmla="*/ 2147483646 h 553"/>
              <a:gd name="T48" fmla="*/ 2147483646 w 835"/>
              <a:gd name="T49" fmla="*/ 2147483646 h 553"/>
              <a:gd name="T50" fmla="*/ 2147483646 w 835"/>
              <a:gd name="T51" fmla="*/ 2147483646 h 553"/>
              <a:gd name="T52" fmla="*/ 2147483646 w 835"/>
              <a:gd name="T53" fmla="*/ 2147483646 h 553"/>
              <a:gd name="T54" fmla="*/ 2147483646 w 835"/>
              <a:gd name="T55" fmla="*/ 2147483646 h 553"/>
              <a:gd name="T56" fmla="*/ 2147483646 w 835"/>
              <a:gd name="T57" fmla="*/ 2147483646 h 553"/>
              <a:gd name="T58" fmla="*/ 2147483646 w 835"/>
              <a:gd name="T59" fmla="*/ 2147483646 h 553"/>
              <a:gd name="T60" fmla="*/ 2147483646 w 835"/>
              <a:gd name="T61" fmla="*/ 2147483646 h 553"/>
              <a:gd name="T62" fmla="*/ 2147483646 w 835"/>
              <a:gd name="T63" fmla="*/ 2147483646 h 553"/>
              <a:gd name="T64" fmla="*/ 2147483646 w 835"/>
              <a:gd name="T65" fmla="*/ 2147483646 h 553"/>
              <a:gd name="T66" fmla="*/ 2147483646 w 835"/>
              <a:gd name="T67" fmla="*/ 2147483646 h 553"/>
              <a:gd name="T68" fmla="*/ 2147483646 w 835"/>
              <a:gd name="T69" fmla="*/ 2147483646 h 553"/>
              <a:gd name="T70" fmla="*/ 2147483646 w 835"/>
              <a:gd name="T71" fmla="*/ 2147483646 h 55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5"/>
              <a:gd name="T109" fmla="*/ 0 h 553"/>
              <a:gd name="T110" fmla="*/ 835 w 835"/>
              <a:gd name="T111" fmla="*/ 553 h 55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5" h="553">
                <a:moveTo>
                  <a:pt x="777" y="374"/>
                </a:moveTo>
                <a:cubicBezTo>
                  <a:pt x="684" y="374"/>
                  <a:pt x="684" y="374"/>
                  <a:pt x="684" y="374"/>
                </a:cubicBezTo>
                <a:cubicBezTo>
                  <a:pt x="684" y="323"/>
                  <a:pt x="684" y="323"/>
                  <a:pt x="684" y="323"/>
                </a:cubicBezTo>
                <a:cubicBezTo>
                  <a:pt x="684" y="277"/>
                  <a:pt x="647" y="240"/>
                  <a:pt x="601" y="240"/>
                </a:cubicBezTo>
                <a:cubicBezTo>
                  <a:pt x="493" y="240"/>
                  <a:pt x="493" y="240"/>
                  <a:pt x="493" y="240"/>
                </a:cubicBezTo>
                <a:cubicBezTo>
                  <a:pt x="493" y="183"/>
                  <a:pt x="493" y="183"/>
                  <a:pt x="493" y="183"/>
                </a:cubicBezTo>
                <a:cubicBezTo>
                  <a:pt x="493" y="153"/>
                  <a:pt x="469" y="129"/>
                  <a:pt x="440" y="129"/>
                </a:cubicBezTo>
                <a:cubicBezTo>
                  <a:pt x="435" y="129"/>
                  <a:pt x="435" y="129"/>
                  <a:pt x="435" y="129"/>
                </a:cubicBezTo>
                <a:cubicBezTo>
                  <a:pt x="435" y="92"/>
                  <a:pt x="435" y="92"/>
                  <a:pt x="435" y="92"/>
                </a:cubicBezTo>
                <a:cubicBezTo>
                  <a:pt x="435" y="45"/>
                  <a:pt x="398" y="5"/>
                  <a:pt x="351" y="2"/>
                </a:cubicBezTo>
                <a:cubicBezTo>
                  <a:pt x="301" y="0"/>
                  <a:pt x="260" y="40"/>
                  <a:pt x="260" y="90"/>
                </a:cubicBezTo>
                <a:cubicBezTo>
                  <a:pt x="260" y="98"/>
                  <a:pt x="260" y="98"/>
                  <a:pt x="260" y="98"/>
                </a:cubicBezTo>
                <a:cubicBezTo>
                  <a:pt x="257" y="98"/>
                  <a:pt x="257" y="98"/>
                  <a:pt x="257" y="98"/>
                </a:cubicBezTo>
                <a:cubicBezTo>
                  <a:pt x="217" y="98"/>
                  <a:pt x="185" y="130"/>
                  <a:pt x="185" y="170"/>
                </a:cubicBezTo>
                <a:cubicBezTo>
                  <a:pt x="185" y="214"/>
                  <a:pt x="185" y="214"/>
                  <a:pt x="185" y="214"/>
                </a:cubicBezTo>
                <a:cubicBezTo>
                  <a:pt x="162" y="214"/>
                  <a:pt x="162" y="214"/>
                  <a:pt x="162" y="214"/>
                </a:cubicBezTo>
                <a:cubicBezTo>
                  <a:pt x="128" y="214"/>
                  <a:pt x="100" y="242"/>
                  <a:pt x="100" y="275"/>
                </a:cubicBezTo>
                <a:cubicBezTo>
                  <a:pt x="100" y="324"/>
                  <a:pt x="100" y="324"/>
                  <a:pt x="100" y="324"/>
                </a:cubicBezTo>
                <a:cubicBezTo>
                  <a:pt x="58" y="324"/>
                  <a:pt x="58" y="324"/>
                  <a:pt x="58" y="324"/>
                </a:cubicBezTo>
                <a:cubicBezTo>
                  <a:pt x="26" y="324"/>
                  <a:pt x="0" y="349"/>
                  <a:pt x="0" y="381"/>
                </a:cubicBezTo>
                <a:cubicBezTo>
                  <a:pt x="0" y="502"/>
                  <a:pt x="0" y="502"/>
                  <a:pt x="0" y="502"/>
                </a:cubicBezTo>
                <a:cubicBezTo>
                  <a:pt x="124" y="502"/>
                  <a:pt x="124" y="502"/>
                  <a:pt x="124" y="502"/>
                </a:cubicBezTo>
                <a:cubicBezTo>
                  <a:pt x="124" y="498"/>
                  <a:pt x="124" y="498"/>
                  <a:pt x="124" y="498"/>
                </a:cubicBezTo>
                <a:cubicBezTo>
                  <a:pt x="185" y="498"/>
                  <a:pt x="185" y="498"/>
                  <a:pt x="185" y="498"/>
                </a:cubicBezTo>
                <a:cubicBezTo>
                  <a:pt x="185" y="524"/>
                  <a:pt x="185" y="524"/>
                  <a:pt x="185" y="524"/>
                </a:cubicBezTo>
                <a:cubicBezTo>
                  <a:pt x="300" y="524"/>
                  <a:pt x="300" y="524"/>
                  <a:pt x="300" y="524"/>
                </a:cubicBezTo>
                <a:cubicBezTo>
                  <a:pt x="300" y="512"/>
                  <a:pt x="300" y="512"/>
                  <a:pt x="300" y="512"/>
                </a:cubicBezTo>
                <a:cubicBezTo>
                  <a:pt x="435" y="512"/>
                  <a:pt x="435" y="512"/>
                  <a:pt x="435" y="512"/>
                </a:cubicBezTo>
                <a:cubicBezTo>
                  <a:pt x="435" y="490"/>
                  <a:pt x="435" y="490"/>
                  <a:pt x="435" y="490"/>
                </a:cubicBezTo>
                <a:cubicBezTo>
                  <a:pt x="470" y="490"/>
                  <a:pt x="470" y="490"/>
                  <a:pt x="470" y="490"/>
                </a:cubicBezTo>
                <a:cubicBezTo>
                  <a:pt x="470" y="527"/>
                  <a:pt x="470" y="527"/>
                  <a:pt x="470" y="527"/>
                </a:cubicBezTo>
                <a:cubicBezTo>
                  <a:pt x="646" y="527"/>
                  <a:pt x="646" y="527"/>
                  <a:pt x="646" y="527"/>
                </a:cubicBezTo>
                <a:cubicBezTo>
                  <a:pt x="646" y="553"/>
                  <a:pt x="646" y="553"/>
                  <a:pt x="646" y="553"/>
                </a:cubicBezTo>
                <a:cubicBezTo>
                  <a:pt x="835" y="553"/>
                  <a:pt x="835" y="553"/>
                  <a:pt x="835" y="553"/>
                </a:cubicBezTo>
                <a:cubicBezTo>
                  <a:pt x="835" y="433"/>
                  <a:pt x="835" y="433"/>
                  <a:pt x="835" y="433"/>
                </a:cubicBezTo>
                <a:cubicBezTo>
                  <a:pt x="835" y="401"/>
                  <a:pt x="809" y="374"/>
                  <a:pt x="777" y="374"/>
                </a:cubicBez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Freeform 16"/>
          <p:cNvSpPr>
            <a:spLocks noChangeArrowheads="1"/>
          </p:cNvSpPr>
          <p:nvPr/>
        </p:nvSpPr>
        <p:spPr bwMode="auto">
          <a:xfrm>
            <a:off x="8775700" y="3444875"/>
            <a:ext cx="2800350" cy="3036888"/>
          </a:xfrm>
          <a:custGeom>
            <a:avLst/>
            <a:gdLst>
              <a:gd name="T0" fmla="*/ 2147483646 w 485"/>
              <a:gd name="T1" fmla="*/ 2147483646 h 525"/>
              <a:gd name="T2" fmla="*/ 2147483646 w 485"/>
              <a:gd name="T3" fmla="*/ 2147483646 h 525"/>
              <a:gd name="T4" fmla="*/ 2147483646 w 485"/>
              <a:gd name="T5" fmla="*/ 2147483646 h 525"/>
              <a:gd name="T6" fmla="*/ 2147483646 w 485"/>
              <a:gd name="T7" fmla="*/ 2147483646 h 525"/>
              <a:gd name="T8" fmla="*/ 2147483646 w 485"/>
              <a:gd name="T9" fmla="*/ 2147483646 h 525"/>
              <a:gd name="T10" fmla="*/ 2147483646 w 485"/>
              <a:gd name="T11" fmla="*/ 2147483646 h 525"/>
              <a:gd name="T12" fmla="*/ 2147483646 w 485"/>
              <a:gd name="T13" fmla="*/ 2147483646 h 525"/>
              <a:gd name="T14" fmla="*/ 2147483646 w 485"/>
              <a:gd name="T15" fmla="*/ 2147483646 h 525"/>
              <a:gd name="T16" fmla="*/ 2147483646 w 485"/>
              <a:gd name="T17" fmla="*/ 2147483646 h 525"/>
              <a:gd name="T18" fmla="*/ 2147483646 w 485"/>
              <a:gd name="T19" fmla="*/ 0 h 525"/>
              <a:gd name="T20" fmla="*/ 0 w 485"/>
              <a:gd name="T21" fmla="*/ 0 h 525"/>
              <a:gd name="T22" fmla="*/ 0 w 485"/>
              <a:gd name="T23" fmla="*/ 2147483646 h 525"/>
              <a:gd name="T24" fmla="*/ 2147483646 w 485"/>
              <a:gd name="T25" fmla="*/ 2147483646 h 525"/>
              <a:gd name="T26" fmla="*/ 2147483646 w 485"/>
              <a:gd name="T27" fmla="*/ 2147483646 h 525"/>
              <a:gd name="T28" fmla="*/ 2147483646 w 485"/>
              <a:gd name="T29" fmla="*/ 2147483646 h 525"/>
              <a:gd name="T30" fmla="*/ 2147483646 w 485"/>
              <a:gd name="T31" fmla="*/ 2147483646 h 525"/>
              <a:gd name="T32" fmla="*/ 2147483646 w 485"/>
              <a:gd name="T33" fmla="*/ 2147483646 h 525"/>
              <a:gd name="T34" fmla="*/ 2147483646 w 485"/>
              <a:gd name="T35" fmla="*/ 2147483646 h 525"/>
              <a:gd name="T36" fmla="*/ 2147483646 w 485"/>
              <a:gd name="T37" fmla="*/ 2147483646 h 525"/>
              <a:gd name="T38" fmla="*/ 2147483646 w 485"/>
              <a:gd name="T39" fmla="*/ 2147483646 h 525"/>
              <a:gd name="T40" fmla="*/ 2147483646 w 485"/>
              <a:gd name="T41" fmla="*/ 2147483646 h 52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85"/>
              <a:gd name="T64" fmla="*/ 0 h 525"/>
              <a:gd name="T65" fmla="*/ 485 w 485"/>
              <a:gd name="T66" fmla="*/ 525 h 52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85" h="525">
                <a:moveTo>
                  <a:pt x="427" y="372"/>
                </a:moveTo>
                <a:cubicBezTo>
                  <a:pt x="334" y="372"/>
                  <a:pt x="334" y="372"/>
                  <a:pt x="334" y="372"/>
                </a:cubicBezTo>
                <a:cubicBezTo>
                  <a:pt x="334" y="321"/>
                  <a:pt x="334" y="321"/>
                  <a:pt x="334" y="321"/>
                </a:cubicBezTo>
                <a:cubicBezTo>
                  <a:pt x="334" y="275"/>
                  <a:pt x="297" y="238"/>
                  <a:pt x="251" y="238"/>
                </a:cubicBezTo>
                <a:cubicBezTo>
                  <a:pt x="143" y="238"/>
                  <a:pt x="143" y="238"/>
                  <a:pt x="143" y="238"/>
                </a:cubicBezTo>
                <a:cubicBezTo>
                  <a:pt x="143" y="181"/>
                  <a:pt x="143" y="181"/>
                  <a:pt x="143" y="181"/>
                </a:cubicBezTo>
                <a:cubicBezTo>
                  <a:pt x="143" y="151"/>
                  <a:pt x="119" y="127"/>
                  <a:pt x="90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90"/>
                  <a:pt x="85" y="90"/>
                  <a:pt x="85" y="90"/>
                </a:cubicBezTo>
                <a:cubicBezTo>
                  <a:pt x="85" y="43"/>
                  <a:pt x="48" y="3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510"/>
                  <a:pt x="0" y="510"/>
                  <a:pt x="0" y="510"/>
                </a:cubicBezTo>
                <a:cubicBezTo>
                  <a:pt x="85" y="510"/>
                  <a:pt x="85" y="510"/>
                  <a:pt x="85" y="510"/>
                </a:cubicBezTo>
                <a:cubicBezTo>
                  <a:pt x="85" y="488"/>
                  <a:pt x="85" y="488"/>
                  <a:pt x="85" y="488"/>
                </a:cubicBezTo>
                <a:cubicBezTo>
                  <a:pt x="120" y="488"/>
                  <a:pt x="120" y="488"/>
                  <a:pt x="120" y="488"/>
                </a:cubicBezTo>
                <a:cubicBezTo>
                  <a:pt x="120" y="525"/>
                  <a:pt x="120" y="525"/>
                  <a:pt x="120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485" y="525"/>
                  <a:pt x="485" y="525"/>
                  <a:pt x="485" y="525"/>
                </a:cubicBezTo>
                <a:cubicBezTo>
                  <a:pt x="485" y="431"/>
                  <a:pt x="485" y="431"/>
                  <a:pt x="485" y="431"/>
                </a:cubicBezTo>
                <a:cubicBezTo>
                  <a:pt x="485" y="399"/>
                  <a:pt x="459" y="372"/>
                  <a:pt x="427" y="372"/>
                </a:cubicBezTo>
                <a:close/>
              </a:path>
            </a:pathLst>
          </a:custGeom>
          <a:solidFill>
            <a:srgbClr val="46B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Freeform 17"/>
          <p:cNvSpPr>
            <a:spLocks noChangeArrowheads="1"/>
          </p:cNvSpPr>
          <p:nvPr/>
        </p:nvSpPr>
        <p:spPr bwMode="auto">
          <a:xfrm>
            <a:off x="7324725" y="4591050"/>
            <a:ext cx="514350" cy="1249363"/>
          </a:xfrm>
          <a:custGeom>
            <a:avLst/>
            <a:gdLst>
              <a:gd name="T0" fmla="*/ 2147483646 w 89"/>
              <a:gd name="T1" fmla="*/ 0 h 216"/>
              <a:gd name="T2" fmla="*/ 2147483646 w 89"/>
              <a:gd name="T3" fmla="*/ 0 h 216"/>
              <a:gd name="T4" fmla="*/ 2147483646 w 89"/>
              <a:gd name="T5" fmla="*/ 2147483646 h 216"/>
              <a:gd name="T6" fmla="*/ 2147483646 w 89"/>
              <a:gd name="T7" fmla="*/ 2147483646 h 216"/>
              <a:gd name="T8" fmla="*/ 2147483646 w 89"/>
              <a:gd name="T9" fmla="*/ 2147483646 h 216"/>
              <a:gd name="T10" fmla="*/ 2147483646 w 89"/>
              <a:gd name="T11" fmla="*/ 2147483646 h 216"/>
              <a:gd name="T12" fmla="*/ 2147483646 w 89"/>
              <a:gd name="T13" fmla="*/ 2147483646 h 216"/>
              <a:gd name="T14" fmla="*/ 2147483646 w 89"/>
              <a:gd name="T15" fmla="*/ 2147483646 h 216"/>
              <a:gd name="T16" fmla="*/ 0 w 89"/>
              <a:gd name="T17" fmla="*/ 2147483646 h 216"/>
              <a:gd name="T18" fmla="*/ 0 w 89"/>
              <a:gd name="T19" fmla="*/ 2147483646 h 216"/>
              <a:gd name="T20" fmla="*/ 2147483646 w 89"/>
              <a:gd name="T21" fmla="*/ 2147483646 h 216"/>
              <a:gd name="T22" fmla="*/ 2147483646 w 89"/>
              <a:gd name="T23" fmla="*/ 0 h 2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9"/>
              <a:gd name="T37" fmla="*/ 0 h 216"/>
              <a:gd name="T38" fmla="*/ 89 w 89"/>
              <a:gd name="T39" fmla="*/ 216 h 2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9" h="216">
                <a:moveTo>
                  <a:pt x="89" y="0"/>
                </a:moveTo>
                <a:cubicBezTo>
                  <a:pt x="88" y="0"/>
                  <a:pt x="87" y="0"/>
                  <a:pt x="86" y="0"/>
                </a:cubicBezTo>
                <a:cubicBezTo>
                  <a:pt x="86" y="14"/>
                  <a:pt x="86" y="14"/>
                  <a:pt x="86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45" y="14"/>
                  <a:pt x="29" y="21"/>
                  <a:pt x="18" y="33"/>
                </a:cubicBezTo>
                <a:cubicBezTo>
                  <a:pt x="11" y="42"/>
                  <a:pt x="5" y="53"/>
                  <a:pt x="2" y="65"/>
                </a:cubicBezTo>
                <a:cubicBezTo>
                  <a:pt x="2" y="68"/>
                  <a:pt x="1" y="72"/>
                  <a:pt x="1" y="7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Freeform 18"/>
          <p:cNvSpPr>
            <a:spLocks noChangeArrowheads="1"/>
          </p:cNvSpPr>
          <p:nvPr/>
        </p:nvSpPr>
        <p:spPr bwMode="auto">
          <a:xfrm>
            <a:off x="7821613" y="3930650"/>
            <a:ext cx="520700" cy="1249363"/>
          </a:xfrm>
          <a:custGeom>
            <a:avLst/>
            <a:gdLst>
              <a:gd name="T0" fmla="*/ 2147483646 w 90"/>
              <a:gd name="T1" fmla="*/ 0 h 216"/>
              <a:gd name="T2" fmla="*/ 2147483646 w 90"/>
              <a:gd name="T3" fmla="*/ 2147483646 h 216"/>
              <a:gd name="T4" fmla="*/ 2147483646 w 90"/>
              <a:gd name="T5" fmla="*/ 2147483646 h 216"/>
              <a:gd name="T6" fmla="*/ 2147483646 w 90"/>
              <a:gd name="T7" fmla="*/ 2147483646 h 216"/>
              <a:gd name="T8" fmla="*/ 2147483646 w 90"/>
              <a:gd name="T9" fmla="*/ 2147483646 h 216"/>
              <a:gd name="T10" fmla="*/ 2147483646 w 90"/>
              <a:gd name="T11" fmla="*/ 2147483646 h 216"/>
              <a:gd name="T12" fmla="*/ 0 w 90"/>
              <a:gd name="T13" fmla="*/ 2147483646 h 216"/>
              <a:gd name="T14" fmla="*/ 0 w 90"/>
              <a:gd name="T15" fmla="*/ 2147483646 h 216"/>
              <a:gd name="T16" fmla="*/ 2147483646 w 90"/>
              <a:gd name="T17" fmla="*/ 2147483646 h 216"/>
              <a:gd name="T18" fmla="*/ 2147483646 w 90"/>
              <a:gd name="T19" fmla="*/ 0 h 2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0"/>
              <a:gd name="T31" fmla="*/ 0 h 216"/>
              <a:gd name="T32" fmla="*/ 90 w 90"/>
              <a:gd name="T33" fmla="*/ 216 h 2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0" h="216">
                <a:moveTo>
                  <a:pt x="89" y="0"/>
                </a:moveTo>
                <a:cubicBezTo>
                  <a:pt x="84" y="0"/>
                  <a:pt x="90" y="3"/>
                  <a:pt x="85" y="3"/>
                </a:cubicBezTo>
                <a:cubicBezTo>
                  <a:pt x="85" y="4"/>
                  <a:pt x="86" y="9"/>
                  <a:pt x="86" y="10"/>
                </a:cubicBezTo>
                <a:cubicBezTo>
                  <a:pt x="73" y="12"/>
                  <a:pt x="73" y="12"/>
                  <a:pt x="73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47" y="12"/>
                  <a:pt x="26" y="23"/>
                  <a:pt x="13" y="41"/>
                </a:cubicBezTo>
                <a:cubicBezTo>
                  <a:pt x="6" y="52"/>
                  <a:pt x="1" y="65"/>
                  <a:pt x="0" y="79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C5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Freeform 19"/>
          <p:cNvSpPr>
            <a:spLocks noChangeArrowheads="1"/>
          </p:cNvSpPr>
          <p:nvPr/>
        </p:nvSpPr>
        <p:spPr bwMode="auto">
          <a:xfrm>
            <a:off x="8255000" y="3438525"/>
            <a:ext cx="520700" cy="1257300"/>
          </a:xfrm>
          <a:custGeom>
            <a:avLst/>
            <a:gdLst>
              <a:gd name="T0" fmla="*/ 2147483646 w 90"/>
              <a:gd name="T1" fmla="*/ 2147483646 h 217"/>
              <a:gd name="T2" fmla="*/ 0 w 90"/>
              <a:gd name="T3" fmla="*/ 2147483646 h 217"/>
              <a:gd name="T4" fmla="*/ 0 w 90"/>
              <a:gd name="T5" fmla="*/ 2147483646 h 217"/>
              <a:gd name="T6" fmla="*/ 2147483646 w 90"/>
              <a:gd name="T7" fmla="*/ 2147483646 h 217"/>
              <a:gd name="T8" fmla="*/ 2147483646 w 90"/>
              <a:gd name="T9" fmla="*/ 2147483646 h 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217"/>
              <a:gd name="T17" fmla="*/ 90 w 90"/>
              <a:gd name="T18" fmla="*/ 217 h 2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217">
                <a:moveTo>
                  <a:pt x="90" y="1"/>
                </a:moveTo>
                <a:cubicBezTo>
                  <a:pt x="43" y="0"/>
                  <a:pt x="5" y="35"/>
                  <a:pt x="0" y="80"/>
                </a:cubicBezTo>
                <a:cubicBezTo>
                  <a:pt x="0" y="217"/>
                  <a:pt x="0" y="217"/>
                  <a:pt x="0" y="217"/>
                </a:cubicBezTo>
                <a:cubicBezTo>
                  <a:pt x="90" y="217"/>
                  <a:pt x="90" y="217"/>
                  <a:pt x="90" y="217"/>
                </a:cubicBezTo>
                <a:lnTo>
                  <a:pt x="90" y="1"/>
                </a:lnTo>
                <a:close/>
              </a:path>
            </a:pathLst>
          </a:custGeom>
          <a:solidFill>
            <a:srgbClr val="9CD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Freeform 20"/>
          <p:cNvSpPr>
            <a:spLocks noChangeArrowheads="1"/>
          </p:cNvSpPr>
          <p:nvPr/>
        </p:nvSpPr>
        <p:spPr bwMode="auto">
          <a:xfrm>
            <a:off x="7142163" y="4208463"/>
            <a:ext cx="3678237" cy="2424112"/>
          </a:xfrm>
          <a:custGeom>
            <a:avLst/>
            <a:gdLst>
              <a:gd name="T0" fmla="*/ 2147483646 w 637"/>
              <a:gd name="T1" fmla="*/ 2147483646 h 419"/>
              <a:gd name="T2" fmla="*/ 2147483646 w 637"/>
              <a:gd name="T3" fmla="*/ 2147483646 h 419"/>
              <a:gd name="T4" fmla="*/ 2147483646 w 637"/>
              <a:gd name="T5" fmla="*/ 2147483646 h 419"/>
              <a:gd name="T6" fmla="*/ 2147483646 w 637"/>
              <a:gd name="T7" fmla="*/ 2147483646 h 419"/>
              <a:gd name="T8" fmla="*/ 2147483646 w 637"/>
              <a:gd name="T9" fmla="*/ 2147483646 h 419"/>
              <a:gd name="T10" fmla="*/ 2147483646 w 637"/>
              <a:gd name="T11" fmla="*/ 2147483646 h 419"/>
              <a:gd name="T12" fmla="*/ 2147483646 w 637"/>
              <a:gd name="T13" fmla="*/ 2147483646 h 419"/>
              <a:gd name="T14" fmla="*/ 2147483646 w 637"/>
              <a:gd name="T15" fmla="*/ 2147483646 h 419"/>
              <a:gd name="T16" fmla="*/ 2147483646 w 637"/>
              <a:gd name="T17" fmla="*/ 2147483646 h 419"/>
              <a:gd name="T18" fmla="*/ 2147483646 w 637"/>
              <a:gd name="T19" fmla="*/ 2147483646 h 419"/>
              <a:gd name="T20" fmla="*/ 2147483646 w 637"/>
              <a:gd name="T21" fmla="*/ 2147483646 h 419"/>
              <a:gd name="T22" fmla="*/ 2147483646 w 637"/>
              <a:gd name="T23" fmla="*/ 2147483646 h 419"/>
              <a:gd name="T24" fmla="*/ 2147483646 w 637"/>
              <a:gd name="T25" fmla="*/ 2147483646 h 419"/>
              <a:gd name="T26" fmla="*/ 2147483646 w 637"/>
              <a:gd name="T27" fmla="*/ 2147483646 h 419"/>
              <a:gd name="T28" fmla="*/ 2147483646 w 637"/>
              <a:gd name="T29" fmla="*/ 2147483646 h 419"/>
              <a:gd name="T30" fmla="*/ 2147483646 w 637"/>
              <a:gd name="T31" fmla="*/ 2147483646 h 419"/>
              <a:gd name="T32" fmla="*/ 2147483646 w 637"/>
              <a:gd name="T33" fmla="*/ 2147483646 h 419"/>
              <a:gd name="T34" fmla="*/ 2147483646 w 637"/>
              <a:gd name="T35" fmla="*/ 2147483646 h 419"/>
              <a:gd name="T36" fmla="*/ 2147483646 w 637"/>
              <a:gd name="T37" fmla="*/ 2147483646 h 419"/>
              <a:gd name="T38" fmla="*/ 0 w 637"/>
              <a:gd name="T39" fmla="*/ 2147483646 h 419"/>
              <a:gd name="T40" fmla="*/ 0 w 637"/>
              <a:gd name="T41" fmla="*/ 2147483646 h 419"/>
              <a:gd name="T42" fmla="*/ 2147483646 w 637"/>
              <a:gd name="T43" fmla="*/ 2147483646 h 419"/>
              <a:gd name="T44" fmla="*/ 2147483646 w 637"/>
              <a:gd name="T45" fmla="*/ 2147483646 h 419"/>
              <a:gd name="T46" fmla="*/ 2147483646 w 637"/>
              <a:gd name="T47" fmla="*/ 2147483646 h 419"/>
              <a:gd name="T48" fmla="*/ 2147483646 w 637"/>
              <a:gd name="T49" fmla="*/ 2147483646 h 419"/>
              <a:gd name="T50" fmla="*/ 2147483646 w 637"/>
              <a:gd name="T51" fmla="*/ 2147483646 h 419"/>
              <a:gd name="T52" fmla="*/ 2147483646 w 637"/>
              <a:gd name="T53" fmla="*/ 2147483646 h 419"/>
              <a:gd name="T54" fmla="*/ 2147483646 w 637"/>
              <a:gd name="T55" fmla="*/ 2147483646 h 419"/>
              <a:gd name="T56" fmla="*/ 2147483646 w 637"/>
              <a:gd name="T57" fmla="*/ 2147483646 h 419"/>
              <a:gd name="T58" fmla="*/ 2147483646 w 637"/>
              <a:gd name="T59" fmla="*/ 2147483646 h 419"/>
              <a:gd name="T60" fmla="*/ 2147483646 w 637"/>
              <a:gd name="T61" fmla="*/ 2147483646 h 419"/>
              <a:gd name="T62" fmla="*/ 2147483646 w 637"/>
              <a:gd name="T63" fmla="*/ 2147483646 h 419"/>
              <a:gd name="T64" fmla="*/ 2147483646 w 637"/>
              <a:gd name="T65" fmla="*/ 2147483646 h 419"/>
              <a:gd name="T66" fmla="*/ 2147483646 w 637"/>
              <a:gd name="T67" fmla="*/ 2147483646 h 419"/>
              <a:gd name="T68" fmla="*/ 2147483646 w 637"/>
              <a:gd name="T69" fmla="*/ 2147483646 h 419"/>
              <a:gd name="T70" fmla="*/ 2147483646 w 637"/>
              <a:gd name="T71" fmla="*/ 2147483646 h 4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37"/>
              <a:gd name="T109" fmla="*/ 0 h 419"/>
              <a:gd name="T110" fmla="*/ 637 w 637"/>
              <a:gd name="T111" fmla="*/ 419 h 41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37" h="419">
                <a:moveTo>
                  <a:pt x="593" y="284"/>
                </a:moveTo>
                <a:cubicBezTo>
                  <a:pt x="522" y="284"/>
                  <a:pt x="522" y="284"/>
                  <a:pt x="522" y="284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10"/>
                  <a:pt x="494" y="182"/>
                  <a:pt x="459" y="182"/>
                </a:cubicBezTo>
                <a:cubicBezTo>
                  <a:pt x="378" y="182"/>
                  <a:pt x="378" y="182"/>
                  <a:pt x="378" y="182"/>
                </a:cubicBezTo>
                <a:cubicBezTo>
                  <a:pt x="378" y="138"/>
                  <a:pt x="378" y="138"/>
                  <a:pt x="378" y="138"/>
                </a:cubicBezTo>
                <a:cubicBezTo>
                  <a:pt x="378" y="116"/>
                  <a:pt x="359" y="98"/>
                  <a:pt x="337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3" y="70"/>
                  <a:pt x="333" y="70"/>
                  <a:pt x="333" y="70"/>
                </a:cubicBezTo>
                <a:cubicBezTo>
                  <a:pt x="333" y="34"/>
                  <a:pt x="306" y="3"/>
                  <a:pt x="270" y="2"/>
                </a:cubicBezTo>
                <a:cubicBezTo>
                  <a:pt x="232" y="0"/>
                  <a:pt x="201" y="30"/>
                  <a:pt x="201" y="68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168" y="74"/>
                  <a:pt x="144" y="98"/>
                  <a:pt x="144" y="128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01" y="162"/>
                  <a:pt x="80" y="183"/>
                  <a:pt x="80" y="209"/>
                </a:cubicBezTo>
                <a:cubicBezTo>
                  <a:pt x="80" y="245"/>
                  <a:pt x="80" y="245"/>
                  <a:pt x="80" y="245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23" y="245"/>
                  <a:pt x="4" y="264"/>
                  <a:pt x="0" y="289"/>
                </a:cubicBezTo>
                <a:cubicBezTo>
                  <a:pt x="0" y="380"/>
                  <a:pt x="0" y="380"/>
                  <a:pt x="0" y="380"/>
                </a:cubicBezTo>
                <a:cubicBezTo>
                  <a:pt x="98" y="380"/>
                  <a:pt x="98" y="380"/>
                  <a:pt x="98" y="380"/>
                </a:cubicBezTo>
                <a:cubicBezTo>
                  <a:pt x="98" y="377"/>
                  <a:pt x="98" y="377"/>
                  <a:pt x="98" y="377"/>
                </a:cubicBezTo>
                <a:cubicBezTo>
                  <a:pt x="144" y="377"/>
                  <a:pt x="144" y="377"/>
                  <a:pt x="144" y="377"/>
                </a:cubicBezTo>
                <a:cubicBezTo>
                  <a:pt x="144" y="397"/>
                  <a:pt x="144" y="397"/>
                  <a:pt x="144" y="397"/>
                </a:cubicBezTo>
                <a:cubicBezTo>
                  <a:pt x="231" y="397"/>
                  <a:pt x="231" y="397"/>
                  <a:pt x="231" y="397"/>
                </a:cubicBezTo>
                <a:cubicBezTo>
                  <a:pt x="231" y="388"/>
                  <a:pt x="231" y="388"/>
                  <a:pt x="231" y="388"/>
                </a:cubicBezTo>
                <a:cubicBezTo>
                  <a:pt x="333" y="388"/>
                  <a:pt x="333" y="388"/>
                  <a:pt x="333" y="388"/>
                </a:cubicBezTo>
                <a:cubicBezTo>
                  <a:pt x="333" y="371"/>
                  <a:pt x="333" y="371"/>
                  <a:pt x="333" y="371"/>
                </a:cubicBezTo>
                <a:cubicBezTo>
                  <a:pt x="360" y="371"/>
                  <a:pt x="360" y="371"/>
                  <a:pt x="360" y="371"/>
                </a:cubicBezTo>
                <a:cubicBezTo>
                  <a:pt x="360" y="399"/>
                  <a:pt x="360" y="399"/>
                  <a:pt x="360" y="399"/>
                </a:cubicBezTo>
                <a:cubicBezTo>
                  <a:pt x="494" y="399"/>
                  <a:pt x="494" y="399"/>
                  <a:pt x="494" y="399"/>
                </a:cubicBezTo>
                <a:cubicBezTo>
                  <a:pt x="494" y="419"/>
                  <a:pt x="494" y="419"/>
                  <a:pt x="494" y="419"/>
                </a:cubicBezTo>
                <a:cubicBezTo>
                  <a:pt x="637" y="419"/>
                  <a:pt x="637" y="419"/>
                  <a:pt x="637" y="419"/>
                </a:cubicBezTo>
                <a:cubicBezTo>
                  <a:pt x="637" y="328"/>
                  <a:pt x="637" y="328"/>
                  <a:pt x="637" y="328"/>
                </a:cubicBezTo>
                <a:cubicBezTo>
                  <a:pt x="637" y="303"/>
                  <a:pt x="617" y="284"/>
                  <a:pt x="593" y="284"/>
                </a:cubicBezTo>
                <a:close/>
              </a:path>
            </a:pathLst>
          </a:custGeom>
          <a:solidFill>
            <a:srgbClr val="8DB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21"/>
          <p:cNvSpPr>
            <a:spLocks noChangeArrowheads="1"/>
          </p:cNvSpPr>
          <p:nvPr/>
        </p:nvSpPr>
        <p:spPr bwMode="auto">
          <a:xfrm>
            <a:off x="8670925" y="4214813"/>
            <a:ext cx="2149475" cy="2122487"/>
          </a:xfrm>
          <a:custGeom>
            <a:avLst/>
            <a:gdLst>
              <a:gd name="T0" fmla="*/ 2147483646 w 372"/>
              <a:gd name="T1" fmla="*/ 2147483646 h 367"/>
              <a:gd name="T2" fmla="*/ 2147483646 w 372"/>
              <a:gd name="T3" fmla="*/ 2147483646 h 367"/>
              <a:gd name="T4" fmla="*/ 2147483646 w 372"/>
              <a:gd name="T5" fmla="*/ 2147483646 h 367"/>
              <a:gd name="T6" fmla="*/ 2147483646 w 372"/>
              <a:gd name="T7" fmla="*/ 2147483646 h 367"/>
              <a:gd name="T8" fmla="*/ 2147483646 w 372"/>
              <a:gd name="T9" fmla="*/ 2147483646 h 367"/>
              <a:gd name="T10" fmla="*/ 2147483646 w 372"/>
              <a:gd name="T11" fmla="*/ 2147483646 h 367"/>
              <a:gd name="T12" fmla="*/ 2147483646 w 372"/>
              <a:gd name="T13" fmla="*/ 2147483646 h 367"/>
              <a:gd name="T14" fmla="*/ 2147483646 w 372"/>
              <a:gd name="T15" fmla="*/ 2147483646 h 367"/>
              <a:gd name="T16" fmla="*/ 2147483646 w 372"/>
              <a:gd name="T17" fmla="*/ 2147483646 h 367"/>
              <a:gd name="T18" fmla="*/ 2147483646 w 372"/>
              <a:gd name="T19" fmla="*/ 2147483646 h 367"/>
              <a:gd name="T20" fmla="*/ 0 w 372"/>
              <a:gd name="T21" fmla="*/ 2147483646 h 367"/>
              <a:gd name="T22" fmla="*/ 0 w 372"/>
              <a:gd name="T23" fmla="*/ 2147483646 h 367"/>
              <a:gd name="T24" fmla="*/ 2147483646 w 372"/>
              <a:gd name="T25" fmla="*/ 2147483646 h 367"/>
              <a:gd name="T26" fmla="*/ 2147483646 w 372"/>
              <a:gd name="T27" fmla="*/ 2147483646 h 367"/>
              <a:gd name="T28" fmla="*/ 2147483646 w 372"/>
              <a:gd name="T29" fmla="*/ 2147483646 h 3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2"/>
              <a:gd name="T46" fmla="*/ 0 h 367"/>
              <a:gd name="T47" fmla="*/ 372 w 372"/>
              <a:gd name="T48" fmla="*/ 367 h 36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2" h="367">
                <a:moveTo>
                  <a:pt x="328" y="283"/>
                </a:moveTo>
                <a:cubicBezTo>
                  <a:pt x="257" y="283"/>
                  <a:pt x="257" y="283"/>
                  <a:pt x="257" y="283"/>
                </a:cubicBezTo>
                <a:cubicBezTo>
                  <a:pt x="257" y="244"/>
                  <a:pt x="257" y="244"/>
                  <a:pt x="257" y="244"/>
                </a:cubicBezTo>
                <a:cubicBezTo>
                  <a:pt x="257" y="209"/>
                  <a:pt x="229" y="181"/>
                  <a:pt x="194" y="181"/>
                </a:cubicBezTo>
                <a:cubicBezTo>
                  <a:pt x="113" y="181"/>
                  <a:pt x="113" y="181"/>
                  <a:pt x="113" y="181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3" y="115"/>
                  <a:pt x="94" y="97"/>
                  <a:pt x="72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33"/>
                  <a:pt x="41" y="2"/>
                  <a:pt x="5" y="1"/>
                </a:cubicBezTo>
                <a:cubicBezTo>
                  <a:pt x="3" y="0"/>
                  <a:pt x="2" y="1"/>
                  <a:pt x="0" y="1"/>
                </a:cubicBezTo>
                <a:cubicBezTo>
                  <a:pt x="0" y="367"/>
                  <a:pt x="0" y="367"/>
                  <a:pt x="0" y="367"/>
                </a:cubicBezTo>
                <a:cubicBezTo>
                  <a:pt x="372" y="367"/>
                  <a:pt x="372" y="367"/>
                  <a:pt x="372" y="367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72" y="302"/>
                  <a:pt x="352" y="283"/>
                  <a:pt x="328" y="283"/>
                </a:cubicBezTo>
                <a:close/>
              </a:path>
            </a:pathLst>
          </a:custGeom>
          <a:solidFill>
            <a:srgbClr val="569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Freeform 22"/>
          <p:cNvSpPr>
            <a:spLocks noChangeArrowheads="1"/>
          </p:cNvSpPr>
          <p:nvPr/>
        </p:nvSpPr>
        <p:spPr bwMode="auto">
          <a:xfrm>
            <a:off x="7700963" y="4897438"/>
            <a:ext cx="2616200" cy="1735137"/>
          </a:xfrm>
          <a:custGeom>
            <a:avLst/>
            <a:gdLst>
              <a:gd name="T0" fmla="*/ 2147483646 w 453"/>
              <a:gd name="T1" fmla="*/ 2147483646 h 300"/>
              <a:gd name="T2" fmla="*/ 2147483646 w 453"/>
              <a:gd name="T3" fmla="*/ 2147483646 h 300"/>
              <a:gd name="T4" fmla="*/ 2147483646 w 453"/>
              <a:gd name="T5" fmla="*/ 2147483646 h 300"/>
              <a:gd name="T6" fmla="*/ 2147483646 w 453"/>
              <a:gd name="T7" fmla="*/ 2147483646 h 300"/>
              <a:gd name="T8" fmla="*/ 2147483646 w 453"/>
              <a:gd name="T9" fmla="*/ 2147483646 h 300"/>
              <a:gd name="T10" fmla="*/ 2147483646 w 453"/>
              <a:gd name="T11" fmla="*/ 2147483646 h 300"/>
              <a:gd name="T12" fmla="*/ 2147483646 w 453"/>
              <a:gd name="T13" fmla="*/ 2147483646 h 300"/>
              <a:gd name="T14" fmla="*/ 2147483646 w 453"/>
              <a:gd name="T15" fmla="*/ 2147483646 h 300"/>
              <a:gd name="T16" fmla="*/ 2147483646 w 453"/>
              <a:gd name="T17" fmla="*/ 2147483646 h 300"/>
              <a:gd name="T18" fmla="*/ 2147483646 w 453"/>
              <a:gd name="T19" fmla="*/ 2147483646 h 300"/>
              <a:gd name="T20" fmla="*/ 2147483646 w 453"/>
              <a:gd name="T21" fmla="*/ 2147483646 h 300"/>
              <a:gd name="T22" fmla="*/ 2147483646 w 453"/>
              <a:gd name="T23" fmla="*/ 2147483646 h 300"/>
              <a:gd name="T24" fmla="*/ 2147483646 w 453"/>
              <a:gd name="T25" fmla="*/ 2147483646 h 300"/>
              <a:gd name="T26" fmla="*/ 2147483646 w 453"/>
              <a:gd name="T27" fmla="*/ 2147483646 h 300"/>
              <a:gd name="T28" fmla="*/ 2147483646 w 453"/>
              <a:gd name="T29" fmla="*/ 2147483646 h 300"/>
              <a:gd name="T30" fmla="*/ 2147483646 w 453"/>
              <a:gd name="T31" fmla="*/ 2147483646 h 300"/>
              <a:gd name="T32" fmla="*/ 2147483646 w 453"/>
              <a:gd name="T33" fmla="*/ 2147483646 h 300"/>
              <a:gd name="T34" fmla="*/ 2147483646 w 453"/>
              <a:gd name="T35" fmla="*/ 2147483646 h 300"/>
              <a:gd name="T36" fmla="*/ 2147483646 w 453"/>
              <a:gd name="T37" fmla="*/ 2147483646 h 300"/>
              <a:gd name="T38" fmla="*/ 0 w 453"/>
              <a:gd name="T39" fmla="*/ 2147483646 h 300"/>
              <a:gd name="T40" fmla="*/ 0 w 453"/>
              <a:gd name="T41" fmla="*/ 2147483646 h 300"/>
              <a:gd name="T42" fmla="*/ 2147483646 w 453"/>
              <a:gd name="T43" fmla="*/ 2147483646 h 300"/>
              <a:gd name="T44" fmla="*/ 2147483646 w 453"/>
              <a:gd name="T45" fmla="*/ 2147483646 h 300"/>
              <a:gd name="T46" fmla="*/ 2147483646 w 453"/>
              <a:gd name="T47" fmla="*/ 2147483646 h 300"/>
              <a:gd name="T48" fmla="*/ 2147483646 w 453"/>
              <a:gd name="T49" fmla="*/ 2147483646 h 300"/>
              <a:gd name="T50" fmla="*/ 2147483646 w 453"/>
              <a:gd name="T51" fmla="*/ 2147483646 h 300"/>
              <a:gd name="T52" fmla="*/ 2147483646 w 453"/>
              <a:gd name="T53" fmla="*/ 2147483646 h 300"/>
              <a:gd name="T54" fmla="*/ 2147483646 w 453"/>
              <a:gd name="T55" fmla="*/ 2147483646 h 300"/>
              <a:gd name="T56" fmla="*/ 2147483646 w 453"/>
              <a:gd name="T57" fmla="*/ 2147483646 h 300"/>
              <a:gd name="T58" fmla="*/ 2147483646 w 453"/>
              <a:gd name="T59" fmla="*/ 2147483646 h 300"/>
              <a:gd name="T60" fmla="*/ 2147483646 w 453"/>
              <a:gd name="T61" fmla="*/ 2147483646 h 300"/>
              <a:gd name="T62" fmla="*/ 2147483646 w 453"/>
              <a:gd name="T63" fmla="*/ 2147483646 h 300"/>
              <a:gd name="T64" fmla="*/ 2147483646 w 453"/>
              <a:gd name="T65" fmla="*/ 2147483646 h 300"/>
              <a:gd name="T66" fmla="*/ 2147483646 w 453"/>
              <a:gd name="T67" fmla="*/ 2147483646 h 300"/>
              <a:gd name="T68" fmla="*/ 2147483646 w 453"/>
              <a:gd name="T69" fmla="*/ 2147483646 h 300"/>
              <a:gd name="T70" fmla="*/ 2147483646 w 453"/>
              <a:gd name="T71" fmla="*/ 2147483646 h 3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3"/>
              <a:gd name="T109" fmla="*/ 0 h 300"/>
              <a:gd name="T110" fmla="*/ 453 w 453"/>
              <a:gd name="T111" fmla="*/ 300 h 30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3" h="300">
                <a:moveTo>
                  <a:pt x="421" y="203"/>
                </a:moveTo>
                <a:cubicBezTo>
                  <a:pt x="371" y="203"/>
                  <a:pt x="371" y="203"/>
                  <a:pt x="371" y="203"/>
                </a:cubicBezTo>
                <a:cubicBezTo>
                  <a:pt x="371" y="175"/>
                  <a:pt x="371" y="175"/>
                  <a:pt x="371" y="175"/>
                </a:cubicBezTo>
                <a:cubicBezTo>
                  <a:pt x="371" y="150"/>
                  <a:pt x="351" y="130"/>
                  <a:pt x="326" y="130"/>
                </a:cubicBezTo>
                <a:cubicBezTo>
                  <a:pt x="268" y="130"/>
                  <a:pt x="268" y="130"/>
                  <a:pt x="268" y="130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83"/>
                  <a:pt x="255" y="70"/>
                  <a:pt x="239" y="70"/>
                </a:cubicBezTo>
                <a:cubicBezTo>
                  <a:pt x="236" y="70"/>
                  <a:pt x="236" y="70"/>
                  <a:pt x="236" y="70"/>
                </a:cubicBezTo>
                <a:cubicBezTo>
                  <a:pt x="236" y="50"/>
                  <a:pt x="236" y="50"/>
                  <a:pt x="236" y="50"/>
                </a:cubicBezTo>
                <a:cubicBezTo>
                  <a:pt x="236" y="24"/>
                  <a:pt x="216" y="2"/>
                  <a:pt x="191" y="1"/>
                </a:cubicBezTo>
                <a:cubicBezTo>
                  <a:pt x="163" y="0"/>
                  <a:pt x="141" y="22"/>
                  <a:pt x="141" y="48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18" y="53"/>
                  <a:pt x="100" y="70"/>
                  <a:pt x="100" y="92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69" y="116"/>
                  <a:pt x="54" y="131"/>
                  <a:pt x="54" y="149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14" y="175"/>
                  <a:pt x="0" y="189"/>
                  <a:pt x="0" y="207"/>
                </a:cubicBezTo>
                <a:cubicBezTo>
                  <a:pt x="0" y="272"/>
                  <a:pt x="0" y="272"/>
                  <a:pt x="0" y="272"/>
                </a:cubicBezTo>
                <a:cubicBezTo>
                  <a:pt x="67" y="272"/>
                  <a:pt x="67" y="272"/>
                  <a:pt x="67" y="272"/>
                </a:cubicBezTo>
                <a:cubicBezTo>
                  <a:pt x="67" y="270"/>
                  <a:pt x="67" y="270"/>
                  <a:pt x="67" y="270"/>
                </a:cubicBezTo>
                <a:cubicBezTo>
                  <a:pt x="100" y="270"/>
                  <a:pt x="100" y="270"/>
                  <a:pt x="100" y="270"/>
                </a:cubicBezTo>
                <a:cubicBezTo>
                  <a:pt x="100" y="284"/>
                  <a:pt x="100" y="284"/>
                  <a:pt x="100" y="284"/>
                </a:cubicBezTo>
                <a:cubicBezTo>
                  <a:pt x="163" y="284"/>
                  <a:pt x="163" y="284"/>
                  <a:pt x="163" y="284"/>
                </a:cubicBezTo>
                <a:cubicBezTo>
                  <a:pt x="163" y="278"/>
                  <a:pt x="163" y="278"/>
                  <a:pt x="163" y="278"/>
                </a:cubicBezTo>
                <a:cubicBezTo>
                  <a:pt x="236" y="278"/>
                  <a:pt x="236" y="278"/>
                  <a:pt x="236" y="278"/>
                </a:cubicBezTo>
                <a:cubicBezTo>
                  <a:pt x="236" y="265"/>
                  <a:pt x="236" y="265"/>
                  <a:pt x="236" y="265"/>
                </a:cubicBezTo>
                <a:cubicBezTo>
                  <a:pt x="255" y="265"/>
                  <a:pt x="255" y="265"/>
                  <a:pt x="255" y="265"/>
                </a:cubicBezTo>
                <a:cubicBezTo>
                  <a:pt x="255" y="286"/>
                  <a:pt x="255" y="286"/>
                  <a:pt x="255" y="286"/>
                </a:cubicBezTo>
                <a:cubicBezTo>
                  <a:pt x="351" y="286"/>
                  <a:pt x="351" y="286"/>
                  <a:pt x="351" y="286"/>
                </a:cubicBezTo>
                <a:cubicBezTo>
                  <a:pt x="351" y="300"/>
                  <a:pt x="351" y="300"/>
                  <a:pt x="351" y="300"/>
                </a:cubicBezTo>
                <a:cubicBezTo>
                  <a:pt x="453" y="300"/>
                  <a:pt x="453" y="300"/>
                  <a:pt x="453" y="300"/>
                </a:cubicBezTo>
                <a:cubicBezTo>
                  <a:pt x="453" y="235"/>
                  <a:pt x="453" y="235"/>
                  <a:pt x="453" y="235"/>
                </a:cubicBezTo>
                <a:cubicBezTo>
                  <a:pt x="453" y="217"/>
                  <a:pt x="439" y="203"/>
                  <a:pt x="421" y="203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Freeform 34"/>
          <p:cNvSpPr>
            <a:spLocks noChangeArrowheads="1"/>
          </p:cNvSpPr>
          <p:nvPr/>
        </p:nvSpPr>
        <p:spPr bwMode="auto">
          <a:xfrm>
            <a:off x="8775700" y="4903788"/>
            <a:ext cx="1541463" cy="1728787"/>
          </a:xfrm>
          <a:custGeom>
            <a:avLst/>
            <a:gdLst>
              <a:gd name="T0" fmla="*/ 2147483646 w 267"/>
              <a:gd name="T1" fmla="*/ 2147483646 h 299"/>
              <a:gd name="T2" fmla="*/ 2147483646 w 267"/>
              <a:gd name="T3" fmla="*/ 2147483646 h 299"/>
              <a:gd name="T4" fmla="*/ 2147483646 w 267"/>
              <a:gd name="T5" fmla="*/ 2147483646 h 299"/>
              <a:gd name="T6" fmla="*/ 2147483646 w 267"/>
              <a:gd name="T7" fmla="*/ 2147483646 h 299"/>
              <a:gd name="T8" fmla="*/ 2147483646 w 267"/>
              <a:gd name="T9" fmla="*/ 2147483646 h 299"/>
              <a:gd name="T10" fmla="*/ 2147483646 w 267"/>
              <a:gd name="T11" fmla="*/ 2147483646 h 299"/>
              <a:gd name="T12" fmla="*/ 2147483646 w 267"/>
              <a:gd name="T13" fmla="*/ 2147483646 h 299"/>
              <a:gd name="T14" fmla="*/ 2147483646 w 267"/>
              <a:gd name="T15" fmla="*/ 2147483646 h 299"/>
              <a:gd name="T16" fmla="*/ 2147483646 w 267"/>
              <a:gd name="T17" fmla="*/ 2147483646 h 299"/>
              <a:gd name="T18" fmla="*/ 2147483646 w 267"/>
              <a:gd name="T19" fmla="*/ 0 h 299"/>
              <a:gd name="T20" fmla="*/ 0 w 267"/>
              <a:gd name="T21" fmla="*/ 0 h 299"/>
              <a:gd name="T22" fmla="*/ 0 w 267"/>
              <a:gd name="T23" fmla="*/ 2147483646 h 299"/>
              <a:gd name="T24" fmla="*/ 2147483646 w 267"/>
              <a:gd name="T25" fmla="*/ 2147483646 h 299"/>
              <a:gd name="T26" fmla="*/ 2147483646 w 267"/>
              <a:gd name="T27" fmla="*/ 2147483646 h 299"/>
              <a:gd name="T28" fmla="*/ 2147483646 w 267"/>
              <a:gd name="T29" fmla="*/ 2147483646 h 299"/>
              <a:gd name="T30" fmla="*/ 2147483646 w 267"/>
              <a:gd name="T31" fmla="*/ 2147483646 h 299"/>
              <a:gd name="T32" fmla="*/ 2147483646 w 267"/>
              <a:gd name="T33" fmla="*/ 2147483646 h 299"/>
              <a:gd name="T34" fmla="*/ 2147483646 w 267"/>
              <a:gd name="T35" fmla="*/ 2147483646 h 299"/>
              <a:gd name="T36" fmla="*/ 2147483646 w 267"/>
              <a:gd name="T37" fmla="*/ 2147483646 h 299"/>
              <a:gd name="T38" fmla="*/ 2147483646 w 267"/>
              <a:gd name="T39" fmla="*/ 2147483646 h 299"/>
              <a:gd name="T40" fmla="*/ 2147483646 w 267"/>
              <a:gd name="T41" fmla="*/ 2147483646 h 2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7"/>
              <a:gd name="T64" fmla="*/ 0 h 299"/>
              <a:gd name="T65" fmla="*/ 267 w 267"/>
              <a:gd name="T66" fmla="*/ 299 h 2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7" h="299">
                <a:moveTo>
                  <a:pt x="235" y="202"/>
                </a:moveTo>
                <a:cubicBezTo>
                  <a:pt x="185" y="202"/>
                  <a:pt x="185" y="202"/>
                  <a:pt x="185" y="202"/>
                </a:cubicBezTo>
                <a:cubicBezTo>
                  <a:pt x="185" y="174"/>
                  <a:pt x="185" y="174"/>
                  <a:pt x="185" y="174"/>
                </a:cubicBezTo>
                <a:cubicBezTo>
                  <a:pt x="185" y="149"/>
                  <a:pt x="165" y="129"/>
                  <a:pt x="140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2" y="98"/>
                  <a:pt x="82" y="98"/>
                  <a:pt x="82" y="98"/>
                </a:cubicBezTo>
                <a:cubicBezTo>
                  <a:pt x="82" y="82"/>
                  <a:pt x="69" y="69"/>
                  <a:pt x="53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23"/>
                  <a:pt x="30" y="1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277"/>
                  <a:pt x="0" y="277"/>
                  <a:pt x="0" y="277"/>
                </a:cubicBezTo>
                <a:cubicBezTo>
                  <a:pt x="50" y="277"/>
                  <a:pt x="50" y="277"/>
                  <a:pt x="50" y="277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69" y="285"/>
                  <a:pt x="69" y="285"/>
                  <a:pt x="69" y="285"/>
                </a:cubicBezTo>
                <a:cubicBezTo>
                  <a:pt x="165" y="285"/>
                  <a:pt x="165" y="285"/>
                  <a:pt x="165" y="285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267" y="299"/>
                  <a:pt x="267" y="299"/>
                  <a:pt x="267" y="299"/>
                </a:cubicBezTo>
                <a:cubicBezTo>
                  <a:pt x="267" y="234"/>
                  <a:pt x="267" y="234"/>
                  <a:pt x="267" y="234"/>
                </a:cubicBezTo>
                <a:cubicBezTo>
                  <a:pt x="267" y="216"/>
                  <a:pt x="253" y="202"/>
                  <a:pt x="235" y="202"/>
                </a:cubicBezTo>
                <a:close/>
              </a:path>
            </a:pathLst>
          </a:custGeom>
          <a:solidFill>
            <a:srgbClr val="486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Freeform 74"/>
          <p:cNvSpPr>
            <a:spLocks noChangeArrowheads="1"/>
          </p:cNvSpPr>
          <p:nvPr/>
        </p:nvSpPr>
        <p:spPr bwMode="auto">
          <a:xfrm>
            <a:off x="11315700" y="4527550"/>
            <a:ext cx="138113" cy="727075"/>
          </a:xfrm>
          <a:custGeom>
            <a:avLst/>
            <a:gdLst>
              <a:gd name="T0" fmla="*/ 0 w 94"/>
              <a:gd name="T1" fmla="*/ 2147483646 h 496"/>
              <a:gd name="T2" fmla="*/ 2147483646 w 94"/>
              <a:gd name="T3" fmla="*/ 2147483646 h 496"/>
              <a:gd name="T4" fmla="*/ 2147483646 w 94"/>
              <a:gd name="T5" fmla="*/ 0 h 496"/>
              <a:gd name="T6" fmla="*/ 2147483646 w 94"/>
              <a:gd name="T7" fmla="*/ 0 h 496"/>
              <a:gd name="T8" fmla="*/ 0 w 94"/>
              <a:gd name="T9" fmla="*/ 214748364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496"/>
              <a:gd name="T17" fmla="*/ 94 w 94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496">
                <a:moveTo>
                  <a:pt x="0" y="496"/>
                </a:moveTo>
                <a:lnTo>
                  <a:pt x="94" y="409"/>
                </a:lnTo>
                <a:lnTo>
                  <a:pt x="94" y="0"/>
                </a:lnTo>
                <a:lnTo>
                  <a:pt x="4" y="0"/>
                </a:lnTo>
                <a:lnTo>
                  <a:pt x="0" y="496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Freeform 75"/>
          <p:cNvSpPr>
            <a:spLocks noChangeArrowheads="1"/>
          </p:cNvSpPr>
          <p:nvPr/>
        </p:nvSpPr>
        <p:spPr bwMode="auto">
          <a:xfrm>
            <a:off x="10137775" y="4178300"/>
            <a:ext cx="293688" cy="1417638"/>
          </a:xfrm>
          <a:custGeom>
            <a:avLst/>
            <a:gdLst>
              <a:gd name="T0" fmla="*/ 2147483646 w 200"/>
              <a:gd name="T1" fmla="*/ 2147483646 h 965"/>
              <a:gd name="T2" fmla="*/ 0 w 200"/>
              <a:gd name="T3" fmla="*/ 2147483646 h 965"/>
              <a:gd name="T4" fmla="*/ 0 w 200"/>
              <a:gd name="T5" fmla="*/ 0 h 965"/>
              <a:gd name="T6" fmla="*/ 2147483646 w 200"/>
              <a:gd name="T7" fmla="*/ 0 h 965"/>
              <a:gd name="T8" fmla="*/ 2147483646 w 200"/>
              <a:gd name="T9" fmla="*/ 2147483646 h 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65"/>
              <a:gd name="T17" fmla="*/ 200 w 200"/>
              <a:gd name="T18" fmla="*/ 965 h 9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65">
                <a:moveTo>
                  <a:pt x="200" y="965"/>
                </a:moveTo>
                <a:lnTo>
                  <a:pt x="0" y="792"/>
                </a:lnTo>
                <a:lnTo>
                  <a:pt x="0" y="0"/>
                </a:lnTo>
                <a:lnTo>
                  <a:pt x="200" y="0"/>
                </a:lnTo>
                <a:lnTo>
                  <a:pt x="200" y="965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Freeform 76"/>
          <p:cNvSpPr>
            <a:spLocks noChangeArrowheads="1"/>
          </p:cNvSpPr>
          <p:nvPr/>
        </p:nvSpPr>
        <p:spPr bwMode="auto">
          <a:xfrm>
            <a:off x="10502900" y="4757738"/>
            <a:ext cx="374650" cy="1771650"/>
          </a:xfrm>
          <a:custGeom>
            <a:avLst/>
            <a:gdLst>
              <a:gd name="T0" fmla="*/ 2147483646 w 255"/>
              <a:gd name="T1" fmla="*/ 0 h 1206"/>
              <a:gd name="T2" fmla="*/ 0 w 255"/>
              <a:gd name="T3" fmla="*/ 0 h 1206"/>
              <a:gd name="T4" fmla="*/ 2147483646 w 255"/>
              <a:gd name="T5" fmla="*/ 2147483646 h 1206"/>
              <a:gd name="T6" fmla="*/ 2147483646 w 255"/>
              <a:gd name="T7" fmla="*/ 2147483646 h 1206"/>
              <a:gd name="T8" fmla="*/ 2147483646 w 255"/>
              <a:gd name="T9" fmla="*/ 2147483646 h 1206"/>
              <a:gd name="T10" fmla="*/ 2147483646 w 255"/>
              <a:gd name="T11" fmla="*/ 2147483646 h 1206"/>
              <a:gd name="T12" fmla="*/ 2147483646 w 255"/>
              <a:gd name="T13" fmla="*/ 2147483646 h 1206"/>
              <a:gd name="T14" fmla="*/ 2147483646 w 255"/>
              <a:gd name="T15" fmla="*/ 2147483646 h 1206"/>
              <a:gd name="T16" fmla="*/ 2147483646 w 255"/>
              <a:gd name="T17" fmla="*/ 0 h 12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5"/>
              <a:gd name="T28" fmla="*/ 0 h 1206"/>
              <a:gd name="T29" fmla="*/ 255 w 255"/>
              <a:gd name="T30" fmla="*/ 1206 h 120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5" h="1206">
                <a:moveTo>
                  <a:pt x="255" y="0"/>
                </a:moveTo>
                <a:lnTo>
                  <a:pt x="0" y="0"/>
                </a:lnTo>
                <a:lnTo>
                  <a:pt x="3" y="890"/>
                </a:lnTo>
                <a:lnTo>
                  <a:pt x="78" y="969"/>
                </a:lnTo>
                <a:lnTo>
                  <a:pt x="78" y="1206"/>
                </a:lnTo>
                <a:lnTo>
                  <a:pt x="255" y="1206"/>
                </a:lnTo>
                <a:lnTo>
                  <a:pt x="255" y="1146"/>
                </a:lnTo>
                <a:lnTo>
                  <a:pt x="255" y="0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Freeform 77"/>
          <p:cNvSpPr>
            <a:spLocks noChangeArrowheads="1"/>
          </p:cNvSpPr>
          <p:nvPr/>
        </p:nvSpPr>
        <p:spPr bwMode="auto">
          <a:xfrm>
            <a:off x="10871200" y="4127500"/>
            <a:ext cx="450850" cy="2401888"/>
          </a:xfrm>
          <a:custGeom>
            <a:avLst/>
            <a:gdLst>
              <a:gd name="T0" fmla="*/ 2147483646 w 307"/>
              <a:gd name="T1" fmla="*/ 2147483646 h 1635"/>
              <a:gd name="T2" fmla="*/ 2147483646 w 307"/>
              <a:gd name="T3" fmla="*/ 2147483646 h 1635"/>
              <a:gd name="T4" fmla="*/ 2147483646 w 307"/>
              <a:gd name="T5" fmla="*/ 2147483646 h 1635"/>
              <a:gd name="T6" fmla="*/ 2147483646 w 307"/>
              <a:gd name="T7" fmla="*/ 0 h 1635"/>
              <a:gd name="T8" fmla="*/ 0 w 307"/>
              <a:gd name="T9" fmla="*/ 0 h 1635"/>
              <a:gd name="T10" fmla="*/ 2147483646 w 307"/>
              <a:gd name="T11" fmla="*/ 2147483646 h 1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7"/>
              <a:gd name="T19" fmla="*/ 0 h 1635"/>
              <a:gd name="T20" fmla="*/ 307 w 307"/>
              <a:gd name="T21" fmla="*/ 1635 h 1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7" h="1635">
                <a:moveTo>
                  <a:pt x="4" y="1635"/>
                </a:moveTo>
                <a:lnTo>
                  <a:pt x="134" y="1635"/>
                </a:lnTo>
                <a:lnTo>
                  <a:pt x="303" y="1473"/>
                </a:lnTo>
                <a:lnTo>
                  <a:pt x="307" y="0"/>
                </a:lnTo>
                <a:lnTo>
                  <a:pt x="0" y="0"/>
                </a:lnTo>
                <a:lnTo>
                  <a:pt x="4" y="1635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Freeform 78"/>
          <p:cNvSpPr>
            <a:spLocks noChangeArrowheads="1"/>
          </p:cNvSpPr>
          <p:nvPr/>
        </p:nvSpPr>
        <p:spPr bwMode="auto">
          <a:xfrm>
            <a:off x="10323513" y="4578350"/>
            <a:ext cx="293687" cy="1381125"/>
          </a:xfrm>
          <a:custGeom>
            <a:avLst/>
            <a:gdLst>
              <a:gd name="T0" fmla="*/ 2147483646 w 200"/>
              <a:gd name="T1" fmla="*/ 2147483646 h 941"/>
              <a:gd name="T2" fmla="*/ 0 w 200"/>
              <a:gd name="T3" fmla="*/ 2147483646 h 941"/>
              <a:gd name="T4" fmla="*/ 0 w 200"/>
              <a:gd name="T5" fmla="*/ 0 h 941"/>
              <a:gd name="T6" fmla="*/ 2147483646 w 200"/>
              <a:gd name="T7" fmla="*/ 0 h 941"/>
              <a:gd name="T8" fmla="*/ 2147483646 w 200"/>
              <a:gd name="T9" fmla="*/ 2147483646 h 9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41"/>
              <a:gd name="T17" fmla="*/ 200 w 200"/>
              <a:gd name="T18" fmla="*/ 941 h 9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41">
                <a:moveTo>
                  <a:pt x="200" y="941"/>
                </a:moveTo>
                <a:lnTo>
                  <a:pt x="0" y="764"/>
                </a:lnTo>
                <a:lnTo>
                  <a:pt x="0" y="0"/>
                </a:lnTo>
                <a:lnTo>
                  <a:pt x="200" y="0"/>
                </a:lnTo>
                <a:lnTo>
                  <a:pt x="200" y="94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Freeform 79"/>
          <p:cNvSpPr>
            <a:spLocks noChangeArrowheads="1"/>
          </p:cNvSpPr>
          <p:nvPr/>
        </p:nvSpPr>
        <p:spPr bwMode="auto">
          <a:xfrm>
            <a:off x="10502900" y="4289425"/>
            <a:ext cx="374650" cy="1682750"/>
          </a:xfrm>
          <a:custGeom>
            <a:avLst/>
            <a:gdLst>
              <a:gd name="T0" fmla="*/ 2147483646 w 255"/>
              <a:gd name="T1" fmla="*/ 2147483646 h 1146"/>
              <a:gd name="T2" fmla="*/ 2147483646 w 255"/>
              <a:gd name="T3" fmla="*/ 2147483646 h 1146"/>
              <a:gd name="T4" fmla="*/ 0 w 255"/>
              <a:gd name="T5" fmla="*/ 0 h 1146"/>
              <a:gd name="T6" fmla="*/ 2147483646 w 255"/>
              <a:gd name="T7" fmla="*/ 0 h 1146"/>
              <a:gd name="T8" fmla="*/ 2147483646 w 255"/>
              <a:gd name="T9" fmla="*/ 2147483646 h 1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"/>
              <a:gd name="T16" fmla="*/ 0 h 1146"/>
              <a:gd name="T17" fmla="*/ 255 w 255"/>
              <a:gd name="T18" fmla="*/ 1146 h 11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" h="1146">
                <a:moveTo>
                  <a:pt x="255" y="1146"/>
                </a:moveTo>
                <a:lnTo>
                  <a:pt x="3" y="890"/>
                </a:lnTo>
                <a:lnTo>
                  <a:pt x="0" y="0"/>
                </a:lnTo>
                <a:lnTo>
                  <a:pt x="255" y="0"/>
                </a:lnTo>
                <a:lnTo>
                  <a:pt x="255" y="1146"/>
                </a:lnTo>
                <a:close/>
              </a:path>
            </a:pathLst>
          </a:custGeom>
          <a:solidFill>
            <a:srgbClr val="8B6B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5" name="Freeform 80"/>
          <p:cNvSpPr>
            <a:spLocks noChangeArrowheads="1"/>
          </p:cNvSpPr>
          <p:nvPr/>
        </p:nvSpPr>
        <p:spPr bwMode="auto">
          <a:xfrm>
            <a:off x="10877550" y="4289425"/>
            <a:ext cx="295275" cy="1892300"/>
          </a:xfrm>
          <a:custGeom>
            <a:avLst/>
            <a:gdLst>
              <a:gd name="T0" fmla="*/ 0 w 201"/>
              <a:gd name="T1" fmla="*/ 2147483646 h 1288"/>
              <a:gd name="T2" fmla="*/ 2147483646 w 201"/>
              <a:gd name="T3" fmla="*/ 2147483646 h 1288"/>
              <a:gd name="T4" fmla="*/ 2147483646 w 201"/>
              <a:gd name="T5" fmla="*/ 0 h 1288"/>
              <a:gd name="T6" fmla="*/ 0 w 201"/>
              <a:gd name="T7" fmla="*/ 0 h 1288"/>
              <a:gd name="T8" fmla="*/ 0 w 201"/>
              <a:gd name="T9" fmla="*/ 2147483646 h 1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288"/>
              <a:gd name="T17" fmla="*/ 201 w 201"/>
              <a:gd name="T18" fmla="*/ 1288 h 1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288">
                <a:moveTo>
                  <a:pt x="0" y="1288"/>
                </a:moveTo>
                <a:lnTo>
                  <a:pt x="201" y="1115"/>
                </a:lnTo>
                <a:lnTo>
                  <a:pt x="201" y="0"/>
                </a:lnTo>
                <a:lnTo>
                  <a:pt x="0" y="0"/>
                </a:lnTo>
                <a:lnTo>
                  <a:pt x="0" y="1288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Freeform 81"/>
          <p:cNvSpPr>
            <a:spLocks noChangeArrowheads="1"/>
          </p:cNvSpPr>
          <p:nvPr/>
        </p:nvSpPr>
        <p:spPr bwMode="auto">
          <a:xfrm>
            <a:off x="10715625" y="4289425"/>
            <a:ext cx="160338" cy="1347788"/>
          </a:xfrm>
          <a:custGeom>
            <a:avLst/>
            <a:gdLst>
              <a:gd name="T0" fmla="*/ 2147483646 w 110"/>
              <a:gd name="T1" fmla="*/ 2147483646 h 918"/>
              <a:gd name="T2" fmla="*/ 0 w 110"/>
              <a:gd name="T3" fmla="*/ 2147483646 h 918"/>
              <a:gd name="T4" fmla="*/ 0 w 110"/>
              <a:gd name="T5" fmla="*/ 0 h 918"/>
              <a:gd name="T6" fmla="*/ 2147483646 w 110"/>
              <a:gd name="T7" fmla="*/ 0 h 918"/>
              <a:gd name="T8" fmla="*/ 2147483646 w 110"/>
              <a:gd name="T9" fmla="*/ 2147483646 h 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"/>
              <a:gd name="T16" fmla="*/ 0 h 918"/>
              <a:gd name="T17" fmla="*/ 110 w 110"/>
              <a:gd name="T18" fmla="*/ 918 h 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" h="918">
                <a:moveTo>
                  <a:pt x="110" y="918"/>
                </a:moveTo>
                <a:lnTo>
                  <a:pt x="0" y="796"/>
                </a:lnTo>
                <a:lnTo>
                  <a:pt x="0" y="0"/>
                </a:lnTo>
                <a:lnTo>
                  <a:pt x="110" y="0"/>
                </a:lnTo>
                <a:lnTo>
                  <a:pt x="110" y="918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Freeform 82"/>
          <p:cNvSpPr>
            <a:spLocks noChangeArrowheads="1"/>
          </p:cNvSpPr>
          <p:nvPr/>
        </p:nvSpPr>
        <p:spPr bwMode="auto">
          <a:xfrm>
            <a:off x="10877550" y="4289425"/>
            <a:ext cx="214313" cy="1516063"/>
          </a:xfrm>
          <a:custGeom>
            <a:avLst/>
            <a:gdLst>
              <a:gd name="T0" fmla="*/ 0 w 146"/>
              <a:gd name="T1" fmla="*/ 2147483646 h 1032"/>
              <a:gd name="T2" fmla="*/ 2147483646 w 146"/>
              <a:gd name="T3" fmla="*/ 2147483646 h 1032"/>
              <a:gd name="T4" fmla="*/ 2147483646 w 146"/>
              <a:gd name="T5" fmla="*/ 0 h 1032"/>
              <a:gd name="T6" fmla="*/ 0 w 146"/>
              <a:gd name="T7" fmla="*/ 0 h 1032"/>
              <a:gd name="T8" fmla="*/ 0 w 146"/>
              <a:gd name="T9" fmla="*/ 2147483646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"/>
              <a:gd name="T16" fmla="*/ 0 h 1032"/>
              <a:gd name="T17" fmla="*/ 146 w 14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" h="1032">
                <a:moveTo>
                  <a:pt x="0" y="1032"/>
                </a:moveTo>
                <a:lnTo>
                  <a:pt x="142" y="890"/>
                </a:lnTo>
                <a:lnTo>
                  <a:pt x="146" y="0"/>
                </a:lnTo>
                <a:lnTo>
                  <a:pt x="0" y="0"/>
                </a:lnTo>
                <a:lnTo>
                  <a:pt x="0" y="1032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Freeform 83"/>
          <p:cNvSpPr>
            <a:spLocks noChangeArrowheads="1"/>
          </p:cNvSpPr>
          <p:nvPr/>
        </p:nvSpPr>
        <p:spPr bwMode="auto">
          <a:xfrm>
            <a:off x="9890125" y="3375025"/>
            <a:ext cx="1638300" cy="1389063"/>
          </a:xfrm>
          <a:custGeom>
            <a:avLst/>
            <a:gdLst>
              <a:gd name="T0" fmla="*/ 2147483646 w 284"/>
              <a:gd name="T1" fmla="*/ 2147483646 h 240"/>
              <a:gd name="T2" fmla="*/ 2147483646 w 284"/>
              <a:gd name="T3" fmla="*/ 2147483646 h 240"/>
              <a:gd name="T4" fmla="*/ 2147483646 w 284"/>
              <a:gd name="T5" fmla="*/ 2147483646 h 240"/>
              <a:gd name="T6" fmla="*/ 2147483646 w 284"/>
              <a:gd name="T7" fmla="*/ 2147483646 h 240"/>
              <a:gd name="T8" fmla="*/ 2147483646 w 284"/>
              <a:gd name="T9" fmla="*/ 2147483646 h 240"/>
              <a:gd name="T10" fmla="*/ 2147483646 w 284"/>
              <a:gd name="T11" fmla="*/ 2147483646 h 240"/>
              <a:gd name="T12" fmla="*/ 2147483646 w 284"/>
              <a:gd name="T13" fmla="*/ 2147483646 h 240"/>
              <a:gd name="T14" fmla="*/ 2147483646 w 284"/>
              <a:gd name="T15" fmla="*/ 2147483646 h 240"/>
              <a:gd name="T16" fmla="*/ 2147483646 w 284"/>
              <a:gd name="T17" fmla="*/ 0 h 240"/>
              <a:gd name="T18" fmla="*/ 2147483646 w 284"/>
              <a:gd name="T19" fmla="*/ 2147483646 h 240"/>
              <a:gd name="T20" fmla="*/ 2147483646 w 284"/>
              <a:gd name="T21" fmla="*/ 2147483646 h 240"/>
              <a:gd name="T22" fmla="*/ 2147483646 w 284"/>
              <a:gd name="T23" fmla="*/ 2147483646 h 240"/>
              <a:gd name="T24" fmla="*/ 2147483646 w 284"/>
              <a:gd name="T25" fmla="*/ 2147483646 h 240"/>
              <a:gd name="T26" fmla="*/ 2147483646 w 284"/>
              <a:gd name="T27" fmla="*/ 2147483646 h 240"/>
              <a:gd name="T28" fmla="*/ 2147483646 w 284"/>
              <a:gd name="T29" fmla="*/ 2147483646 h 240"/>
              <a:gd name="T30" fmla="*/ 2147483646 w 284"/>
              <a:gd name="T31" fmla="*/ 2147483646 h 240"/>
              <a:gd name="T32" fmla="*/ 0 w 284"/>
              <a:gd name="T33" fmla="*/ 2147483646 h 240"/>
              <a:gd name="T34" fmla="*/ 2147483646 w 284"/>
              <a:gd name="T35" fmla="*/ 2147483646 h 240"/>
              <a:gd name="T36" fmla="*/ 2147483646 w 284"/>
              <a:gd name="T37" fmla="*/ 2147483646 h 240"/>
              <a:gd name="T38" fmla="*/ 2147483646 w 284"/>
              <a:gd name="T39" fmla="*/ 2147483646 h 240"/>
              <a:gd name="T40" fmla="*/ 2147483646 w 284"/>
              <a:gd name="T41" fmla="*/ 2147483646 h 240"/>
              <a:gd name="T42" fmla="*/ 2147483646 w 284"/>
              <a:gd name="T43" fmla="*/ 2147483646 h 240"/>
              <a:gd name="T44" fmla="*/ 2147483646 w 284"/>
              <a:gd name="T45" fmla="*/ 2147483646 h 240"/>
              <a:gd name="T46" fmla="*/ 2147483646 w 284"/>
              <a:gd name="T47" fmla="*/ 2147483646 h 240"/>
              <a:gd name="T48" fmla="*/ 2147483646 w 284"/>
              <a:gd name="T49" fmla="*/ 2147483646 h 240"/>
              <a:gd name="T50" fmla="*/ 2147483646 w 284"/>
              <a:gd name="T51" fmla="*/ 2147483646 h 240"/>
              <a:gd name="T52" fmla="*/ 2147483646 w 284"/>
              <a:gd name="T53" fmla="*/ 2147483646 h 240"/>
              <a:gd name="T54" fmla="*/ 2147483646 w 284"/>
              <a:gd name="T55" fmla="*/ 2147483646 h 240"/>
              <a:gd name="T56" fmla="*/ 2147483646 w 284"/>
              <a:gd name="T57" fmla="*/ 2147483646 h 240"/>
              <a:gd name="T58" fmla="*/ 2147483646 w 284"/>
              <a:gd name="T59" fmla="*/ 2147483646 h 240"/>
              <a:gd name="T60" fmla="*/ 2147483646 w 284"/>
              <a:gd name="T61" fmla="*/ 2147483646 h 240"/>
              <a:gd name="T62" fmla="*/ 2147483646 w 284"/>
              <a:gd name="T63" fmla="*/ 2147483646 h 240"/>
              <a:gd name="T64" fmla="*/ 2147483646 w 284"/>
              <a:gd name="T65" fmla="*/ 2147483646 h 240"/>
              <a:gd name="T66" fmla="*/ 2147483646 w 284"/>
              <a:gd name="T67" fmla="*/ 2147483646 h 240"/>
              <a:gd name="T68" fmla="*/ 2147483646 w 284"/>
              <a:gd name="T69" fmla="*/ 2147483646 h 240"/>
              <a:gd name="T70" fmla="*/ 2147483646 w 284"/>
              <a:gd name="T71" fmla="*/ 2147483646 h 240"/>
              <a:gd name="T72" fmla="*/ 2147483646 w 284"/>
              <a:gd name="T73" fmla="*/ 2147483646 h 2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4"/>
              <a:gd name="T112" fmla="*/ 0 h 240"/>
              <a:gd name="T113" fmla="*/ 284 w 284"/>
              <a:gd name="T114" fmla="*/ 240 h 24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4" h="240">
                <a:moveTo>
                  <a:pt x="284" y="97"/>
                </a:moveTo>
                <a:cubicBezTo>
                  <a:pt x="284" y="75"/>
                  <a:pt x="266" y="58"/>
                  <a:pt x="245" y="58"/>
                </a:cubicBezTo>
                <a:cubicBezTo>
                  <a:pt x="234" y="58"/>
                  <a:pt x="224" y="62"/>
                  <a:pt x="217" y="69"/>
                </a:cubicBezTo>
                <a:cubicBezTo>
                  <a:pt x="216" y="68"/>
                  <a:pt x="214" y="67"/>
                  <a:pt x="212" y="66"/>
                </a:cubicBezTo>
                <a:cubicBezTo>
                  <a:pt x="212" y="65"/>
                  <a:pt x="213" y="64"/>
                  <a:pt x="213" y="62"/>
                </a:cubicBezTo>
                <a:cubicBezTo>
                  <a:pt x="213" y="46"/>
                  <a:pt x="200" y="34"/>
                  <a:pt x="184" y="34"/>
                </a:cubicBezTo>
                <a:cubicBezTo>
                  <a:pt x="181" y="34"/>
                  <a:pt x="178" y="34"/>
                  <a:pt x="176" y="35"/>
                </a:cubicBezTo>
                <a:cubicBezTo>
                  <a:pt x="176" y="35"/>
                  <a:pt x="176" y="34"/>
                  <a:pt x="176" y="34"/>
                </a:cubicBezTo>
                <a:cubicBezTo>
                  <a:pt x="176" y="15"/>
                  <a:pt x="161" y="0"/>
                  <a:pt x="142" y="0"/>
                </a:cubicBezTo>
                <a:cubicBezTo>
                  <a:pt x="124" y="0"/>
                  <a:pt x="109" y="15"/>
                  <a:pt x="109" y="34"/>
                </a:cubicBezTo>
                <a:cubicBezTo>
                  <a:pt x="109" y="42"/>
                  <a:pt x="112" y="49"/>
                  <a:pt x="117" y="55"/>
                </a:cubicBezTo>
                <a:cubicBezTo>
                  <a:pt x="111" y="50"/>
                  <a:pt x="105" y="47"/>
                  <a:pt x="97" y="47"/>
                </a:cubicBezTo>
                <a:cubicBezTo>
                  <a:pt x="80" y="47"/>
                  <a:pt x="67" y="61"/>
                  <a:pt x="67" y="77"/>
                </a:cubicBezTo>
                <a:cubicBezTo>
                  <a:pt x="67" y="83"/>
                  <a:pt x="68" y="87"/>
                  <a:pt x="71" y="91"/>
                </a:cubicBezTo>
                <a:cubicBezTo>
                  <a:pt x="68" y="92"/>
                  <a:pt x="65" y="93"/>
                  <a:pt x="63" y="94"/>
                </a:cubicBezTo>
                <a:cubicBezTo>
                  <a:pt x="57" y="84"/>
                  <a:pt x="46" y="77"/>
                  <a:pt x="34" y="77"/>
                </a:cubicBezTo>
                <a:cubicBezTo>
                  <a:pt x="15" y="77"/>
                  <a:pt x="0" y="92"/>
                  <a:pt x="0" y="111"/>
                </a:cubicBezTo>
                <a:cubicBezTo>
                  <a:pt x="0" y="125"/>
                  <a:pt x="10" y="138"/>
                  <a:pt x="23" y="142"/>
                </a:cubicBezTo>
                <a:cubicBezTo>
                  <a:pt x="12" y="147"/>
                  <a:pt x="4" y="157"/>
                  <a:pt x="4" y="170"/>
                </a:cubicBezTo>
                <a:cubicBezTo>
                  <a:pt x="4" y="186"/>
                  <a:pt x="17" y="199"/>
                  <a:pt x="34" y="199"/>
                </a:cubicBezTo>
                <a:cubicBezTo>
                  <a:pt x="43" y="199"/>
                  <a:pt x="51" y="195"/>
                  <a:pt x="57" y="188"/>
                </a:cubicBezTo>
                <a:cubicBezTo>
                  <a:pt x="60" y="193"/>
                  <a:pt x="66" y="196"/>
                  <a:pt x="73" y="196"/>
                </a:cubicBezTo>
                <a:cubicBezTo>
                  <a:pt x="73" y="220"/>
                  <a:pt x="73" y="220"/>
                  <a:pt x="73" y="220"/>
                </a:cubicBezTo>
                <a:cubicBezTo>
                  <a:pt x="73" y="231"/>
                  <a:pt x="82" y="240"/>
                  <a:pt x="92" y="240"/>
                </a:cubicBezTo>
                <a:cubicBezTo>
                  <a:pt x="103" y="240"/>
                  <a:pt x="112" y="231"/>
                  <a:pt x="112" y="220"/>
                </a:cubicBezTo>
                <a:cubicBezTo>
                  <a:pt x="112" y="196"/>
                  <a:pt x="112" y="196"/>
                  <a:pt x="112" y="196"/>
                </a:cubicBezTo>
                <a:cubicBezTo>
                  <a:pt x="113" y="196"/>
                  <a:pt x="113" y="196"/>
                  <a:pt x="114" y="196"/>
                </a:cubicBezTo>
                <a:cubicBezTo>
                  <a:pt x="115" y="196"/>
                  <a:pt x="116" y="196"/>
                  <a:pt x="117" y="196"/>
                </a:cubicBezTo>
                <a:cubicBezTo>
                  <a:pt x="119" y="207"/>
                  <a:pt x="128" y="214"/>
                  <a:pt x="139" y="214"/>
                </a:cubicBezTo>
                <a:cubicBezTo>
                  <a:pt x="151" y="214"/>
                  <a:pt x="161" y="205"/>
                  <a:pt x="161" y="193"/>
                </a:cubicBezTo>
                <a:cubicBezTo>
                  <a:pt x="161" y="193"/>
                  <a:pt x="162" y="193"/>
                  <a:pt x="162" y="193"/>
                </a:cubicBezTo>
                <a:cubicBezTo>
                  <a:pt x="162" y="205"/>
                  <a:pt x="172" y="214"/>
                  <a:pt x="184" y="214"/>
                </a:cubicBezTo>
                <a:cubicBezTo>
                  <a:pt x="195" y="214"/>
                  <a:pt x="205" y="206"/>
                  <a:pt x="206" y="195"/>
                </a:cubicBezTo>
                <a:cubicBezTo>
                  <a:pt x="209" y="196"/>
                  <a:pt x="211" y="196"/>
                  <a:pt x="214" y="196"/>
                </a:cubicBezTo>
                <a:cubicBezTo>
                  <a:pt x="240" y="196"/>
                  <a:pt x="262" y="174"/>
                  <a:pt x="262" y="148"/>
                </a:cubicBezTo>
                <a:cubicBezTo>
                  <a:pt x="262" y="143"/>
                  <a:pt x="261" y="138"/>
                  <a:pt x="260" y="133"/>
                </a:cubicBezTo>
                <a:cubicBezTo>
                  <a:pt x="274" y="127"/>
                  <a:pt x="284" y="113"/>
                  <a:pt x="284" y="97"/>
                </a:cubicBezTo>
                <a:close/>
              </a:path>
            </a:pathLst>
          </a:custGeom>
          <a:solidFill>
            <a:srgbClr val="00B9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Freeform 84"/>
          <p:cNvSpPr>
            <a:spLocks noChangeArrowheads="1"/>
          </p:cNvSpPr>
          <p:nvPr/>
        </p:nvSpPr>
        <p:spPr bwMode="auto">
          <a:xfrm>
            <a:off x="10431463" y="3375025"/>
            <a:ext cx="1096962" cy="1389063"/>
          </a:xfrm>
          <a:custGeom>
            <a:avLst/>
            <a:gdLst>
              <a:gd name="T0" fmla="*/ 2147483646 w 190"/>
              <a:gd name="T1" fmla="*/ 2147483646 h 240"/>
              <a:gd name="T2" fmla="*/ 2147483646 w 190"/>
              <a:gd name="T3" fmla="*/ 2147483646 h 240"/>
              <a:gd name="T4" fmla="*/ 2147483646 w 190"/>
              <a:gd name="T5" fmla="*/ 2147483646 h 240"/>
              <a:gd name="T6" fmla="*/ 2147483646 w 190"/>
              <a:gd name="T7" fmla="*/ 2147483646 h 240"/>
              <a:gd name="T8" fmla="*/ 2147483646 w 190"/>
              <a:gd name="T9" fmla="*/ 2147483646 h 240"/>
              <a:gd name="T10" fmla="*/ 2147483646 w 190"/>
              <a:gd name="T11" fmla="*/ 2147483646 h 240"/>
              <a:gd name="T12" fmla="*/ 2147483646 w 190"/>
              <a:gd name="T13" fmla="*/ 2147483646 h 240"/>
              <a:gd name="T14" fmla="*/ 2147483646 w 190"/>
              <a:gd name="T15" fmla="*/ 0 h 240"/>
              <a:gd name="T16" fmla="*/ 2147483646 w 190"/>
              <a:gd name="T17" fmla="*/ 2147483646 h 240"/>
              <a:gd name="T18" fmla="*/ 2147483646 w 190"/>
              <a:gd name="T19" fmla="*/ 2147483646 h 240"/>
              <a:gd name="T20" fmla="*/ 2147483646 w 190"/>
              <a:gd name="T21" fmla="*/ 2147483646 h 240"/>
              <a:gd name="T22" fmla="*/ 0 w 190"/>
              <a:gd name="T23" fmla="*/ 2147483646 h 240"/>
              <a:gd name="T24" fmla="*/ 0 w 190"/>
              <a:gd name="T25" fmla="*/ 2147483646 h 240"/>
              <a:gd name="T26" fmla="*/ 2147483646 w 190"/>
              <a:gd name="T27" fmla="*/ 2147483646 h 240"/>
              <a:gd name="T28" fmla="*/ 2147483646 w 190"/>
              <a:gd name="T29" fmla="*/ 2147483646 h 240"/>
              <a:gd name="T30" fmla="*/ 2147483646 w 190"/>
              <a:gd name="T31" fmla="*/ 2147483646 h 240"/>
              <a:gd name="T32" fmla="*/ 2147483646 w 190"/>
              <a:gd name="T33" fmla="*/ 2147483646 h 240"/>
              <a:gd name="T34" fmla="*/ 2147483646 w 190"/>
              <a:gd name="T35" fmla="*/ 2147483646 h 240"/>
              <a:gd name="T36" fmla="*/ 2147483646 w 190"/>
              <a:gd name="T37" fmla="*/ 2147483646 h 240"/>
              <a:gd name="T38" fmla="*/ 2147483646 w 190"/>
              <a:gd name="T39" fmla="*/ 2147483646 h 240"/>
              <a:gd name="T40" fmla="*/ 2147483646 w 190"/>
              <a:gd name="T41" fmla="*/ 2147483646 h 240"/>
              <a:gd name="T42" fmla="*/ 2147483646 w 190"/>
              <a:gd name="T43" fmla="*/ 2147483646 h 240"/>
              <a:gd name="T44" fmla="*/ 2147483646 w 190"/>
              <a:gd name="T45" fmla="*/ 2147483646 h 240"/>
              <a:gd name="T46" fmla="*/ 2147483646 w 190"/>
              <a:gd name="T47" fmla="*/ 2147483646 h 240"/>
              <a:gd name="T48" fmla="*/ 2147483646 w 190"/>
              <a:gd name="T49" fmla="*/ 2147483646 h 240"/>
              <a:gd name="T50" fmla="*/ 2147483646 w 190"/>
              <a:gd name="T51" fmla="*/ 2147483646 h 240"/>
              <a:gd name="T52" fmla="*/ 2147483646 w 190"/>
              <a:gd name="T53" fmla="*/ 2147483646 h 24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"/>
              <a:gd name="T82" fmla="*/ 0 h 240"/>
              <a:gd name="T83" fmla="*/ 190 w 190"/>
              <a:gd name="T84" fmla="*/ 240 h 24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" h="240">
                <a:moveTo>
                  <a:pt x="151" y="58"/>
                </a:moveTo>
                <a:cubicBezTo>
                  <a:pt x="140" y="58"/>
                  <a:pt x="130" y="62"/>
                  <a:pt x="123" y="69"/>
                </a:cubicBezTo>
                <a:cubicBezTo>
                  <a:pt x="122" y="68"/>
                  <a:pt x="120" y="67"/>
                  <a:pt x="118" y="66"/>
                </a:cubicBezTo>
                <a:cubicBezTo>
                  <a:pt x="118" y="65"/>
                  <a:pt x="119" y="64"/>
                  <a:pt x="119" y="62"/>
                </a:cubicBezTo>
                <a:cubicBezTo>
                  <a:pt x="119" y="46"/>
                  <a:pt x="106" y="34"/>
                  <a:pt x="90" y="34"/>
                </a:cubicBezTo>
                <a:cubicBezTo>
                  <a:pt x="87" y="34"/>
                  <a:pt x="84" y="34"/>
                  <a:pt x="82" y="35"/>
                </a:cubicBezTo>
                <a:cubicBezTo>
                  <a:pt x="82" y="35"/>
                  <a:pt x="82" y="34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30" y="0"/>
                  <a:pt x="15" y="15"/>
                  <a:pt x="15" y="34"/>
                </a:cubicBezTo>
                <a:cubicBezTo>
                  <a:pt x="15" y="42"/>
                  <a:pt x="18" y="49"/>
                  <a:pt x="23" y="55"/>
                </a:cubicBezTo>
                <a:cubicBezTo>
                  <a:pt x="17" y="50"/>
                  <a:pt x="11" y="47"/>
                  <a:pt x="3" y="47"/>
                </a:cubicBezTo>
                <a:cubicBezTo>
                  <a:pt x="2" y="47"/>
                  <a:pt x="1" y="48"/>
                  <a:pt x="0" y="48"/>
                </a:cubicBezTo>
                <a:cubicBezTo>
                  <a:pt x="0" y="240"/>
                  <a:pt x="0" y="240"/>
                  <a:pt x="0" y="240"/>
                </a:cubicBezTo>
                <a:cubicBezTo>
                  <a:pt x="10" y="240"/>
                  <a:pt x="18" y="231"/>
                  <a:pt x="18" y="220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9" y="196"/>
                  <a:pt x="19" y="196"/>
                  <a:pt x="20" y="196"/>
                </a:cubicBezTo>
                <a:cubicBezTo>
                  <a:pt x="21" y="196"/>
                  <a:pt x="22" y="196"/>
                  <a:pt x="23" y="196"/>
                </a:cubicBezTo>
                <a:cubicBezTo>
                  <a:pt x="25" y="207"/>
                  <a:pt x="34" y="214"/>
                  <a:pt x="45" y="214"/>
                </a:cubicBezTo>
                <a:cubicBezTo>
                  <a:pt x="57" y="214"/>
                  <a:pt x="67" y="205"/>
                  <a:pt x="67" y="193"/>
                </a:cubicBezTo>
                <a:cubicBezTo>
                  <a:pt x="67" y="193"/>
                  <a:pt x="68" y="193"/>
                  <a:pt x="68" y="193"/>
                </a:cubicBezTo>
                <a:cubicBezTo>
                  <a:pt x="68" y="205"/>
                  <a:pt x="78" y="214"/>
                  <a:pt x="90" y="214"/>
                </a:cubicBezTo>
                <a:cubicBezTo>
                  <a:pt x="101" y="214"/>
                  <a:pt x="111" y="206"/>
                  <a:pt x="112" y="195"/>
                </a:cubicBezTo>
                <a:cubicBezTo>
                  <a:pt x="115" y="196"/>
                  <a:pt x="117" y="196"/>
                  <a:pt x="120" y="196"/>
                </a:cubicBezTo>
                <a:cubicBezTo>
                  <a:pt x="146" y="196"/>
                  <a:pt x="168" y="174"/>
                  <a:pt x="168" y="148"/>
                </a:cubicBezTo>
                <a:cubicBezTo>
                  <a:pt x="168" y="143"/>
                  <a:pt x="167" y="138"/>
                  <a:pt x="166" y="133"/>
                </a:cubicBezTo>
                <a:cubicBezTo>
                  <a:pt x="180" y="127"/>
                  <a:pt x="190" y="113"/>
                  <a:pt x="190" y="97"/>
                </a:cubicBezTo>
                <a:cubicBezTo>
                  <a:pt x="190" y="75"/>
                  <a:pt x="172" y="58"/>
                  <a:pt x="151" y="58"/>
                </a:cubicBezTo>
                <a:close/>
              </a:path>
            </a:pathLst>
          </a:custGeom>
          <a:solidFill>
            <a:srgbClr val="009A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0" name="Freeform 85"/>
          <p:cNvSpPr>
            <a:spLocks noChangeArrowheads="1"/>
          </p:cNvSpPr>
          <p:nvPr/>
        </p:nvSpPr>
        <p:spPr bwMode="auto">
          <a:xfrm>
            <a:off x="11004550" y="3578225"/>
            <a:ext cx="523875" cy="1023938"/>
          </a:xfrm>
          <a:custGeom>
            <a:avLst/>
            <a:gdLst>
              <a:gd name="T0" fmla="*/ 2147483646 w 91"/>
              <a:gd name="T1" fmla="*/ 2147483646 h 177"/>
              <a:gd name="T2" fmla="*/ 2147483646 w 91"/>
              <a:gd name="T3" fmla="*/ 2147483646 h 177"/>
              <a:gd name="T4" fmla="*/ 2147483646 w 91"/>
              <a:gd name="T5" fmla="*/ 2147483646 h 177"/>
              <a:gd name="T6" fmla="*/ 2147483646 w 91"/>
              <a:gd name="T7" fmla="*/ 2147483646 h 177"/>
              <a:gd name="T8" fmla="*/ 0 w 91"/>
              <a:gd name="T9" fmla="*/ 0 h 177"/>
              <a:gd name="T10" fmla="*/ 0 w 91"/>
              <a:gd name="T11" fmla="*/ 2147483646 h 177"/>
              <a:gd name="T12" fmla="*/ 2147483646 w 91"/>
              <a:gd name="T13" fmla="*/ 2147483646 h 177"/>
              <a:gd name="T14" fmla="*/ 2147483646 w 91"/>
              <a:gd name="T15" fmla="*/ 2147483646 h 177"/>
              <a:gd name="T16" fmla="*/ 2147483646 w 91"/>
              <a:gd name="T17" fmla="*/ 2147483646 h 177"/>
              <a:gd name="T18" fmla="*/ 2147483646 w 91"/>
              <a:gd name="T19" fmla="*/ 2147483646 h 177"/>
              <a:gd name="T20" fmla="*/ 2147483646 w 91"/>
              <a:gd name="T21" fmla="*/ 2147483646 h 177"/>
              <a:gd name="T22" fmla="*/ 2147483646 w 91"/>
              <a:gd name="T23" fmla="*/ 2147483646 h 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"/>
              <a:gd name="T37" fmla="*/ 0 h 177"/>
              <a:gd name="T38" fmla="*/ 91 w 91"/>
              <a:gd name="T39" fmla="*/ 177 h 17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" h="177">
                <a:moveTo>
                  <a:pt x="52" y="23"/>
                </a:moveTo>
                <a:cubicBezTo>
                  <a:pt x="41" y="23"/>
                  <a:pt x="31" y="27"/>
                  <a:pt x="24" y="34"/>
                </a:cubicBezTo>
                <a:cubicBezTo>
                  <a:pt x="23" y="33"/>
                  <a:pt x="21" y="32"/>
                  <a:pt x="19" y="31"/>
                </a:cubicBezTo>
                <a:cubicBezTo>
                  <a:pt x="19" y="30"/>
                  <a:pt x="20" y="29"/>
                  <a:pt x="20" y="27"/>
                </a:cubicBezTo>
                <a:cubicBezTo>
                  <a:pt x="20" y="14"/>
                  <a:pt x="11" y="4"/>
                  <a:pt x="0" y="0"/>
                </a:cubicBezTo>
                <a:cubicBezTo>
                  <a:pt x="0" y="177"/>
                  <a:pt x="0" y="177"/>
                  <a:pt x="0" y="177"/>
                </a:cubicBezTo>
                <a:cubicBezTo>
                  <a:pt x="7" y="174"/>
                  <a:pt x="12" y="168"/>
                  <a:pt x="13" y="160"/>
                </a:cubicBezTo>
                <a:cubicBezTo>
                  <a:pt x="16" y="161"/>
                  <a:pt x="18" y="161"/>
                  <a:pt x="21" y="161"/>
                </a:cubicBezTo>
                <a:cubicBezTo>
                  <a:pt x="47" y="161"/>
                  <a:pt x="69" y="139"/>
                  <a:pt x="69" y="113"/>
                </a:cubicBezTo>
                <a:cubicBezTo>
                  <a:pt x="69" y="108"/>
                  <a:pt x="68" y="103"/>
                  <a:pt x="67" y="98"/>
                </a:cubicBezTo>
                <a:cubicBezTo>
                  <a:pt x="81" y="92"/>
                  <a:pt x="91" y="78"/>
                  <a:pt x="91" y="62"/>
                </a:cubicBezTo>
                <a:cubicBezTo>
                  <a:pt x="91" y="40"/>
                  <a:pt x="73" y="23"/>
                  <a:pt x="52" y="23"/>
                </a:cubicBezTo>
                <a:close/>
              </a:path>
            </a:pathLst>
          </a:cu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1" name="Freeform 86"/>
          <p:cNvSpPr>
            <a:spLocks noChangeArrowheads="1"/>
          </p:cNvSpPr>
          <p:nvPr/>
        </p:nvSpPr>
        <p:spPr bwMode="auto">
          <a:xfrm>
            <a:off x="11079163" y="4202113"/>
            <a:ext cx="530225" cy="561975"/>
          </a:xfrm>
          <a:custGeom>
            <a:avLst/>
            <a:gdLst>
              <a:gd name="T0" fmla="*/ 2147483646 w 92"/>
              <a:gd name="T1" fmla="*/ 2147483646 h 97"/>
              <a:gd name="T2" fmla="*/ 2147483646 w 92"/>
              <a:gd name="T3" fmla="*/ 2147483646 h 97"/>
              <a:gd name="T4" fmla="*/ 2147483646 w 92"/>
              <a:gd name="T5" fmla="*/ 0 h 97"/>
              <a:gd name="T6" fmla="*/ 0 w 92"/>
              <a:gd name="T7" fmla="*/ 2147483646 h 97"/>
              <a:gd name="T8" fmla="*/ 2147483646 w 92"/>
              <a:gd name="T9" fmla="*/ 2147483646 h 97"/>
              <a:gd name="T10" fmla="*/ 2147483646 w 92"/>
              <a:gd name="T11" fmla="*/ 2147483646 h 97"/>
              <a:gd name="T12" fmla="*/ 2147483646 w 92"/>
              <a:gd name="T13" fmla="*/ 2147483646 h 97"/>
              <a:gd name="T14" fmla="*/ 2147483646 w 92"/>
              <a:gd name="T15" fmla="*/ 2147483646 h 97"/>
              <a:gd name="T16" fmla="*/ 2147483646 w 92"/>
              <a:gd name="T17" fmla="*/ 2147483646 h 97"/>
              <a:gd name="T18" fmla="*/ 2147483646 w 92"/>
              <a:gd name="T19" fmla="*/ 2147483646 h 97"/>
              <a:gd name="T20" fmla="*/ 2147483646 w 92"/>
              <a:gd name="T21" fmla="*/ 2147483646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2"/>
              <a:gd name="T34" fmla="*/ 0 h 97"/>
              <a:gd name="T35" fmla="*/ 92 w 92"/>
              <a:gd name="T36" fmla="*/ 97 h 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2" h="97">
                <a:moveTo>
                  <a:pt x="63" y="12"/>
                </a:moveTo>
                <a:cubicBezTo>
                  <a:pt x="57" y="12"/>
                  <a:pt x="51" y="13"/>
                  <a:pt x="47" y="16"/>
                </a:cubicBezTo>
                <a:cubicBezTo>
                  <a:pt x="44" y="7"/>
                  <a:pt x="35" y="0"/>
                  <a:pt x="24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5"/>
                  <a:pt x="7" y="45"/>
                  <a:pt x="17" y="47"/>
                </a:cubicBezTo>
                <a:cubicBezTo>
                  <a:pt x="11" y="53"/>
                  <a:pt x="7" y="60"/>
                  <a:pt x="7" y="69"/>
                </a:cubicBezTo>
                <a:cubicBezTo>
                  <a:pt x="7" y="85"/>
                  <a:pt x="19" y="97"/>
                  <a:pt x="35" y="97"/>
                </a:cubicBezTo>
                <a:cubicBezTo>
                  <a:pt x="49" y="97"/>
                  <a:pt x="62" y="86"/>
                  <a:pt x="62" y="71"/>
                </a:cubicBezTo>
                <a:cubicBezTo>
                  <a:pt x="62" y="71"/>
                  <a:pt x="63" y="71"/>
                  <a:pt x="63" y="71"/>
                </a:cubicBezTo>
                <a:cubicBezTo>
                  <a:pt x="79" y="71"/>
                  <a:pt x="92" y="58"/>
                  <a:pt x="92" y="41"/>
                </a:cubicBezTo>
                <a:cubicBezTo>
                  <a:pt x="92" y="25"/>
                  <a:pt x="79" y="12"/>
                  <a:pt x="63" y="12"/>
                </a:cubicBezTo>
                <a:close/>
              </a:path>
            </a:pathLst>
          </a:cu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2" name="Oval 87"/>
          <p:cNvSpPr>
            <a:spLocks noChangeArrowheads="1"/>
          </p:cNvSpPr>
          <p:nvPr/>
        </p:nvSpPr>
        <p:spPr bwMode="auto">
          <a:xfrm>
            <a:off x="11661775" y="4243388"/>
            <a:ext cx="155575" cy="150812"/>
          </a:xfrm>
          <a:prstGeom prst="ellipse">
            <a:avLst/>
          </a:pr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63" name="Oval 88"/>
          <p:cNvSpPr>
            <a:spLocks noChangeArrowheads="1"/>
          </p:cNvSpPr>
          <p:nvPr/>
        </p:nvSpPr>
        <p:spPr bwMode="auto">
          <a:xfrm>
            <a:off x="10385425" y="4849813"/>
            <a:ext cx="174625" cy="179387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64" name="Oval 89"/>
          <p:cNvSpPr>
            <a:spLocks noChangeArrowheads="1"/>
          </p:cNvSpPr>
          <p:nvPr/>
        </p:nvSpPr>
        <p:spPr bwMode="auto">
          <a:xfrm>
            <a:off x="9940925" y="3594100"/>
            <a:ext cx="144463" cy="139700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65" name="Oval 90"/>
          <p:cNvSpPr>
            <a:spLocks noChangeArrowheads="1"/>
          </p:cNvSpPr>
          <p:nvPr/>
        </p:nvSpPr>
        <p:spPr bwMode="auto">
          <a:xfrm>
            <a:off x="10652125" y="3733800"/>
            <a:ext cx="168275" cy="168275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66" name="Oval 91"/>
          <p:cNvSpPr>
            <a:spLocks noChangeArrowheads="1"/>
          </p:cNvSpPr>
          <p:nvPr/>
        </p:nvSpPr>
        <p:spPr bwMode="auto">
          <a:xfrm>
            <a:off x="10560050" y="3987800"/>
            <a:ext cx="392113" cy="388938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67" name="Freeform 92"/>
          <p:cNvSpPr>
            <a:spLocks noChangeArrowheads="1"/>
          </p:cNvSpPr>
          <p:nvPr/>
        </p:nvSpPr>
        <p:spPr bwMode="auto">
          <a:xfrm>
            <a:off x="9109075" y="5648325"/>
            <a:ext cx="98425" cy="301625"/>
          </a:xfrm>
          <a:custGeom>
            <a:avLst/>
            <a:gdLst>
              <a:gd name="T0" fmla="*/ 2147483646 w 67"/>
              <a:gd name="T1" fmla="*/ 2147483646 h 205"/>
              <a:gd name="T2" fmla="*/ 0 w 67"/>
              <a:gd name="T3" fmla="*/ 2147483646 h 205"/>
              <a:gd name="T4" fmla="*/ 0 w 67"/>
              <a:gd name="T5" fmla="*/ 2147483646 h 205"/>
              <a:gd name="T6" fmla="*/ 2147483646 w 67"/>
              <a:gd name="T7" fmla="*/ 0 h 205"/>
              <a:gd name="T8" fmla="*/ 2147483646 w 67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205"/>
              <a:gd name="T17" fmla="*/ 67 w 67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205">
                <a:moveTo>
                  <a:pt x="67" y="205"/>
                </a:moveTo>
                <a:lnTo>
                  <a:pt x="0" y="153"/>
                </a:lnTo>
                <a:lnTo>
                  <a:pt x="0" y="51"/>
                </a:lnTo>
                <a:lnTo>
                  <a:pt x="67" y="0"/>
                </a:lnTo>
                <a:lnTo>
                  <a:pt x="67" y="205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8" name="Freeform 93"/>
          <p:cNvSpPr>
            <a:spLocks noChangeArrowheads="1"/>
          </p:cNvSpPr>
          <p:nvPr/>
        </p:nvSpPr>
        <p:spPr bwMode="auto">
          <a:xfrm>
            <a:off x="9202738" y="5208588"/>
            <a:ext cx="346075" cy="1638300"/>
          </a:xfrm>
          <a:custGeom>
            <a:avLst/>
            <a:gdLst>
              <a:gd name="T0" fmla="*/ 2147483646 w 236"/>
              <a:gd name="T1" fmla="*/ 2147483646 h 1115"/>
              <a:gd name="T2" fmla="*/ 2147483646 w 236"/>
              <a:gd name="T3" fmla="*/ 0 h 1115"/>
              <a:gd name="T4" fmla="*/ 0 w 236"/>
              <a:gd name="T5" fmla="*/ 0 h 1115"/>
              <a:gd name="T6" fmla="*/ 0 w 236"/>
              <a:gd name="T7" fmla="*/ 2147483646 h 1115"/>
              <a:gd name="T8" fmla="*/ 2147483646 w 236"/>
              <a:gd name="T9" fmla="*/ 2147483646 h 1115"/>
              <a:gd name="T10" fmla="*/ 2147483646 w 236"/>
              <a:gd name="T11" fmla="*/ 2147483646 h 1115"/>
              <a:gd name="T12" fmla="*/ 2147483646 w 236"/>
              <a:gd name="T13" fmla="*/ 2147483646 h 1115"/>
              <a:gd name="T14" fmla="*/ 2147483646 w 236"/>
              <a:gd name="T15" fmla="*/ 2147483646 h 1115"/>
              <a:gd name="T16" fmla="*/ 2147483646 w 236"/>
              <a:gd name="T17" fmla="*/ 2147483646 h 11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6"/>
              <a:gd name="T28" fmla="*/ 0 h 1115"/>
              <a:gd name="T29" fmla="*/ 236 w 236"/>
              <a:gd name="T30" fmla="*/ 1115 h 11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6" h="1115">
                <a:moveTo>
                  <a:pt x="236" y="863"/>
                </a:moveTo>
                <a:lnTo>
                  <a:pt x="232" y="0"/>
                </a:lnTo>
                <a:lnTo>
                  <a:pt x="0" y="0"/>
                </a:lnTo>
                <a:lnTo>
                  <a:pt x="0" y="631"/>
                </a:lnTo>
                <a:lnTo>
                  <a:pt x="94" y="709"/>
                </a:lnTo>
                <a:lnTo>
                  <a:pt x="94" y="1115"/>
                </a:lnTo>
                <a:lnTo>
                  <a:pt x="236" y="1115"/>
                </a:lnTo>
                <a:lnTo>
                  <a:pt x="236" y="863"/>
                </a:lnTo>
                <a:close/>
              </a:path>
            </a:pathLst>
          </a:custGeom>
          <a:solidFill>
            <a:srgbClr val="9B74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9" name="Freeform 94"/>
          <p:cNvSpPr>
            <a:spLocks noChangeArrowheads="1"/>
          </p:cNvSpPr>
          <p:nvPr/>
        </p:nvSpPr>
        <p:spPr bwMode="auto">
          <a:xfrm>
            <a:off x="9544050" y="5208588"/>
            <a:ext cx="352425" cy="1211262"/>
          </a:xfrm>
          <a:custGeom>
            <a:avLst/>
            <a:gdLst>
              <a:gd name="T0" fmla="*/ 0 w 240"/>
              <a:gd name="T1" fmla="*/ 2147483646 h 824"/>
              <a:gd name="T2" fmla="*/ 2147483646 w 240"/>
              <a:gd name="T3" fmla="*/ 2147483646 h 824"/>
              <a:gd name="T4" fmla="*/ 2147483646 w 240"/>
              <a:gd name="T5" fmla="*/ 0 h 824"/>
              <a:gd name="T6" fmla="*/ 2147483646 w 240"/>
              <a:gd name="T7" fmla="*/ 0 h 824"/>
              <a:gd name="T8" fmla="*/ 0 w 240"/>
              <a:gd name="T9" fmla="*/ 2147483646 h 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24"/>
              <a:gd name="T17" fmla="*/ 240 w 240"/>
              <a:gd name="T18" fmla="*/ 824 h 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24">
                <a:moveTo>
                  <a:pt x="0" y="824"/>
                </a:moveTo>
                <a:lnTo>
                  <a:pt x="236" y="583"/>
                </a:lnTo>
                <a:lnTo>
                  <a:pt x="240" y="0"/>
                </a:lnTo>
                <a:lnTo>
                  <a:pt x="4" y="0"/>
                </a:lnTo>
                <a:lnTo>
                  <a:pt x="0" y="824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Freeform 95"/>
          <p:cNvSpPr>
            <a:spLocks noChangeArrowheads="1"/>
          </p:cNvSpPr>
          <p:nvPr/>
        </p:nvSpPr>
        <p:spPr bwMode="auto">
          <a:xfrm>
            <a:off x="9544050" y="5208588"/>
            <a:ext cx="212725" cy="933450"/>
          </a:xfrm>
          <a:custGeom>
            <a:avLst/>
            <a:gdLst>
              <a:gd name="T0" fmla="*/ 2147483646 w 145"/>
              <a:gd name="T1" fmla="*/ 2147483646 h 635"/>
              <a:gd name="T2" fmla="*/ 2147483646 w 145"/>
              <a:gd name="T3" fmla="*/ 0 h 635"/>
              <a:gd name="T4" fmla="*/ 0 w 145"/>
              <a:gd name="T5" fmla="*/ 0 h 635"/>
              <a:gd name="T6" fmla="*/ 2147483646 w 145"/>
              <a:gd name="T7" fmla="*/ 2147483646 h 635"/>
              <a:gd name="T8" fmla="*/ 2147483646 w 145"/>
              <a:gd name="T9" fmla="*/ 2147483646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635"/>
              <a:gd name="T17" fmla="*/ 145 w 145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635">
                <a:moveTo>
                  <a:pt x="145" y="509"/>
                </a:moveTo>
                <a:lnTo>
                  <a:pt x="145" y="0"/>
                </a:lnTo>
                <a:lnTo>
                  <a:pt x="0" y="0"/>
                </a:lnTo>
                <a:lnTo>
                  <a:pt x="4" y="635"/>
                </a:lnTo>
                <a:lnTo>
                  <a:pt x="145" y="509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1" name="Freeform 96"/>
          <p:cNvSpPr>
            <a:spLocks noChangeArrowheads="1"/>
          </p:cNvSpPr>
          <p:nvPr/>
        </p:nvSpPr>
        <p:spPr bwMode="auto">
          <a:xfrm>
            <a:off x="9369425" y="5208588"/>
            <a:ext cx="179388" cy="868362"/>
          </a:xfrm>
          <a:custGeom>
            <a:avLst/>
            <a:gdLst>
              <a:gd name="T0" fmla="*/ 2147483646 w 122"/>
              <a:gd name="T1" fmla="*/ 2147483646 h 591"/>
              <a:gd name="T2" fmla="*/ 2147483646 w 122"/>
              <a:gd name="T3" fmla="*/ 2147483646 h 591"/>
              <a:gd name="T4" fmla="*/ 0 w 122"/>
              <a:gd name="T5" fmla="*/ 0 h 591"/>
              <a:gd name="T6" fmla="*/ 2147483646 w 122"/>
              <a:gd name="T7" fmla="*/ 0 h 591"/>
              <a:gd name="T8" fmla="*/ 2147483646 w 122"/>
              <a:gd name="T9" fmla="*/ 2147483646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"/>
              <a:gd name="T16" fmla="*/ 0 h 591"/>
              <a:gd name="T17" fmla="*/ 122 w 122"/>
              <a:gd name="T18" fmla="*/ 591 h 5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" h="591">
                <a:moveTo>
                  <a:pt x="122" y="591"/>
                </a:moveTo>
                <a:lnTo>
                  <a:pt x="4" y="477"/>
                </a:lnTo>
                <a:lnTo>
                  <a:pt x="0" y="0"/>
                </a:lnTo>
                <a:lnTo>
                  <a:pt x="118" y="0"/>
                </a:lnTo>
                <a:lnTo>
                  <a:pt x="122" y="59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2" name="Freeform 97"/>
          <p:cNvSpPr>
            <a:spLocks noChangeArrowheads="1"/>
          </p:cNvSpPr>
          <p:nvPr/>
        </p:nvSpPr>
        <p:spPr bwMode="auto">
          <a:xfrm>
            <a:off x="9294813" y="5208588"/>
            <a:ext cx="254000" cy="642937"/>
          </a:xfrm>
          <a:custGeom>
            <a:avLst/>
            <a:gdLst>
              <a:gd name="T0" fmla="*/ 2147483646 w 173"/>
              <a:gd name="T1" fmla="*/ 2147483646 h 438"/>
              <a:gd name="T2" fmla="*/ 0 w 173"/>
              <a:gd name="T3" fmla="*/ 2147483646 h 438"/>
              <a:gd name="T4" fmla="*/ 0 w 173"/>
              <a:gd name="T5" fmla="*/ 0 h 438"/>
              <a:gd name="T6" fmla="*/ 2147483646 w 173"/>
              <a:gd name="T7" fmla="*/ 0 h 438"/>
              <a:gd name="T8" fmla="*/ 2147483646 w 173"/>
              <a:gd name="T9" fmla="*/ 2147483646 h 4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38"/>
              <a:gd name="T17" fmla="*/ 173 w 173"/>
              <a:gd name="T18" fmla="*/ 438 h 4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38">
                <a:moveTo>
                  <a:pt x="169" y="438"/>
                </a:moveTo>
                <a:lnTo>
                  <a:pt x="0" y="280"/>
                </a:lnTo>
                <a:lnTo>
                  <a:pt x="0" y="0"/>
                </a:lnTo>
                <a:lnTo>
                  <a:pt x="173" y="0"/>
                </a:lnTo>
                <a:lnTo>
                  <a:pt x="169" y="438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3" name="Freeform 98"/>
          <p:cNvSpPr>
            <a:spLocks noChangeArrowheads="1"/>
          </p:cNvSpPr>
          <p:nvPr/>
        </p:nvSpPr>
        <p:spPr bwMode="auto">
          <a:xfrm>
            <a:off x="9548813" y="5602288"/>
            <a:ext cx="87312" cy="369887"/>
          </a:xfrm>
          <a:custGeom>
            <a:avLst/>
            <a:gdLst>
              <a:gd name="T0" fmla="*/ 0 w 59"/>
              <a:gd name="T1" fmla="*/ 2147483646 h 252"/>
              <a:gd name="T2" fmla="*/ 2147483646 w 59"/>
              <a:gd name="T3" fmla="*/ 2147483646 h 252"/>
              <a:gd name="T4" fmla="*/ 2147483646 w 59"/>
              <a:gd name="T5" fmla="*/ 2147483646 h 252"/>
              <a:gd name="T6" fmla="*/ 0 w 59"/>
              <a:gd name="T7" fmla="*/ 0 h 252"/>
              <a:gd name="T8" fmla="*/ 0 w 59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52"/>
              <a:gd name="T17" fmla="*/ 59 w 59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52">
                <a:moveTo>
                  <a:pt x="0" y="252"/>
                </a:moveTo>
                <a:lnTo>
                  <a:pt x="59" y="201"/>
                </a:lnTo>
                <a:lnTo>
                  <a:pt x="59" y="55"/>
                </a:lnTo>
                <a:lnTo>
                  <a:pt x="0" y="0"/>
                </a:lnTo>
                <a:lnTo>
                  <a:pt x="0" y="252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4" name="Oval 99"/>
          <p:cNvSpPr>
            <a:spLocks noChangeArrowheads="1"/>
          </p:cNvSpPr>
          <p:nvPr/>
        </p:nvSpPr>
        <p:spPr bwMode="auto">
          <a:xfrm>
            <a:off x="10052050" y="5551488"/>
            <a:ext cx="200025" cy="201612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75" name="Oval 100"/>
          <p:cNvSpPr>
            <a:spLocks noChangeArrowheads="1"/>
          </p:cNvSpPr>
          <p:nvPr/>
        </p:nvSpPr>
        <p:spPr bwMode="auto">
          <a:xfrm>
            <a:off x="8556625" y="4429125"/>
            <a:ext cx="230188" cy="230188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76" name="Freeform 104"/>
          <p:cNvSpPr>
            <a:spLocks noChangeArrowheads="1"/>
          </p:cNvSpPr>
          <p:nvPr/>
        </p:nvSpPr>
        <p:spPr bwMode="auto">
          <a:xfrm>
            <a:off x="9097963" y="4289425"/>
            <a:ext cx="207962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7" name="Freeform 105"/>
          <p:cNvSpPr>
            <a:spLocks noChangeArrowheads="1"/>
          </p:cNvSpPr>
          <p:nvPr/>
        </p:nvSpPr>
        <p:spPr bwMode="auto">
          <a:xfrm>
            <a:off x="8169275" y="4832350"/>
            <a:ext cx="207963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8" name="Freeform 106"/>
          <p:cNvSpPr>
            <a:spLocks noChangeArrowheads="1"/>
          </p:cNvSpPr>
          <p:nvPr/>
        </p:nvSpPr>
        <p:spPr bwMode="auto">
          <a:xfrm>
            <a:off x="7839075" y="5291138"/>
            <a:ext cx="209550" cy="103187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9" name="Freeform 107"/>
          <p:cNvSpPr>
            <a:spLocks noChangeArrowheads="1"/>
          </p:cNvSpPr>
          <p:nvPr/>
        </p:nvSpPr>
        <p:spPr bwMode="auto">
          <a:xfrm>
            <a:off x="8401050" y="5527675"/>
            <a:ext cx="182563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4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0" name="Freeform 108"/>
          <p:cNvSpPr>
            <a:spLocks noChangeArrowheads="1"/>
          </p:cNvSpPr>
          <p:nvPr/>
        </p:nvSpPr>
        <p:spPr bwMode="auto">
          <a:xfrm>
            <a:off x="8694738" y="5280025"/>
            <a:ext cx="184150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1" name="Freeform 109"/>
          <p:cNvSpPr>
            <a:spLocks noChangeArrowheads="1"/>
          </p:cNvSpPr>
          <p:nvPr/>
        </p:nvSpPr>
        <p:spPr bwMode="auto">
          <a:xfrm>
            <a:off x="8694738" y="5689600"/>
            <a:ext cx="184150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2" name="Freeform 110"/>
          <p:cNvSpPr>
            <a:spLocks noChangeArrowheads="1"/>
          </p:cNvSpPr>
          <p:nvPr/>
        </p:nvSpPr>
        <p:spPr bwMode="auto">
          <a:xfrm>
            <a:off x="8677275" y="3733800"/>
            <a:ext cx="196850" cy="98425"/>
          </a:xfrm>
          <a:custGeom>
            <a:avLst/>
            <a:gdLst>
              <a:gd name="T0" fmla="*/ 2147483646 w 34"/>
              <a:gd name="T1" fmla="*/ 0 h 17"/>
              <a:gd name="T2" fmla="*/ 0 w 34"/>
              <a:gd name="T3" fmla="*/ 2147483646 h 17"/>
              <a:gd name="T4" fmla="*/ 2147483646 w 34"/>
              <a:gd name="T5" fmla="*/ 2147483646 h 17"/>
              <a:gd name="T6" fmla="*/ 2147483646 w 34"/>
              <a:gd name="T7" fmla="*/ 0 h 17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17"/>
              <a:gd name="T14" fmla="*/ 34 w 34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17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8"/>
                  <a:pt x="26" y="0"/>
                  <a:pt x="17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3" name="Freeform 111"/>
          <p:cNvSpPr>
            <a:spLocks noChangeArrowheads="1"/>
          </p:cNvSpPr>
          <p:nvPr/>
        </p:nvSpPr>
        <p:spPr bwMode="auto">
          <a:xfrm>
            <a:off x="7943850" y="5965825"/>
            <a:ext cx="69850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4" name="Rectangle 112"/>
          <p:cNvSpPr>
            <a:spLocks noChangeArrowheads="1"/>
          </p:cNvSpPr>
          <p:nvPr/>
        </p:nvSpPr>
        <p:spPr bwMode="auto">
          <a:xfrm>
            <a:off x="7978775" y="6094413"/>
            <a:ext cx="39688" cy="682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85" name="Freeform 113"/>
          <p:cNvSpPr>
            <a:spLocks noChangeArrowheads="1"/>
          </p:cNvSpPr>
          <p:nvPr/>
        </p:nvSpPr>
        <p:spPr bwMode="auto">
          <a:xfrm>
            <a:off x="7378700" y="6002338"/>
            <a:ext cx="160338" cy="98425"/>
          </a:xfrm>
          <a:custGeom>
            <a:avLst/>
            <a:gdLst>
              <a:gd name="T0" fmla="*/ 2147483646 w 28"/>
              <a:gd name="T1" fmla="*/ 2147483646 h 17"/>
              <a:gd name="T2" fmla="*/ 0 w 28"/>
              <a:gd name="T3" fmla="*/ 2147483646 h 17"/>
              <a:gd name="T4" fmla="*/ 2147483646 w 28"/>
              <a:gd name="T5" fmla="*/ 2147483646 h 17"/>
              <a:gd name="T6" fmla="*/ 2147483646 w 28"/>
              <a:gd name="T7" fmla="*/ 0 h 17"/>
              <a:gd name="T8" fmla="*/ 2147483646 w 28"/>
              <a:gd name="T9" fmla="*/ 0 h 17"/>
              <a:gd name="T10" fmla="*/ 2147483646 w 28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"/>
              <a:gd name="T19" fmla="*/ 0 h 17"/>
              <a:gd name="T20" fmla="*/ 28 w 28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" h="17">
                <a:moveTo>
                  <a:pt x="4" y="13"/>
                </a:moveTo>
                <a:cubicBezTo>
                  <a:pt x="3" y="13"/>
                  <a:pt x="2" y="13"/>
                  <a:pt x="0" y="13"/>
                </a:cubicBezTo>
                <a:cubicBezTo>
                  <a:pt x="3" y="15"/>
                  <a:pt x="7" y="17"/>
                  <a:pt x="11" y="17"/>
                </a:cubicBezTo>
                <a:cubicBezTo>
                  <a:pt x="20" y="17"/>
                  <a:pt x="28" y="9"/>
                  <a:pt x="2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6" name="Rectangle 114"/>
          <p:cNvSpPr>
            <a:spLocks noChangeArrowheads="1"/>
          </p:cNvSpPr>
          <p:nvPr/>
        </p:nvSpPr>
        <p:spPr bwMode="auto">
          <a:xfrm>
            <a:off x="7794625" y="6042025"/>
            <a:ext cx="79375" cy="219075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87" name="Rectangle 115"/>
          <p:cNvSpPr>
            <a:spLocks noChangeArrowheads="1"/>
          </p:cNvSpPr>
          <p:nvPr/>
        </p:nvSpPr>
        <p:spPr bwMode="auto">
          <a:xfrm>
            <a:off x="7567613" y="5989638"/>
            <a:ext cx="80962" cy="2714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88" name="Freeform 116"/>
          <p:cNvSpPr>
            <a:spLocks noChangeArrowheads="1"/>
          </p:cNvSpPr>
          <p:nvPr/>
        </p:nvSpPr>
        <p:spPr bwMode="auto">
          <a:xfrm>
            <a:off x="7632700" y="5891213"/>
            <a:ext cx="322263" cy="369887"/>
          </a:xfrm>
          <a:custGeom>
            <a:avLst/>
            <a:gdLst>
              <a:gd name="T0" fmla="*/ 0 w 56"/>
              <a:gd name="T1" fmla="*/ 0 h 64"/>
              <a:gd name="T2" fmla="*/ 0 w 56"/>
              <a:gd name="T3" fmla="*/ 2147483646 h 64"/>
              <a:gd name="T4" fmla="*/ 0 w 56"/>
              <a:gd name="T5" fmla="*/ 2147483646 h 64"/>
              <a:gd name="T6" fmla="*/ 0 w 56"/>
              <a:gd name="T7" fmla="*/ 2147483646 h 64"/>
              <a:gd name="T8" fmla="*/ 2147483646 w 56"/>
              <a:gd name="T9" fmla="*/ 2147483646 h 64"/>
              <a:gd name="T10" fmla="*/ 2147483646 w 56"/>
              <a:gd name="T11" fmla="*/ 2147483646 h 64"/>
              <a:gd name="T12" fmla="*/ 2147483646 w 56"/>
              <a:gd name="T13" fmla="*/ 2147483646 h 64"/>
              <a:gd name="T14" fmla="*/ 2147483646 w 56"/>
              <a:gd name="T15" fmla="*/ 2147483646 h 64"/>
              <a:gd name="T16" fmla="*/ 2147483646 w 56"/>
              <a:gd name="T17" fmla="*/ 2147483646 h 64"/>
              <a:gd name="T18" fmla="*/ 2147483646 w 56"/>
              <a:gd name="T19" fmla="*/ 2147483646 h 64"/>
              <a:gd name="T20" fmla="*/ 2147483646 w 56"/>
              <a:gd name="T21" fmla="*/ 2147483646 h 64"/>
              <a:gd name="T22" fmla="*/ 2147483646 w 56"/>
              <a:gd name="T23" fmla="*/ 2147483646 h 64"/>
              <a:gd name="T24" fmla="*/ 2147483646 w 56"/>
              <a:gd name="T25" fmla="*/ 2147483646 h 64"/>
              <a:gd name="T26" fmla="*/ 2147483646 w 56"/>
              <a:gd name="T27" fmla="*/ 2147483646 h 64"/>
              <a:gd name="T28" fmla="*/ 2147483646 w 56"/>
              <a:gd name="T29" fmla="*/ 0 h 64"/>
              <a:gd name="T30" fmla="*/ 0 w 56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"/>
              <a:gd name="T49" fmla="*/ 0 h 64"/>
              <a:gd name="T50" fmla="*/ 56 w 56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2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9" name="Freeform 117"/>
          <p:cNvSpPr>
            <a:spLocks noChangeArrowheads="1"/>
          </p:cNvSpPr>
          <p:nvPr/>
        </p:nvSpPr>
        <p:spPr bwMode="auto">
          <a:xfrm>
            <a:off x="7632700" y="6105525"/>
            <a:ext cx="74613" cy="87313"/>
          </a:xfrm>
          <a:custGeom>
            <a:avLst/>
            <a:gdLst>
              <a:gd name="T0" fmla="*/ 2147483646 w 13"/>
              <a:gd name="T1" fmla="*/ 0 h 15"/>
              <a:gd name="T2" fmla="*/ 2147483646 w 13"/>
              <a:gd name="T3" fmla="*/ 0 h 15"/>
              <a:gd name="T4" fmla="*/ 0 w 13"/>
              <a:gd name="T5" fmla="*/ 0 h 15"/>
              <a:gd name="T6" fmla="*/ 0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15"/>
              <a:gd name="T20" fmla="*/ 13 w 13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15">
                <a:moveTo>
                  <a:pt x="13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15"/>
                  <a:pt x="13" y="15"/>
                  <a:pt x="13" y="15"/>
                </a:cubicBezTo>
                <a:lnTo>
                  <a:pt x="13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0" name="Freeform 118"/>
          <p:cNvSpPr>
            <a:spLocks noChangeArrowheads="1"/>
          </p:cNvSpPr>
          <p:nvPr/>
        </p:nvSpPr>
        <p:spPr bwMode="auto">
          <a:xfrm>
            <a:off x="7632700" y="5891213"/>
            <a:ext cx="74613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1" name="Freeform 119"/>
          <p:cNvSpPr>
            <a:spLocks noChangeArrowheads="1"/>
          </p:cNvSpPr>
          <p:nvPr/>
        </p:nvSpPr>
        <p:spPr bwMode="auto">
          <a:xfrm>
            <a:off x="7453313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2" name="Freeform 120"/>
          <p:cNvSpPr>
            <a:spLocks noChangeArrowheads="1"/>
          </p:cNvSpPr>
          <p:nvPr/>
        </p:nvSpPr>
        <p:spPr bwMode="auto">
          <a:xfrm>
            <a:off x="7499350" y="5816600"/>
            <a:ext cx="166688" cy="365125"/>
          </a:xfrm>
          <a:custGeom>
            <a:avLst/>
            <a:gdLst>
              <a:gd name="T0" fmla="*/ 2147483646 w 29"/>
              <a:gd name="T1" fmla="*/ 2147483646 h 63"/>
              <a:gd name="T2" fmla="*/ 2147483646 w 29"/>
              <a:gd name="T3" fmla="*/ 2147483646 h 63"/>
              <a:gd name="T4" fmla="*/ 2147483646 w 29"/>
              <a:gd name="T5" fmla="*/ 0 h 63"/>
              <a:gd name="T6" fmla="*/ 2147483646 w 29"/>
              <a:gd name="T7" fmla="*/ 0 h 63"/>
              <a:gd name="T8" fmla="*/ 2147483646 w 29"/>
              <a:gd name="T9" fmla="*/ 0 h 63"/>
              <a:gd name="T10" fmla="*/ 0 w 29"/>
              <a:gd name="T11" fmla="*/ 2147483646 h 63"/>
              <a:gd name="T12" fmla="*/ 0 w 29"/>
              <a:gd name="T13" fmla="*/ 2147483646 h 63"/>
              <a:gd name="T14" fmla="*/ 0 w 29"/>
              <a:gd name="T15" fmla="*/ 2147483646 h 63"/>
              <a:gd name="T16" fmla="*/ 2147483646 w 29"/>
              <a:gd name="T17" fmla="*/ 2147483646 h 63"/>
              <a:gd name="T18" fmla="*/ 2147483646 w 29"/>
              <a:gd name="T19" fmla="*/ 2147483646 h 63"/>
              <a:gd name="T20" fmla="*/ 2147483646 w 29"/>
              <a:gd name="T21" fmla="*/ 2147483646 h 63"/>
              <a:gd name="T22" fmla="*/ 2147483646 w 29"/>
              <a:gd name="T23" fmla="*/ 2147483646 h 63"/>
              <a:gd name="T24" fmla="*/ 2147483646 w 29"/>
              <a:gd name="T25" fmla="*/ 2147483646 h 63"/>
              <a:gd name="T26" fmla="*/ 2147483646 w 29"/>
              <a:gd name="T27" fmla="*/ 2147483646 h 63"/>
              <a:gd name="T28" fmla="*/ 2147483646 w 29"/>
              <a:gd name="T29" fmla="*/ 2147483646 h 63"/>
              <a:gd name="T30" fmla="*/ 2147483646 w 29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"/>
              <a:gd name="T49" fmla="*/ 0 h 63"/>
              <a:gd name="T50" fmla="*/ 29 w 29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" h="63">
                <a:moveTo>
                  <a:pt x="29" y="23"/>
                </a:moveTo>
                <a:cubicBezTo>
                  <a:pt x="29" y="6"/>
                  <a:pt x="29" y="6"/>
                  <a:pt x="29" y="6"/>
                </a:cubicBezTo>
                <a:cubicBezTo>
                  <a:pt x="29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3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4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5" y="32"/>
                  <a:pt x="29" y="28"/>
                  <a:pt x="29" y="23"/>
                </a:cubicBez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3" name="Freeform 121"/>
          <p:cNvSpPr>
            <a:spLocks noChangeArrowheads="1"/>
          </p:cNvSpPr>
          <p:nvPr/>
        </p:nvSpPr>
        <p:spPr bwMode="auto">
          <a:xfrm>
            <a:off x="7615238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4" name="Oval 122"/>
          <p:cNvSpPr>
            <a:spLocks noChangeArrowheads="1"/>
          </p:cNvSpPr>
          <p:nvPr/>
        </p:nvSpPr>
        <p:spPr bwMode="auto">
          <a:xfrm>
            <a:off x="7558088" y="5897563"/>
            <a:ext cx="26987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95" name="Freeform 123"/>
          <p:cNvSpPr>
            <a:spLocks noChangeArrowheads="1"/>
          </p:cNvSpPr>
          <p:nvPr/>
        </p:nvSpPr>
        <p:spPr bwMode="auto">
          <a:xfrm>
            <a:off x="7453313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3" y="13"/>
                </a:moveTo>
                <a:cubicBezTo>
                  <a:pt x="2" y="13"/>
                  <a:pt x="1" y="13"/>
                  <a:pt x="0" y="13"/>
                </a:cubicBezTo>
                <a:cubicBezTo>
                  <a:pt x="2" y="15"/>
                  <a:pt x="6" y="17"/>
                  <a:pt x="10" y="17"/>
                </a:cubicBezTo>
                <a:cubicBezTo>
                  <a:pt x="19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7"/>
                  <a:pt x="11" y="13"/>
                  <a:pt x="3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6" name="Rectangle 124"/>
          <p:cNvSpPr>
            <a:spLocks noChangeArrowheads="1"/>
          </p:cNvSpPr>
          <p:nvPr/>
        </p:nvSpPr>
        <p:spPr bwMode="auto">
          <a:xfrm>
            <a:off x="8699500" y="6094413"/>
            <a:ext cx="39688" cy="682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97" name="Freeform 125"/>
          <p:cNvSpPr>
            <a:spLocks noChangeArrowheads="1"/>
          </p:cNvSpPr>
          <p:nvPr/>
        </p:nvSpPr>
        <p:spPr bwMode="auto">
          <a:xfrm>
            <a:off x="8658225" y="5965825"/>
            <a:ext cx="71438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8" name="Freeform 126"/>
          <p:cNvSpPr>
            <a:spLocks noChangeArrowheads="1"/>
          </p:cNvSpPr>
          <p:nvPr/>
        </p:nvSpPr>
        <p:spPr bwMode="auto">
          <a:xfrm>
            <a:off x="8099425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9" name="Rectangle 127"/>
          <p:cNvSpPr>
            <a:spLocks noChangeArrowheads="1"/>
          </p:cNvSpPr>
          <p:nvPr/>
        </p:nvSpPr>
        <p:spPr bwMode="auto">
          <a:xfrm>
            <a:off x="8515350" y="6042025"/>
            <a:ext cx="80963" cy="21907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400" name="Rectangle 128"/>
          <p:cNvSpPr>
            <a:spLocks noChangeArrowheads="1"/>
          </p:cNvSpPr>
          <p:nvPr/>
        </p:nvSpPr>
        <p:spPr bwMode="auto">
          <a:xfrm>
            <a:off x="8283575" y="5989638"/>
            <a:ext cx="87313" cy="2714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401" name="Freeform 129"/>
          <p:cNvSpPr>
            <a:spLocks noChangeArrowheads="1"/>
          </p:cNvSpPr>
          <p:nvPr/>
        </p:nvSpPr>
        <p:spPr bwMode="auto">
          <a:xfrm>
            <a:off x="8353425" y="5891213"/>
            <a:ext cx="317500" cy="369887"/>
          </a:xfrm>
          <a:custGeom>
            <a:avLst/>
            <a:gdLst>
              <a:gd name="T0" fmla="*/ 0 w 55"/>
              <a:gd name="T1" fmla="*/ 0 h 64"/>
              <a:gd name="T2" fmla="*/ 0 w 55"/>
              <a:gd name="T3" fmla="*/ 2147483646 h 64"/>
              <a:gd name="T4" fmla="*/ 0 w 55"/>
              <a:gd name="T5" fmla="*/ 2147483646 h 64"/>
              <a:gd name="T6" fmla="*/ 0 w 55"/>
              <a:gd name="T7" fmla="*/ 2147483646 h 64"/>
              <a:gd name="T8" fmla="*/ 2147483646 w 55"/>
              <a:gd name="T9" fmla="*/ 2147483646 h 64"/>
              <a:gd name="T10" fmla="*/ 2147483646 w 55"/>
              <a:gd name="T11" fmla="*/ 2147483646 h 64"/>
              <a:gd name="T12" fmla="*/ 2147483646 w 55"/>
              <a:gd name="T13" fmla="*/ 2147483646 h 64"/>
              <a:gd name="T14" fmla="*/ 2147483646 w 55"/>
              <a:gd name="T15" fmla="*/ 2147483646 h 64"/>
              <a:gd name="T16" fmla="*/ 2147483646 w 55"/>
              <a:gd name="T17" fmla="*/ 2147483646 h 64"/>
              <a:gd name="T18" fmla="*/ 2147483646 w 55"/>
              <a:gd name="T19" fmla="*/ 2147483646 h 64"/>
              <a:gd name="T20" fmla="*/ 2147483646 w 55"/>
              <a:gd name="T21" fmla="*/ 2147483646 h 64"/>
              <a:gd name="T22" fmla="*/ 2147483646 w 55"/>
              <a:gd name="T23" fmla="*/ 2147483646 h 64"/>
              <a:gd name="T24" fmla="*/ 2147483646 w 55"/>
              <a:gd name="T25" fmla="*/ 2147483646 h 64"/>
              <a:gd name="T26" fmla="*/ 2147483646 w 55"/>
              <a:gd name="T27" fmla="*/ 2147483646 h 64"/>
              <a:gd name="T28" fmla="*/ 2147483646 w 55"/>
              <a:gd name="T29" fmla="*/ 0 h 64"/>
              <a:gd name="T30" fmla="*/ 0 w 55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64"/>
              <a:gd name="T50" fmla="*/ 55 w 55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2" name="Freeform 130"/>
          <p:cNvSpPr>
            <a:spLocks noChangeArrowheads="1"/>
          </p:cNvSpPr>
          <p:nvPr/>
        </p:nvSpPr>
        <p:spPr bwMode="auto">
          <a:xfrm>
            <a:off x="8353425" y="6105525"/>
            <a:ext cx="69850" cy="87313"/>
          </a:xfrm>
          <a:custGeom>
            <a:avLst/>
            <a:gdLst>
              <a:gd name="T0" fmla="*/ 2147483646 w 12"/>
              <a:gd name="T1" fmla="*/ 0 h 15"/>
              <a:gd name="T2" fmla="*/ 0 w 12"/>
              <a:gd name="T3" fmla="*/ 0 h 15"/>
              <a:gd name="T4" fmla="*/ 0 w 12"/>
              <a:gd name="T5" fmla="*/ 0 h 15"/>
              <a:gd name="T6" fmla="*/ 0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"/>
              <a:gd name="T19" fmla="*/ 0 h 15"/>
              <a:gd name="T20" fmla="*/ 12 w 12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" h="15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" y="15"/>
                  <a:pt x="12" y="15"/>
                  <a:pt x="12" y="15"/>
                </a:cubicBezTo>
                <a:lnTo>
                  <a:pt x="12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3" name="Freeform 131"/>
          <p:cNvSpPr>
            <a:spLocks noChangeArrowheads="1"/>
          </p:cNvSpPr>
          <p:nvPr/>
        </p:nvSpPr>
        <p:spPr bwMode="auto">
          <a:xfrm>
            <a:off x="8353425" y="5891213"/>
            <a:ext cx="74613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4" name="Freeform 132"/>
          <p:cNvSpPr>
            <a:spLocks noChangeArrowheads="1"/>
          </p:cNvSpPr>
          <p:nvPr/>
        </p:nvSpPr>
        <p:spPr bwMode="auto">
          <a:xfrm>
            <a:off x="8169275" y="5694363"/>
            <a:ext cx="144463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5" name="Freeform 133"/>
          <p:cNvSpPr>
            <a:spLocks noChangeArrowheads="1"/>
          </p:cNvSpPr>
          <p:nvPr/>
        </p:nvSpPr>
        <p:spPr bwMode="auto">
          <a:xfrm>
            <a:off x="8215313" y="5816600"/>
            <a:ext cx="173037" cy="365125"/>
          </a:xfrm>
          <a:custGeom>
            <a:avLst/>
            <a:gdLst>
              <a:gd name="T0" fmla="*/ 2147483646 w 30"/>
              <a:gd name="T1" fmla="*/ 2147483646 h 63"/>
              <a:gd name="T2" fmla="*/ 2147483646 w 30"/>
              <a:gd name="T3" fmla="*/ 2147483646 h 63"/>
              <a:gd name="T4" fmla="*/ 2147483646 w 30"/>
              <a:gd name="T5" fmla="*/ 0 h 63"/>
              <a:gd name="T6" fmla="*/ 2147483646 w 30"/>
              <a:gd name="T7" fmla="*/ 0 h 63"/>
              <a:gd name="T8" fmla="*/ 2147483646 w 30"/>
              <a:gd name="T9" fmla="*/ 0 h 63"/>
              <a:gd name="T10" fmla="*/ 0 w 30"/>
              <a:gd name="T11" fmla="*/ 2147483646 h 63"/>
              <a:gd name="T12" fmla="*/ 0 w 30"/>
              <a:gd name="T13" fmla="*/ 2147483646 h 63"/>
              <a:gd name="T14" fmla="*/ 0 w 30"/>
              <a:gd name="T15" fmla="*/ 2147483646 h 63"/>
              <a:gd name="T16" fmla="*/ 2147483646 w 30"/>
              <a:gd name="T17" fmla="*/ 2147483646 h 63"/>
              <a:gd name="T18" fmla="*/ 2147483646 w 30"/>
              <a:gd name="T19" fmla="*/ 2147483646 h 63"/>
              <a:gd name="T20" fmla="*/ 2147483646 w 30"/>
              <a:gd name="T21" fmla="*/ 2147483646 h 63"/>
              <a:gd name="T22" fmla="*/ 2147483646 w 30"/>
              <a:gd name="T23" fmla="*/ 2147483646 h 63"/>
              <a:gd name="T24" fmla="*/ 2147483646 w 30"/>
              <a:gd name="T25" fmla="*/ 2147483646 h 63"/>
              <a:gd name="T26" fmla="*/ 2147483646 w 30"/>
              <a:gd name="T27" fmla="*/ 2147483646 h 63"/>
              <a:gd name="T28" fmla="*/ 2147483646 w 30"/>
              <a:gd name="T29" fmla="*/ 2147483646 h 63"/>
              <a:gd name="T30" fmla="*/ 2147483646 w 30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"/>
              <a:gd name="T49" fmla="*/ 0 h 63"/>
              <a:gd name="T50" fmla="*/ 30 w 30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" h="63">
                <a:moveTo>
                  <a:pt x="30" y="23"/>
                </a:moveTo>
                <a:cubicBezTo>
                  <a:pt x="30" y="6"/>
                  <a:pt x="30" y="6"/>
                  <a:pt x="30" y="6"/>
                </a:cubicBezTo>
                <a:cubicBezTo>
                  <a:pt x="30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4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5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6" y="32"/>
                  <a:pt x="30" y="28"/>
                  <a:pt x="30" y="23"/>
                </a:cubicBez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6" name="Freeform 134"/>
          <p:cNvSpPr>
            <a:spLocks noChangeArrowheads="1"/>
          </p:cNvSpPr>
          <p:nvPr/>
        </p:nvSpPr>
        <p:spPr bwMode="auto">
          <a:xfrm>
            <a:off x="8329613" y="5694363"/>
            <a:ext cx="146050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7" name="Oval 135"/>
          <p:cNvSpPr>
            <a:spLocks noChangeArrowheads="1"/>
          </p:cNvSpPr>
          <p:nvPr/>
        </p:nvSpPr>
        <p:spPr bwMode="auto">
          <a:xfrm>
            <a:off x="8278813" y="5897563"/>
            <a:ext cx="23812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408" name="Freeform 136"/>
          <p:cNvSpPr>
            <a:spLocks noChangeArrowheads="1"/>
          </p:cNvSpPr>
          <p:nvPr/>
        </p:nvSpPr>
        <p:spPr bwMode="auto">
          <a:xfrm>
            <a:off x="8169275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9" name="Freeform 141"/>
          <p:cNvSpPr>
            <a:spLocks noChangeArrowheads="1"/>
          </p:cNvSpPr>
          <p:nvPr/>
        </p:nvSpPr>
        <p:spPr bwMode="auto">
          <a:xfrm>
            <a:off x="7626350" y="3219450"/>
            <a:ext cx="571500" cy="317500"/>
          </a:xfrm>
          <a:custGeom>
            <a:avLst/>
            <a:gdLst>
              <a:gd name="T0" fmla="*/ 2147483646 w 99"/>
              <a:gd name="T1" fmla="*/ 2147483646 h 55"/>
              <a:gd name="T2" fmla="*/ 2147483646 w 99"/>
              <a:gd name="T3" fmla="*/ 2147483646 h 55"/>
              <a:gd name="T4" fmla="*/ 2147483646 w 99"/>
              <a:gd name="T5" fmla="*/ 0 h 55"/>
              <a:gd name="T6" fmla="*/ 2147483646 w 99"/>
              <a:gd name="T7" fmla="*/ 2147483646 h 55"/>
              <a:gd name="T8" fmla="*/ 2147483646 w 99"/>
              <a:gd name="T9" fmla="*/ 2147483646 h 55"/>
              <a:gd name="T10" fmla="*/ 0 w 99"/>
              <a:gd name="T11" fmla="*/ 2147483646 h 55"/>
              <a:gd name="T12" fmla="*/ 2147483646 w 99"/>
              <a:gd name="T13" fmla="*/ 2147483646 h 55"/>
              <a:gd name="T14" fmla="*/ 2147483646 w 99"/>
              <a:gd name="T15" fmla="*/ 2147483646 h 55"/>
              <a:gd name="T16" fmla="*/ 2147483646 w 99"/>
              <a:gd name="T17" fmla="*/ 2147483646 h 55"/>
              <a:gd name="T18" fmla="*/ 2147483646 w 99"/>
              <a:gd name="T19" fmla="*/ 2147483646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"/>
              <a:gd name="T31" fmla="*/ 0 h 55"/>
              <a:gd name="T32" fmla="*/ 99 w 99"/>
              <a:gd name="T33" fmla="*/ 55 h 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" h="55">
                <a:moveTo>
                  <a:pt x="82" y="21"/>
                </a:moveTo>
                <a:cubicBezTo>
                  <a:pt x="80" y="21"/>
                  <a:pt x="78" y="21"/>
                  <a:pt x="77" y="22"/>
                </a:cubicBezTo>
                <a:cubicBezTo>
                  <a:pt x="74" y="9"/>
                  <a:pt x="63" y="0"/>
                  <a:pt x="49" y="0"/>
                </a:cubicBezTo>
                <a:cubicBezTo>
                  <a:pt x="36" y="0"/>
                  <a:pt x="25" y="9"/>
                  <a:pt x="22" y="21"/>
                </a:cubicBezTo>
                <a:cubicBezTo>
                  <a:pt x="21" y="21"/>
                  <a:pt x="19" y="21"/>
                  <a:pt x="18" y="21"/>
                </a:cubicBezTo>
                <a:cubicBezTo>
                  <a:pt x="8" y="21"/>
                  <a:pt x="0" y="29"/>
                  <a:pt x="0" y="38"/>
                </a:cubicBezTo>
                <a:cubicBezTo>
                  <a:pt x="0" y="48"/>
                  <a:pt x="8" y="55"/>
                  <a:pt x="18" y="55"/>
                </a:cubicBezTo>
                <a:cubicBezTo>
                  <a:pt x="23" y="55"/>
                  <a:pt x="76" y="55"/>
                  <a:pt x="82" y="55"/>
                </a:cubicBezTo>
                <a:cubicBezTo>
                  <a:pt x="92" y="55"/>
                  <a:pt x="99" y="48"/>
                  <a:pt x="99" y="38"/>
                </a:cubicBezTo>
                <a:cubicBezTo>
                  <a:pt x="99" y="29"/>
                  <a:pt x="92" y="21"/>
                  <a:pt x="8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0" name="Freeform 142"/>
          <p:cNvSpPr>
            <a:spLocks noChangeArrowheads="1"/>
          </p:cNvSpPr>
          <p:nvPr/>
        </p:nvSpPr>
        <p:spPr bwMode="auto">
          <a:xfrm>
            <a:off x="9118600" y="2924175"/>
            <a:ext cx="374650" cy="207963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1" name="Freeform 187"/>
          <p:cNvSpPr>
            <a:spLocks noChangeArrowheads="1"/>
          </p:cNvSpPr>
          <p:nvPr/>
        </p:nvSpPr>
        <p:spPr bwMode="auto">
          <a:xfrm>
            <a:off x="9774238" y="3033713"/>
            <a:ext cx="565150" cy="323850"/>
          </a:xfrm>
          <a:custGeom>
            <a:avLst/>
            <a:gdLst>
              <a:gd name="T0" fmla="*/ 2147483646 w 98"/>
              <a:gd name="T1" fmla="*/ 2147483646 h 56"/>
              <a:gd name="T2" fmla="*/ 2147483646 w 98"/>
              <a:gd name="T3" fmla="*/ 2147483646 h 56"/>
              <a:gd name="T4" fmla="*/ 2147483646 w 98"/>
              <a:gd name="T5" fmla="*/ 0 h 56"/>
              <a:gd name="T6" fmla="*/ 2147483646 w 98"/>
              <a:gd name="T7" fmla="*/ 2147483646 h 56"/>
              <a:gd name="T8" fmla="*/ 2147483646 w 98"/>
              <a:gd name="T9" fmla="*/ 2147483646 h 56"/>
              <a:gd name="T10" fmla="*/ 0 w 98"/>
              <a:gd name="T11" fmla="*/ 2147483646 h 56"/>
              <a:gd name="T12" fmla="*/ 2147483646 w 98"/>
              <a:gd name="T13" fmla="*/ 2147483646 h 56"/>
              <a:gd name="T14" fmla="*/ 2147483646 w 98"/>
              <a:gd name="T15" fmla="*/ 2147483646 h 56"/>
              <a:gd name="T16" fmla="*/ 2147483646 w 98"/>
              <a:gd name="T17" fmla="*/ 2147483646 h 56"/>
              <a:gd name="T18" fmla="*/ 2147483646 w 98"/>
              <a:gd name="T19" fmla="*/ 2147483646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"/>
              <a:gd name="T31" fmla="*/ 0 h 56"/>
              <a:gd name="T32" fmla="*/ 98 w 98"/>
              <a:gd name="T33" fmla="*/ 56 h 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" h="56">
                <a:moveTo>
                  <a:pt x="81" y="21"/>
                </a:moveTo>
                <a:cubicBezTo>
                  <a:pt x="79" y="21"/>
                  <a:pt x="78" y="21"/>
                  <a:pt x="76" y="22"/>
                </a:cubicBezTo>
                <a:cubicBezTo>
                  <a:pt x="73" y="9"/>
                  <a:pt x="62" y="0"/>
                  <a:pt x="49" y="0"/>
                </a:cubicBezTo>
                <a:cubicBezTo>
                  <a:pt x="35" y="0"/>
                  <a:pt x="24" y="9"/>
                  <a:pt x="21" y="22"/>
                </a:cubicBezTo>
                <a:cubicBezTo>
                  <a:pt x="20" y="21"/>
                  <a:pt x="18" y="21"/>
                  <a:pt x="17" y="21"/>
                </a:cubicBezTo>
                <a:cubicBezTo>
                  <a:pt x="7" y="21"/>
                  <a:pt x="0" y="29"/>
                  <a:pt x="0" y="38"/>
                </a:cubicBezTo>
                <a:cubicBezTo>
                  <a:pt x="0" y="48"/>
                  <a:pt x="7" y="56"/>
                  <a:pt x="17" y="56"/>
                </a:cubicBezTo>
                <a:cubicBezTo>
                  <a:pt x="22" y="56"/>
                  <a:pt x="75" y="56"/>
                  <a:pt x="81" y="56"/>
                </a:cubicBezTo>
                <a:cubicBezTo>
                  <a:pt x="91" y="56"/>
                  <a:pt x="98" y="48"/>
                  <a:pt x="98" y="38"/>
                </a:cubicBezTo>
                <a:cubicBezTo>
                  <a:pt x="98" y="29"/>
                  <a:pt x="91" y="21"/>
                  <a:pt x="81" y="21"/>
                </a:cubicBezTo>
                <a:close/>
              </a:path>
            </a:pathLst>
          </a:custGeom>
          <a:solidFill>
            <a:srgbClr val="64D8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2" name="Freeform 188"/>
          <p:cNvSpPr>
            <a:spLocks noChangeArrowheads="1"/>
          </p:cNvSpPr>
          <p:nvPr/>
        </p:nvSpPr>
        <p:spPr bwMode="auto">
          <a:xfrm>
            <a:off x="9034463" y="4445000"/>
            <a:ext cx="965200" cy="990600"/>
          </a:xfrm>
          <a:custGeom>
            <a:avLst/>
            <a:gdLst>
              <a:gd name="T0" fmla="*/ 2147483646 w 167"/>
              <a:gd name="T1" fmla="*/ 2147483646 h 171"/>
              <a:gd name="T2" fmla="*/ 2147483646 w 167"/>
              <a:gd name="T3" fmla="*/ 2147483646 h 171"/>
              <a:gd name="T4" fmla="*/ 2147483646 w 167"/>
              <a:gd name="T5" fmla="*/ 2147483646 h 171"/>
              <a:gd name="T6" fmla="*/ 2147483646 w 167"/>
              <a:gd name="T7" fmla="*/ 2147483646 h 171"/>
              <a:gd name="T8" fmla="*/ 2147483646 w 167"/>
              <a:gd name="T9" fmla="*/ 2147483646 h 171"/>
              <a:gd name="T10" fmla="*/ 2147483646 w 167"/>
              <a:gd name="T11" fmla="*/ 2147483646 h 171"/>
              <a:gd name="T12" fmla="*/ 2147483646 w 167"/>
              <a:gd name="T13" fmla="*/ 0 h 171"/>
              <a:gd name="T14" fmla="*/ 2147483646 w 167"/>
              <a:gd name="T15" fmla="*/ 2147483646 h 171"/>
              <a:gd name="T16" fmla="*/ 2147483646 w 167"/>
              <a:gd name="T17" fmla="*/ 2147483646 h 171"/>
              <a:gd name="T18" fmla="*/ 2147483646 w 167"/>
              <a:gd name="T19" fmla="*/ 2147483646 h 171"/>
              <a:gd name="T20" fmla="*/ 2147483646 w 167"/>
              <a:gd name="T21" fmla="*/ 2147483646 h 171"/>
              <a:gd name="T22" fmla="*/ 0 w 167"/>
              <a:gd name="T23" fmla="*/ 2147483646 h 171"/>
              <a:gd name="T24" fmla="*/ 2147483646 w 167"/>
              <a:gd name="T25" fmla="*/ 2147483646 h 171"/>
              <a:gd name="T26" fmla="*/ 2147483646 w 167"/>
              <a:gd name="T27" fmla="*/ 2147483646 h 171"/>
              <a:gd name="T28" fmla="*/ 2147483646 w 167"/>
              <a:gd name="T29" fmla="*/ 2147483646 h 171"/>
              <a:gd name="T30" fmla="*/ 2147483646 w 167"/>
              <a:gd name="T31" fmla="*/ 2147483646 h 171"/>
              <a:gd name="T32" fmla="*/ 2147483646 w 167"/>
              <a:gd name="T33" fmla="*/ 2147483646 h 171"/>
              <a:gd name="T34" fmla="*/ 2147483646 w 167"/>
              <a:gd name="T35" fmla="*/ 2147483646 h 171"/>
              <a:gd name="T36" fmla="*/ 2147483646 w 167"/>
              <a:gd name="T37" fmla="*/ 2147483646 h 171"/>
              <a:gd name="T38" fmla="*/ 2147483646 w 167"/>
              <a:gd name="T39" fmla="*/ 2147483646 h 171"/>
              <a:gd name="T40" fmla="*/ 2147483646 w 167"/>
              <a:gd name="T41" fmla="*/ 2147483646 h 17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67"/>
              <a:gd name="T64" fmla="*/ 0 h 171"/>
              <a:gd name="T65" fmla="*/ 167 w 167"/>
              <a:gd name="T66" fmla="*/ 171 h 17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67" h="171">
                <a:moveTo>
                  <a:pt x="156" y="106"/>
                </a:moveTo>
                <a:cubicBezTo>
                  <a:pt x="158" y="101"/>
                  <a:pt x="160" y="95"/>
                  <a:pt x="160" y="90"/>
                </a:cubicBezTo>
                <a:cubicBezTo>
                  <a:pt x="160" y="70"/>
                  <a:pt x="144" y="54"/>
                  <a:pt x="124" y="54"/>
                </a:cubicBezTo>
                <a:cubicBezTo>
                  <a:pt x="122" y="54"/>
                  <a:pt x="120" y="54"/>
                  <a:pt x="118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28" y="50"/>
                  <a:pt x="135" y="40"/>
                  <a:pt x="135" y="28"/>
                </a:cubicBezTo>
                <a:cubicBezTo>
                  <a:pt x="135" y="12"/>
                  <a:pt x="122" y="0"/>
                  <a:pt x="106" y="0"/>
                </a:cubicBezTo>
                <a:cubicBezTo>
                  <a:pt x="90" y="0"/>
                  <a:pt x="78" y="12"/>
                  <a:pt x="78" y="28"/>
                </a:cubicBezTo>
                <a:cubicBezTo>
                  <a:pt x="78" y="31"/>
                  <a:pt x="78" y="33"/>
                  <a:pt x="79" y="36"/>
                </a:cubicBezTo>
                <a:cubicBezTo>
                  <a:pt x="69" y="37"/>
                  <a:pt x="61" y="42"/>
                  <a:pt x="55" y="48"/>
                </a:cubicBezTo>
                <a:cubicBezTo>
                  <a:pt x="49" y="43"/>
                  <a:pt x="42" y="40"/>
                  <a:pt x="34" y="40"/>
                </a:cubicBezTo>
                <a:cubicBezTo>
                  <a:pt x="15" y="40"/>
                  <a:pt x="0" y="55"/>
                  <a:pt x="0" y="74"/>
                </a:cubicBezTo>
                <a:cubicBezTo>
                  <a:pt x="0" y="85"/>
                  <a:pt x="6" y="95"/>
                  <a:pt x="15" y="101"/>
                </a:cubicBezTo>
                <a:cubicBezTo>
                  <a:pt x="13" y="105"/>
                  <a:pt x="12" y="110"/>
                  <a:pt x="12" y="115"/>
                </a:cubicBezTo>
                <a:cubicBezTo>
                  <a:pt x="12" y="133"/>
                  <a:pt x="26" y="148"/>
                  <a:pt x="44" y="148"/>
                </a:cubicBezTo>
                <a:cubicBezTo>
                  <a:pt x="50" y="148"/>
                  <a:pt x="56" y="146"/>
                  <a:pt x="60" y="144"/>
                </a:cubicBezTo>
                <a:cubicBezTo>
                  <a:pt x="66" y="160"/>
                  <a:pt x="81" y="171"/>
                  <a:pt x="99" y="171"/>
                </a:cubicBezTo>
                <a:cubicBezTo>
                  <a:pt x="115" y="171"/>
                  <a:pt x="128" y="162"/>
                  <a:pt x="135" y="149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56" y="150"/>
                  <a:pt x="167" y="139"/>
                  <a:pt x="167" y="126"/>
                </a:cubicBezTo>
                <a:cubicBezTo>
                  <a:pt x="167" y="117"/>
                  <a:pt x="162" y="110"/>
                  <a:pt x="156" y="106"/>
                </a:cubicBezTo>
                <a:close/>
              </a:path>
            </a:pathLst>
          </a:custGeom>
          <a:solidFill>
            <a:srgbClr val="0DD1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3" name="Freeform 189"/>
          <p:cNvSpPr>
            <a:spLocks noChangeArrowheads="1"/>
          </p:cNvSpPr>
          <p:nvPr/>
        </p:nvSpPr>
        <p:spPr bwMode="auto">
          <a:xfrm>
            <a:off x="9548813" y="4445000"/>
            <a:ext cx="450850" cy="990600"/>
          </a:xfrm>
          <a:custGeom>
            <a:avLst/>
            <a:gdLst>
              <a:gd name="T0" fmla="*/ 2147483646 w 78"/>
              <a:gd name="T1" fmla="*/ 2147483646 h 171"/>
              <a:gd name="T2" fmla="*/ 2147483646 w 78"/>
              <a:gd name="T3" fmla="*/ 2147483646 h 171"/>
              <a:gd name="T4" fmla="*/ 2147483646 w 78"/>
              <a:gd name="T5" fmla="*/ 2147483646 h 171"/>
              <a:gd name="T6" fmla="*/ 2147483646 w 78"/>
              <a:gd name="T7" fmla="*/ 2147483646 h 171"/>
              <a:gd name="T8" fmla="*/ 2147483646 w 78"/>
              <a:gd name="T9" fmla="*/ 2147483646 h 171"/>
              <a:gd name="T10" fmla="*/ 2147483646 w 78"/>
              <a:gd name="T11" fmla="*/ 2147483646 h 171"/>
              <a:gd name="T12" fmla="*/ 2147483646 w 78"/>
              <a:gd name="T13" fmla="*/ 0 h 171"/>
              <a:gd name="T14" fmla="*/ 0 w 78"/>
              <a:gd name="T15" fmla="*/ 2147483646 h 171"/>
              <a:gd name="T16" fmla="*/ 0 w 78"/>
              <a:gd name="T17" fmla="*/ 2147483646 h 171"/>
              <a:gd name="T18" fmla="*/ 2147483646 w 78"/>
              <a:gd name="T19" fmla="*/ 2147483646 h 171"/>
              <a:gd name="T20" fmla="*/ 2147483646 w 78"/>
              <a:gd name="T21" fmla="*/ 2147483646 h 171"/>
              <a:gd name="T22" fmla="*/ 2147483646 w 78"/>
              <a:gd name="T23" fmla="*/ 2147483646 h 171"/>
              <a:gd name="T24" fmla="*/ 2147483646 w 78"/>
              <a:gd name="T25" fmla="*/ 2147483646 h 171"/>
              <a:gd name="T26" fmla="*/ 2147483646 w 78"/>
              <a:gd name="T27" fmla="*/ 2147483646 h 1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"/>
              <a:gd name="T43" fmla="*/ 0 h 171"/>
              <a:gd name="T44" fmla="*/ 78 w 78"/>
              <a:gd name="T45" fmla="*/ 171 h 1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" h="171">
                <a:moveTo>
                  <a:pt x="67" y="106"/>
                </a:moveTo>
                <a:cubicBezTo>
                  <a:pt x="69" y="101"/>
                  <a:pt x="71" y="95"/>
                  <a:pt x="71" y="90"/>
                </a:cubicBezTo>
                <a:cubicBezTo>
                  <a:pt x="71" y="70"/>
                  <a:pt x="55" y="54"/>
                  <a:pt x="35" y="54"/>
                </a:cubicBezTo>
                <a:cubicBezTo>
                  <a:pt x="33" y="54"/>
                  <a:pt x="31" y="54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50"/>
                  <a:pt x="46" y="40"/>
                  <a:pt x="46" y="28"/>
                </a:cubicBezTo>
                <a:cubicBezTo>
                  <a:pt x="46" y="12"/>
                  <a:pt x="33" y="0"/>
                  <a:pt x="17" y="0"/>
                </a:cubicBezTo>
                <a:cubicBezTo>
                  <a:pt x="11" y="0"/>
                  <a:pt x="4" y="2"/>
                  <a:pt x="0" y="6"/>
                </a:cubicBezTo>
                <a:cubicBezTo>
                  <a:pt x="0" y="170"/>
                  <a:pt x="0" y="170"/>
                  <a:pt x="0" y="170"/>
                </a:cubicBezTo>
                <a:cubicBezTo>
                  <a:pt x="3" y="171"/>
                  <a:pt x="6" y="171"/>
                  <a:pt x="10" y="171"/>
                </a:cubicBezTo>
                <a:cubicBezTo>
                  <a:pt x="26" y="171"/>
                  <a:pt x="39" y="162"/>
                  <a:pt x="46" y="149"/>
                </a:cubicBezTo>
                <a:cubicBezTo>
                  <a:pt x="48" y="149"/>
                  <a:pt x="51" y="150"/>
                  <a:pt x="53" y="150"/>
                </a:cubicBezTo>
                <a:cubicBezTo>
                  <a:pt x="67" y="150"/>
                  <a:pt x="78" y="139"/>
                  <a:pt x="78" y="126"/>
                </a:cubicBezTo>
                <a:cubicBezTo>
                  <a:pt x="78" y="117"/>
                  <a:pt x="73" y="110"/>
                  <a:pt x="67" y="106"/>
                </a:cubicBezTo>
                <a:close/>
              </a:path>
            </a:pathLst>
          </a:custGeom>
          <a:solidFill>
            <a:srgbClr val="0D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4" name="Oval 190"/>
          <p:cNvSpPr>
            <a:spLocks noChangeArrowheads="1"/>
          </p:cNvSpPr>
          <p:nvPr/>
        </p:nvSpPr>
        <p:spPr bwMode="auto">
          <a:xfrm>
            <a:off x="9432925" y="5000625"/>
            <a:ext cx="225425" cy="231775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415" name="Oval 191"/>
          <p:cNvSpPr>
            <a:spLocks noChangeArrowheads="1"/>
          </p:cNvSpPr>
          <p:nvPr/>
        </p:nvSpPr>
        <p:spPr bwMode="auto">
          <a:xfrm>
            <a:off x="9485313" y="4787900"/>
            <a:ext cx="131762" cy="127000"/>
          </a:xfrm>
          <a:prstGeom prst="ellipse">
            <a:avLst/>
          </a:prstGeom>
          <a:solidFill>
            <a:srgbClr val="76F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416" name="Freeform 73"/>
          <p:cNvSpPr>
            <a:spLocks noChangeArrowheads="1"/>
          </p:cNvSpPr>
          <p:nvPr/>
        </p:nvSpPr>
        <p:spPr bwMode="auto">
          <a:xfrm>
            <a:off x="3886200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7" name="Freeform 101"/>
          <p:cNvSpPr>
            <a:spLocks noChangeArrowheads="1"/>
          </p:cNvSpPr>
          <p:nvPr/>
        </p:nvSpPr>
        <p:spPr bwMode="auto">
          <a:xfrm>
            <a:off x="3886200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8" name="Freeform 102"/>
          <p:cNvSpPr>
            <a:spLocks noChangeArrowheads="1"/>
          </p:cNvSpPr>
          <p:nvPr/>
        </p:nvSpPr>
        <p:spPr bwMode="auto">
          <a:xfrm>
            <a:off x="3886200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9" name="Freeform 103"/>
          <p:cNvSpPr>
            <a:spLocks noChangeArrowheads="1"/>
          </p:cNvSpPr>
          <p:nvPr/>
        </p:nvSpPr>
        <p:spPr bwMode="auto">
          <a:xfrm>
            <a:off x="3886200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20" name="MH_Number_1"/>
          <p:cNvSpPr>
            <a:spLocks noChangeArrowheads="1"/>
          </p:cNvSpPr>
          <p:nvPr/>
        </p:nvSpPr>
        <p:spPr bwMode="auto">
          <a:xfrm flipH="1">
            <a:off x="481013" y="1498600"/>
            <a:ext cx="2609850" cy="2608263"/>
          </a:xfrm>
          <a:prstGeom prst="roundRect">
            <a:avLst>
              <a:gd name="adj" fmla="val 16667"/>
            </a:avLst>
          </a:prstGeom>
          <a:solidFill>
            <a:srgbClr val="7562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活动</a:t>
            </a:r>
          </a:p>
        </p:txBody>
      </p:sp>
      <p:sp>
        <p:nvSpPr>
          <p:cNvPr id="14421" name="MH_Entry_1"/>
          <p:cNvSpPr>
            <a:spLocks noChangeArrowheads="1"/>
          </p:cNvSpPr>
          <p:nvPr/>
        </p:nvSpPr>
        <p:spPr bwMode="auto">
          <a:xfrm flipH="1">
            <a:off x="3368675" y="1498600"/>
            <a:ext cx="6353175" cy="965200"/>
          </a:xfrm>
          <a:prstGeom prst="roundRect">
            <a:avLst>
              <a:gd name="adj" fmla="val 16667"/>
            </a:avLst>
          </a:prstGeom>
          <a:solidFill>
            <a:srgbClr val="7562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画一棵植物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4"/>
          <p:cNvSpPr>
            <a:spLocks noChangeArrowheads="1"/>
          </p:cNvSpPr>
          <p:nvPr/>
        </p:nvSpPr>
        <p:spPr bwMode="auto">
          <a:xfrm>
            <a:off x="0" y="4722813"/>
            <a:ext cx="12192000" cy="2135187"/>
          </a:xfrm>
          <a:prstGeom prst="rect">
            <a:avLst/>
          </a:prstGeom>
          <a:solidFill>
            <a:srgbClr val="22172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5363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CA6BA7-4896-49B5-8D63-E3D4D5F21209}" type="datetime1">
              <a:rPr lang="zh-CN" altLang="en-US" smtClean="0">
                <a:solidFill>
                  <a:srgbClr val="898989"/>
                </a:solidFill>
              </a:rPr>
              <a:pPr/>
              <a:t>2017/9/26 Tuesday</a:t>
            </a:fld>
            <a:endParaRPr lang="zh-CN" altLang="en-US" sz="1800" smtClean="0"/>
          </a:p>
        </p:txBody>
      </p:sp>
      <p:pic>
        <p:nvPicPr>
          <p:cNvPr id="1536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" r="8800" b="7835"/>
          <a:stretch>
            <a:fillRect/>
          </a:stretch>
        </p:blipFill>
        <p:spPr bwMode="auto">
          <a:xfrm>
            <a:off x="3484563" y="-30163"/>
            <a:ext cx="5427662" cy="622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>
            <a:spLocks noChangeArrowheads="1"/>
          </p:cNvSpPr>
          <p:nvPr/>
        </p:nvSpPr>
        <p:spPr bwMode="auto">
          <a:xfrm>
            <a:off x="4322161" y="3772141"/>
            <a:ext cx="54779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 dirty="0" smtClean="0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72654" y="1648679"/>
            <a:ext cx="3405188" cy="1947862"/>
            <a:chOff x="4365625" y="1150938"/>
            <a:chExt cx="3405188" cy="1947862"/>
          </a:xfrm>
        </p:grpSpPr>
        <p:grpSp>
          <p:nvGrpSpPr>
            <p:cNvPr id="16388" name="组合 31"/>
            <p:cNvGrpSpPr>
              <a:grpSpLocks/>
            </p:cNvGrpSpPr>
            <p:nvPr/>
          </p:nvGrpSpPr>
          <p:grpSpPr bwMode="auto">
            <a:xfrm>
              <a:off x="5278438" y="1150938"/>
              <a:ext cx="1854200" cy="1784350"/>
              <a:chOff x="0" y="0"/>
              <a:chExt cx="1026620" cy="988433"/>
            </a:xfrm>
          </p:grpSpPr>
          <p:sp>
            <p:nvSpPr>
              <p:cNvPr id="16390" name="Rectangle 23"/>
              <p:cNvSpPr>
                <a:spLocks noChangeArrowheads="1"/>
              </p:cNvSpPr>
              <p:nvPr/>
            </p:nvSpPr>
            <p:spPr bwMode="auto">
              <a:xfrm>
                <a:off x="536075" y="346612"/>
                <a:ext cx="86654" cy="635947"/>
              </a:xfrm>
              <a:prstGeom prst="rect">
                <a:avLst/>
              </a:prstGeom>
              <a:solidFill>
                <a:srgbClr val="FF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391" name="Rectangle 24"/>
              <p:cNvSpPr>
                <a:spLocks noChangeArrowheads="1"/>
              </p:cNvSpPr>
              <p:nvPr/>
            </p:nvSpPr>
            <p:spPr bwMode="auto">
              <a:xfrm>
                <a:off x="514044" y="480263"/>
                <a:ext cx="132183" cy="69029"/>
              </a:xfrm>
              <a:prstGeom prst="rect">
                <a:avLst/>
              </a:prstGeom>
              <a:solidFill>
                <a:srgbClr val="E0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392" name="Rectangle 25"/>
              <p:cNvSpPr>
                <a:spLocks noChangeArrowheads="1"/>
              </p:cNvSpPr>
              <p:nvPr/>
            </p:nvSpPr>
            <p:spPr bwMode="auto">
              <a:xfrm>
                <a:off x="514044" y="671194"/>
                <a:ext cx="132183" cy="69029"/>
              </a:xfrm>
              <a:prstGeom prst="rect">
                <a:avLst/>
              </a:prstGeom>
              <a:solidFill>
                <a:srgbClr val="E0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393" name="Rectangle 26"/>
              <p:cNvSpPr>
                <a:spLocks noChangeArrowheads="1"/>
              </p:cNvSpPr>
              <p:nvPr/>
            </p:nvSpPr>
            <p:spPr bwMode="auto">
              <a:xfrm>
                <a:off x="514044" y="832751"/>
                <a:ext cx="132183" cy="69029"/>
              </a:xfrm>
              <a:prstGeom prst="rect">
                <a:avLst/>
              </a:prstGeom>
              <a:solidFill>
                <a:srgbClr val="E0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394" name="Freeform 27"/>
              <p:cNvSpPr>
                <a:spLocks noChangeArrowheads="1"/>
              </p:cNvSpPr>
              <p:nvPr/>
            </p:nvSpPr>
            <p:spPr bwMode="auto">
              <a:xfrm>
                <a:off x="634477" y="196805"/>
                <a:ext cx="392143" cy="190931"/>
              </a:xfrm>
              <a:custGeom>
                <a:avLst/>
                <a:gdLst>
                  <a:gd name="T0" fmla="*/ 2147483646 w 68"/>
                  <a:gd name="T1" fmla="*/ 0 h 33"/>
                  <a:gd name="T2" fmla="*/ 2147483646 w 68"/>
                  <a:gd name="T3" fmla="*/ 2147483646 h 33"/>
                  <a:gd name="T4" fmla="*/ 2147483646 w 68"/>
                  <a:gd name="T5" fmla="*/ 2147483646 h 33"/>
                  <a:gd name="T6" fmla="*/ 2147483646 w 68"/>
                  <a:gd name="T7" fmla="*/ 2147483646 h 33"/>
                  <a:gd name="T8" fmla="*/ 2147483646 w 68"/>
                  <a:gd name="T9" fmla="*/ 2147483646 h 33"/>
                  <a:gd name="T10" fmla="*/ 2147483646 w 68"/>
                  <a:gd name="T11" fmla="*/ 2147483646 h 33"/>
                  <a:gd name="T12" fmla="*/ 2147483646 w 68"/>
                  <a:gd name="T13" fmla="*/ 2147483646 h 33"/>
                  <a:gd name="T14" fmla="*/ 2147483646 w 68"/>
                  <a:gd name="T15" fmla="*/ 2147483646 h 33"/>
                  <a:gd name="T16" fmla="*/ 2147483646 w 68"/>
                  <a:gd name="T17" fmla="*/ 2147483646 h 33"/>
                  <a:gd name="T18" fmla="*/ 2147483646 w 68"/>
                  <a:gd name="T19" fmla="*/ 2147483646 h 33"/>
                  <a:gd name="T20" fmla="*/ 2147483646 w 68"/>
                  <a:gd name="T21" fmla="*/ 2147483646 h 33"/>
                  <a:gd name="T22" fmla="*/ 0 w 68"/>
                  <a:gd name="T23" fmla="*/ 2147483646 h 33"/>
                  <a:gd name="T24" fmla="*/ 2147483646 w 68"/>
                  <a:gd name="T25" fmla="*/ 0 h 3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8"/>
                  <a:gd name="T40" fmla="*/ 0 h 33"/>
                  <a:gd name="T41" fmla="*/ 68 w 68"/>
                  <a:gd name="T42" fmla="*/ 33 h 3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8" h="33">
                    <a:moveTo>
                      <a:pt x="34" y="0"/>
                    </a:moveTo>
                    <a:cubicBezTo>
                      <a:pt x="53" y="0"/>
                      <a:pt x="68" y="15"/>
                      <a:pt x="68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lose/>
                  </a:path>
                </a:pathLst>
              </a:custGeom>
              <a:solidFill>
                <a:srgbClr val="00B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5" name="Freeform 28"/>
              <p:cNvSpPr>
                <a:spLocks noChangeArrowheads="1"/>
              </p:cNvSpPr>
              <p:nvPr/>
            </p:nvSpPr>
            <p:spPr bwMode="auto">
              <a:xfrm>
                <a:off x="132182" y="196805"/>
                <a:ext cx="392143" cy="190931"/>
              </a:xfrm>
              <a:custGeom>
                <a:avLst/>
                <a:gdLst>
                  <a:gd name="T0" fmla="*/ 2147483646 w 68"/>
                  <a:gd name="T1" fmla="*/ 0 h 33"/>
                  <a:gd name="T2" fmla="*/ 2147483646 w 68"/>
                  <a:gd name="T3" fmla="*/ 2147483646 h 33"/>
                  <a:gd name="T4" fmla="*/ 2147483646 w 68"/>
                  <a:gd name="T5" fmla="*/ 2147483646 h 33"/>
                  <a:gd name="T6" fmla="*/ 2147483646 w 68"/>
                  <a:gd name="T7" fmla="*/ 2147483646 h 33"/>
                  <a:gd name="T8" fmla="*/ 2147483646 w 68"/>
                  <a:gd name="T9" fmla="*/ 2147483646 h 33"/>
                  <a:gd name="T10" fmla="*/ 2147483646 w 68"/>
                  <a:gd name="T11" fmla="*/ 2147483646 h 33"/>
                  <a:gd name="T12" fmla="*/ 2147483646 w 68"/>
                  <a:gd name="T13" fmla="*/ 2147483646 h 33"/>
                  <a:gd name="T14" fmla="*/ 2147483646 w 68"/>
                  <a:gd name="T15" fmla="*/ 2147483646 h 33"/>
                  <a:gd name="T16" fmla="*/ 2147483646 w 68"/>
                  <a:gd name="T17" fmla="*/ 2147483646 h 33"/>
                  <a:gd name="T18" fmla="*/ 2147483646 w 68"/>
                  <a:gd name="T19" fmla="*/ 2147483646 h 33"/>
                  <a:gd name="T20" fmla="*/ 2147483646 w 68"/>
                  <a:gd name="T21" fmla="*/ 2147483646 h 33"/>
                  <a:gd name="T22" fmla="*/ 0 w 68"/>
                  <a:gd name="T23" fmla="*/ 2147483646 h 33"/>
                  <a:gd name="T24" fmla="*/ 2147483646 w 68"/>
                  <a:gd name="T25" fmla="*/ 0 h 3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8"/>
                  <a:gd name="T40" fmla="*/ 0 h 33"/>
                  <a:gd name="T41" fmla="*/ 68 w 68"/>
                  <a:gd name="T42" fmla="*/ 33 h 3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8" h="33">
                    <a:moveTo>
                      <a:pt x="34" y="0"/>
                    </a:moveTo>
                    <a:cubicBezTo>
                      <a:pt x="53" y="0"/>
                      <a:pt x="68" y="15"/>
                      <a:pt x="68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lose/>
                  </a:path>
                </a:pathLst>
              </a:custGeom>
              <a:solidFill>
                <a:srgbClr val="00B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6" name="Freeform 29"/>
              <p:cNvSpPr>
                <a:spLocks noChangeArrowheads="1"/>
              </p:cNvSpPr>
              <p:nvPr/>
            </p:nvSpPr>
            <p:spPr bwMode="auto">
              <a:xfrm>
                <a:off x="305489" y="0"/>
                <a:ext cx="328988" cy="381862"/>
              </a:xfrm>
              <a:custGeom>
                <a:avLst/>
                <a:gdLst>
                  <a:gd name="T0" fmla="*/ 2147483646 w 57"/>
                  <a:gd name="T1" fmla="*/ 2147483646 h 66"/>
                  <a:gd name="T2" fmla="*/ 2147483646 w 57"/>
                  <a:gd name="T3" fmla="*/ 2147483646 h 66"/>
                  <a:gd name="T4" fmla="*/ 2147483646 w 57"/>
                  <a:gd name="T5" fmla="*/ 2147483646 h 66"/>
                  <a:gd name="T6" fmla="*/ 2147483646 w 57"/>
                  <a:gd name="T7" fmla="*/ 2147483646 h 66"/>
                  <a:gd name="T8" fmla="*/ 2147483646 w 57"/>
                  <a:gd name="T9" fmla="*/ 2147483646 h 66"/>
                  <a:gd name="T10" fmla="*/ 2147483646 w 57"/>
                  <a:gd name="T11" fmla="*/ 2147483646 h 66"/>
                  <a:gd name="T12" fmla="*/ 2147483646 w 57"/>
                  <a:gd name="T13" fmla="*/ 2147483646 h 66"/>
                  <a:gd name="T14" fmla="*/ 2147483646 w 57"/>
                  <a:gd name="T15" fmla="*/ 2147483646 h 66"/>
                  <a:gd name="T16" fmla="*/ 2147483646 w 57"/>
                  <a:gd name="T17" fmla="*/ 2147483646 h 66"/>
                  <a:gd name="T18" fmla="*/ 2147483646 w 57"/>
                  <a:gd name="T19" fmla="*/ 2147483646 h 66"/>
                  <a:gd name="T20" fmla="*/ 2147483646 w 57"/>
                  <a:gd name="T21" fmla="*/ 2147483646 h 66"/>
                  <a:gd name="T22" fmla="*/ 0 w 57"/>
                  <a:gd name="T23" fmla="*/ 2147483646 h 66"/>
                  <a:gd name="T24" fmla="*/ 2147483646 w 57"/>
                  <a:gd name="T25" fmla="*/ 2147483646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"/>
                  <a:gd name="T40" fmla="*/ 0 h 66"/>
                  <a:gd name="T41" fmla="*/ 57 w 57"/>
                  <a:gd name="T42" fmla="*/ 66 h 6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" h="66">
                    <a:moveTo>
                      <a:pt x="47" y="20"/>
                    </a:moveTo>
                    <a:cubicBezTo>
                      <a:pt x="57" y="35"/>
                      <a:pt x="53" y="56"/>
                      <a:pt x="38" y="66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5" y="0"/>
                      <a:pt x="36" y="4"/>
                      <a:pt x="47" y="20"/>
                    </a:cubicBezTo>
                    <a:close/>
                  </a:path>
                </a:pathLst>
              </a:custGeom>
              <a:solidFill>
                <a:srgbClr val="AAD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7" name="Freeform 30"/>
              <p:cNvSpPr>
                <a:spLocks noChangeArrowheads="1"/>
              </p:cNvSpPr>
              <p:nvPr/>
            </p:nvSpPr>
            <p:spPr bwMode="auto">
              <a:xfrm>
                <a:off x="530200" y="0"/>
                <a:ext cx="334863" cy="381862"/>
              </a:xfrm>
              <a:custGeom>
                <a:avLst/>
                <a:gdLst>
                  <a:gd name="T0" fmla="*/ 2147483646 w 58"/>
                  <a:gd name="T1" fmla="*/ 2147483646 h 66"/>
                  <a:gd name="T2" fmla="*/ 2147483646 w 58"/>
                  <a:gd name="T3" fmla="*/ 2147483646 h 66"/>
                  <a:gd name="T4" fmla="*/ 2147483646 w 58"/>
                  <a:gd name="T5" fmla="*/ 2147483646 h 66"/>
                  <a:gd name="T6" fmla="*/ 2147483646 w 58"/>
                  <a:gd name="T7" fmla="*/ 2147483646 h 66"/>
                  <a:gd name="T8" fmla="*/ 2147483646 w 58"/>
                  <a:gd name="T9" fmla="*/ 2147483646 h 66"/>
                  <a:gd name="T10" fmla="*/ 2147483646 w 58"/>
                  <a:gd name="T11" fmla="*/ 2147483646 h 66"/>
                  <a:gd name="T12" fmla="*/ 2147483646 w 58"/>
                  <a:gd name="T13" fmla="*/ 2147483646 h 66"/>
                  <a:gd name="T14" fmla="*/ 2147483646 w 58"/>
                  <a:gd name="T15" fmla="*/ 2147483646 h 66"/>
                  <a:gd name="T16" fmla="*/ 2147483646 w 58"/>
                  <a:gd name="T17" fmla="*/ 2147483646 h 66"/>
                  <a:gd name="T18" fmla="*/ 2147483646 w 58"/>
                  <a:gd name="T19" fmla="*/ 2147483646 h 66"/>
                  <a:gd name="T20" fmla="*/ 2147483646 w 58"/>
                  <a:gd name="T21" fmla="*/ 2147483646 h 66"/>
                  <a:gd name="T22" fmla="*/ 2147483646 w 58"/>
                  <a:gd name="T23" fmla="*/ 2147483646 h 66"/>
                  <a:gd name="T24" fmla="*/ 2147483646 w 58"/>
                  <a:gd name="T25" fmla="*/ 2147483646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8"/>
                  <a:gd name="T40" fmla="*/ 0 h 66"/>
                  <a:gd name="T41" fmla="*/ 58 w 58"/>
                  <a:gd name="T42" fmla="*/ 66 h 6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8" h="66">
                    <a:moveTo>
                      <a:pt x="11" y="20"/>
                    </a:moveTo>
                    <a:cubicBezTo>
                      <a:pt x="0" y="35"/>
                      <a:pt x="4" y="56"/>
                      <a:pt x="20" y="66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42" y="0"/>
                      <a:pt x="21" y="4"/>
                      <a:pt x="11" y="20"/>
                    </a:cubicBezTo>
                    <a:close/>
                  </a:path>
                </a:pathLst>
              </a:custGeom>
              <a:solidFill>
                <a:srgbClr val="AAD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8" name="Oval 31"/>
              <p:cNvSpPr>
                <a:spLocks noChangeArrowheads="1"/>
              </p:cNvSpPr>
              <p:nvPr/>
            </p:nvSpPr>
            <p:spPr bwMode="auto">
              <a:xfrm>
                <a:off x="577198" y="317238"/>
                <a:ext cx="120433" cy="121902"/>
              </a:xfrm>
              <a:prstGeom prst="ellipse">
                <a:avLst/>
              </a:prstGeom>
              <a:solidFill>
                <a:srgbClr val="6E5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399" name="Oval 32"/>
              <p:cNvSpPr>
                <a:spLocks noChangeArrowheads="1"/>
              </p:cNvSpPr>
              <p:nvPr/>
            </p:nvSpPr>
            <p:spPr bwMode="auto">
              <a:xfrm>
                <a:off x="449421" y="317238"/>
                <a:ext cx="127777" cy="121902"/>
              </a:xfrm>
              <a:prstGeom prst="ellipse">
                <a:avLst/>
              </a:prstGeom>
              <a:solidFill>
                <a:srgbClr val="6E5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00" name="Oval 33"/>
              <p:cNvSpPr>
                <a:spLocks noChangeArrowheads="1"/>
              </p:cNvSpPr>
              <p:nvPr/>
            </p:nvSpPr>
            <p:spPr bwMode="auto">
              <a:xfrm>
                <a:off x="518451" y="254084"/>
                <a:ext cx="121902" cy="121902"/>
              </a:xfrm>
              <a:prstGeom prst="ellipse">
                <a:avLst/>
              </a:prstGeom>
              <a:solidFill>
                <a:srgbClr val="B06F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01" name="Rectangle 143"/>
              <p:cNvSpPr>
                <a:spLocks noChangeArrowheads="1"/>
              </p:cNvSpPr>
              <p:nvPr/>
            </p:nvSpPr>
            <p:spPr bwMode="auto">
              <a:xfrm>
                <a:off x="230586" y="618321"/>
                <a:ext cx="63154" cy="370112"/>
              </a:xfrm>
              <a:prstGeom prst="rect">
                <a:avLst/>
              </a:prstGeom>
              <a:solidFill>
                <a:srgbClr val="FF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02" name="Rectangle 144"/>
              <p:cNvSpPr>
                <a:spLocks noChangeArrowheads="1"/>
              </p:cNvSpPr>
              <p:nvPr/>
            </p:nvSpPr>
            <p:spPr bwMode="auto">
              <a:xfrm>
                <a:off x="212961" y="693225"/>
                <a:ext cx="98403" cy="41124"/>
              </a:xfrm>
              <a:prstGeom prst="rect">
                <a:avLst/>
              </a:prstGeom>
              <a:solidFill>
                <a:srgbClr val="E0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03" name="Rectangle 145"/>
              <p:cNvSpPr>
                <a:spLocks noChangeArrowheads="1"/>
              </p:cNvSpPr>
              <p:nvPr/>
            </p:nvSpPr>
            <p:spPr bwMode="auto">
              <a:xfrm>
                <a:off x="212961" y="797502"/>
                <a:ext cx="98403" cy="41124"/>
              </a:xfrm>
              <a:prstGeom prst="rect">
                <a:avLst/>
              </a:prstGeom>
              <a:solidFill>
                <a:srgbClr val="E0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04" name="Rectangle 146"/>
              <p:cNvSpPr>
                <a:spLocks noChangeArrowheads="1"/>
              </p:cNvSpPr>
              <p:nvPr/>
            </p:nvSpPr>
            <p:spPr bwMode="auto">
              <a:xfrm>
                <a:off x="212961" y="890031"/>
                <a:ext cx="98403" cy="41124"/>
              </a:xfrm>
              <a:prstGeom prst="rect">
                <a:avLst/>
              </a:prstGeom>
              <a:solidFill>
                <a:srgbClr val="E0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05" name="Freeform 147"/>
              <p:cNvSpPr>
                <a:spLocks noChangeArrowheads="1"/>
              </p:cNvSpPr>
              <p:nvPr/>
            </p:nvSpPr>
            <p:spPr bwMode="auto">
              <a:xfrm>
                <a:off x="293739" y="525794"/>
                <a:ext cx="230586" cy="116028"/>
              </a:xfrm>
              <a:custGeom>
                <a:avLst/>
                <a:gdLst>
                  <a:gd name="T0" fmla="*/ 2147483646 w 40"/>
                  <a:gd name="T1" fmla="*/ 0 h 20"/>
                  <a:gd name="T2" fmla="*/ 2147483646 w 40"/>
                  <a:gd name="T3" fmla="*/ 2147483646 h 20"/>
                  <a:gd name="T4" fmla="*/ 2147483646 w 40"/>
                  <a:gd name="T5" fmla="*/ 2147483646 h 20"/>
                  <a:gd name="T6" fmla="*/ 2147483646 w 40"/>
                  <a:gd name="T7" fmla="*/ 2147483646 h 20"/>
                  <a:gd name="T8" fmla="*/ 2147483646 w 40"/>
                  <a:gd name="T9" fmla="*/ 2147483646 h 20"/>
                  <a:gd name="T10" fmla="*/ 2147483646 w 40"/>
                  <a:gd name="T11" fmla="*/ 2147483646 h 20"/>
                  <a:gd name="T12" fmla="*/ 2147483646 w 40"/>
                  <a:gd name="T13" fmla="*/ 2147483646 h 20"/>
                  <a:gd name="T14" fmla="*/ 2147483646 w 40"/>
                  <a:gd name="T15" fmla="*/ 2147483646 h 20"/>
                  <a:gd name="T16" fmla="*/ 2147483646 w 40"/>
                  <a:gd name="T17" fmla="*/ 2147483646 h 20"/>
                  <a:gd name="T18" fmla="*/ 2147483646 w 40"/>
                  <a:gd name="T19" fmla="*/ 2147483646 h 20"/>
                  <a:gd name="T20" fmla="*/ 2147483646 w 40"/>
                  <a:gd name="T21" fmla="*/ 2147483646 h 20"/>
                  <a:gd name="T22" fmla="*/ 0 w 40"/>
                  <a:gd name="T23" fmla="*/ 2147483646 h 20"/>
                  <a:gd name="T24" fmla="*/ 2147483646 w 40"/>
                  <a:gd name="T25" fmla="*/ 0 h 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"/>
                  <a:gd name="T40" fmla="*/ 0 h 20"/>
                  <a:gd name="T41" fmla="*/ 40 w 40"/>
                  <a:gd name="T42" fmla="*/ 20 h 2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" h="20">
                    <a:moveTo>
                      <a:pt x="20" y="0"/>
                    </a:moveTo>
                    <a:cubicBezTo>
                      <a:pt x="31" y="0"/>
                      <a:pt x="40" y="9"/>
                      <a:pt x="40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rgbClr val="00B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6" name="Freeform 148"/>
              <p:cNvSpPr>
                <a:spLocks noChangeArrowheads="1"/>
              </p:cNvSpPr>
              <p:nvPr/>
            </p:nvSpPr>
            <p:spPr bwMode="auto">
              <a:xfrm>
                <a:off x="0" y="525794"/>
                <a:ext cx="230586" cy="116028"/>
              </a:xfrm>
              <a:custGeom>
                <a:avLst/>
                <a:gdLst>
                  <a:gd name="T0" fmla="*/ 2147483646 w 40"/>
                  <a:gd name="T1" fmla="*/ 0 h 20"/>
                  <a:gd name="T2" fmla="*/ 2147483646 w 40"/>
                  <a:gd name="T3" fmla="*/ 2147483646 h 20"/>
                  <a:gd name="T4" fmla="*/ 2147483646 w 40"/>
                  <a:gd name="T5" fmla="*/ 2147483646 h 20"/>
                  <a:gd name="T6" fmla="*/ 2147483646 w 40"/>
                  <a:gd name="T7" fmla="*/ 2147483646 h 20"/>
                  <a:gd name="T8" fmla="*/ 2147483646 w 40"/>
                  <a:gd name="T9" fmla="*/ 2147483646 h 20"/>
                  <a:gd name="T10" fmla="*/ 2147483646 w 40"/>
                  <a:gd name="T11" fmla="*/ 2147483646 h 20"/>
                  <a:gd name="T12" fmla="*/ 2147483646 w 40"/>
                  <a:gd name="T13" fmla="*/ 2147483646 h 20"/>
                  <a:gd name="T14" fmla="*/ 2147483646 w 40"/>
                  <a:gd name="T15" fmla="*/ 2147483646 h 20"/>
                  <a:gd name="T16" fmla="*/ 2147483646 w 40"/>
                  <a:gd name="T17" fmla="*/ 2147483646 h 20"/>
                  <a:gd name="T18" fmla="*/ 2147483646 w 40"/>
                  <a:gd name="T19" fmla="*/ 2147483646 h 20"/>
                  <a:gd name="T20" fmla="*/ 2147483646 w 40"/>
                  <a:gd name="T21" fmla="*/ 2147483646 h 20"/>
                  <a:gd name="T22" fmla="*/ 0 w 40"/>
                  <a:gd name="T23" fmla="*/ 2147483646 h 20"/>
                  <a:gd name="T24" fmla="*/ 2147483646 w 40"/>
                  <a:gd name="T25" fmla="*/ 0 h 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"/>
                  <a:gd name="T40" fmla="*/ 0 h 20"/>
                  <a:gd name="T41" fmla="*/ 40 w 40"/>
                  <a:gd name="T42" fmla="*/ 20 h 2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" h="20">
                    <a:moveTo>
                      <a:pt x="20" y="0"/>
                    </a:moveTo>
                    <a:cubicBezTo>
                      <a:pt x="31" y="0"/>
                      <a:pt x="40" y="9"/>
                      <a:pt x="40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rgbClr val="00B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Freeform 149"/>
              <p:cNvSpPr>
                <a:spLocks noChangeArrowheads="1"/>
              </p:cNvSpPr>
              <p:nvPr/>
            </p:nvSpPr>
            <p:spPr bwMode="auto">
              <a:xfrm>
                <a:off x="98403" y="409766"/>
                <a:ext cx="195337" cy="226180"/>
              </a:xfrm>
              <a:custGeom>
                <a:avLst/>
                <a:gdLst>
                  <a:gd name="T0" fmla="*/ 2147483646 w 34"/>
                  <a:gd name="T1" fmla="*/ 2147483646 h 39"/>
                  <a:gd name="T2" fmla="*/ 2147483646 w 34"/>
                  <a:gd name="T3" fmla="*/ 2147483646 h 39"/>
                  <a:gd name="T4" fmla="*/ 2147483646 w 34"/>
                  <a:gd name="T5" fmla="*/ 2147483646 h 39"/>
                  <a:gd name="T6" fmla="*/ 2147483646 w 34"/>
                  <a:gd name="T7" fmla="*/ 2147483646 h 39"/>
                  <a:gd name="T8" fmla="*/ 2147483646 w 34"/>
                  <a:gd name="T9" fmla="*/ 2147483646 h 39"/>
                  <a:gd name="T10" fmla="*/ 2147483646 w 34"/>
                  <a:gd name="T11" fmla="*/ 2147483646 h 39"/>
                  <a:gd name="T12" fmla="*/ 2147483646 w 34"/>
                  <a:gd name="T13" fmla="*/ 2147483646 h 39"/>
                  <a:gd name="T14" fmla="*/ 2147483646 w 34"/>
                  <a:gd name="T15" fmla="*/ 2147483646 h 39"/>
                  <a:gd name="T16" fmla="*/ 2147483646 w 34"/>
                  <a:gd name="T17" fmla="*/ 2147483646 h 39"/>
                  <a:gd name="T18" fmla="*/ 2147483646 w 34"/>
                  <a:gd name="T19" fmla="*/ 2147483646 h 39"/>
                  <a:gd name="T20" fmla="*/ 2147483646 w 34"/>
                  <a:gd name="T21" fmla="*/ 2147483646 h 39"/>
                  <a:gd name="T22" fmla="*/ 0 w 34"/>
                  <a:gd name="T23" fmla="*/ 2147483646 h 39"/>
                  <a:gd name="T24" fmla="*/ 2147483646 w 34"/>
                  <a:gd name="T25" fmla="*/ 2147483646 h 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4"/>
                  <a:gd name="T40" fmla="*/ 0 h 39"/>
                  <a:gd name="T41" fmla="*/ 34 w 34"/>
                  <a:gd name="T42" fmla="*/ 39 h 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4" h="39">
                    <a:moveTo>
                      <a:pt x="28" y="12"/>
                    </a:moveTo>
                    <a:cubicBezTo>
                      <a:pt x="34" y="21"/>
                      <a:pt x="32" y="33"/>
                      <a:pt x="23" y="39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9" y="0"/>
                      <a:pt x="22" y="3"/>
                      <a:pt x="28" y="12"/>
                    </a:cubicBezTo>
                    <a:close/>
                  </a:path>
                </a:pathLst>
              </a:custGeom>
              <a:solidFill>
                <a:srgbClr val="AAD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Freeform 150"/>
              <p:cNvSpPr>
                <a:spLocks noChangeArrowheads="1"/>
              </p:cNvSpPr>
              <p:nvPr/>
            </p:nvSpPr>
            <p:spPr bwMode="auto">
              <a:xfrm>
                <a:off x="236460" y="409766"/>
                <a:ext cx="190931" cy="226180"/>
              </a:xfrm>
              <a:custGeom>
                <a:avLst/>
                <a:gdLst>
                  <a:gd name="T0" fmla="*/ 2147483646 w 33"/>
                  <a:gd name="T1" fmla="*/ 2147483646 h 39"/>
                  <a:gd name="T2" fmla="*/ 2147483646 w 33"/>
                  <a:gd name="T3" fmla="*/ 2147483646 h 39"/>
                  <a:gd name="T4" fmla="*/ 2147483646 w 33"/>
                  <a:gd name="T5" fmla="*/ 2147483646 h 39"/>
                  <a:gd name="T6" fmla="*/ 2147483646 w 33"/>
                  <a:gd name="T7" fmla="*/ 2147483646 h 39"/>
                  <a:gd name="T8" fmla="*/ 2147483646 w 33"/>
                  <a:gd name="T9" fmla="*/ 2147483646 h 39"/>
                  <a:gd name="T10" fmla="*/ 2147483646 w 33"/>
                  <a:gd name="T11" fmla="*/ 2147483646 h 39"/>
                  <a:gd name="T12" fmla="*/ 2147483646 w 33"/>
                  <a:gd name="T13" fmla="*/ 2147483646 h 39"/>
                  <a:gd name="T14" fmla="*/ 2147483646 w 33"/>
                  <a:gd name="T15" fmla="*/ 2147483646 h 39"/>
                  <a:gd name="T16" fmla="*/ 2147483646 w 33"/>
                  <a:gd name="T17" fmla="*/ 2147483646 h 39"/>
                  <a:gd name="T18" fmla="*/ 2147483646 w 33"/>
                  <a:gd name="T19" fmla="*/ 2147483646 h 39"/>
                  <a:gd name="T20" fmla="*/ 2147483646 w 33"/>
                  <a:gd name="T21" fmla="*/ 2147483646 h 39"/>
                  <a:gd name="T22" fmla="*/ 2147483646 w 33"/>
                  <a:gd name="T23" fmla="*/ 2147483646 h 39"/>
                  <a:gd name="T24" fmla="*/ 2147483646 w 33"/>
                  <a:gd name="T25" fmla="*/ 2147483646 h 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"/>
                  <a:gd name="T40" fmla="*/ 0 h 39"/>
                  <a:gd name="T41" fmla="*/ 33 w 33"/>
                  <a:gd name="T42" fmla="*/ 39 h 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" h="39">
                    <a:moveTo>
                      <a:pt x="6" y="12"/>
                    </a:moveTo>
                    <a:cubicBezTo>
                      <a:pt x="0" y="21"/>
                      <a:pt x="2" y="33"/>
                      <a:pt x="11" y="39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24" y="0"/>
                      <a:pt x="12" y="3"/>
                      <a:pt x="6" y="12"/>
                    </a:cubicBezTo>
                    <a:close/>
                  </a:path>
                </a:pathLst>
              </a:custGeom>
              <a:solidFill>
                <a:srgbClr val="AAD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Oval 151"/>
              <p:cNvSpPr>
                <a:spLocks noChangeArrowheads="1"/>
              </p:cNvSpPr>
              <p:nvPr/>
            </p:nvSpPr>
            <p:spPr bwMode="auto">
              <a:xfrm>
                <a:off x="259960" y="594822"/>
                <a:ext cx="69029" cy="76372"/>
              </a:xfrm>
              <a:prstGeom prst="ellipse">
                <a:avLst/>
              </a:prstGeom>
              <a:solidFill>
                <a:srgbClr val="6E5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10" name="Oval 152"/>
              <p:cNvSpPr>
                <a:spLocks noChangeArrowheads="1"/>
              </p:cNvSpPr>
              <p:nvPr/>
            </p:nvSpPr>
            <p:spPr bwMode="auto">
              <a:xfrm>
                <a:off x="183587" y="594822"/>
                <a:ext cx="76372" cy="76372"/>
              </a:xfrm>
              <a:prstGeom prst="ellipse">
                <a:avLst/>
              </a:prstGeom>
              <a:solidFill>
                <a:srgbClr val="6E5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11" name="Oval 153"/>
              <p:cNvSpPr>
                <a:spLocks noChangeArrowheads="1"/>
              </p:cNvSpPr>
              <p:nvPr/>
            </p:nvSpPr>
            <p:spPr bwMode="auto">
              <a:xfrm>
                <a:off x="224711" y="561042"/>
                <a:ext cx="74904" cy="74904"/>
              </a:xfrm>
              <a:prstGeom prst="ellipse">
                <a:avLst/>
              </a:prstGeom>
              <a:solidFill>
                <a:srgbClr val="B06F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389" name="Freeform 73"/>
            <p:cNvSpPr>
              <a:spLocks noChangeArrowheads="1"/>
            </p:cNvSpPr>
            <p:nvPr/>
          </p:nvSpPr>
          <p:spPr bwMode="auto">
            <a:xfrm>
              <a:off x="4365625" y="2833688"/>
              <a:ext cx="3405188" cy="265112"/>
            </a:xfrm>
            <a:custGeom>
              <a:avLst/>
              <a:gdLst>
                <a:gd name="T0" fmla="*/ 2147483646 w 1393"/>
                <a:gd name="T1" fmla="*/ 0 h 69"/>
                <a:gd name="T2" fmla="*/ 2147483646 w 1393"/>
                <a:gd name="T3" fmla="*/ 0 h 69"/>
                <a:gd name="T4" fmla="*/ 0 w 1393"/>
                <a:gd name="T5" fmla="*/ 2147483646 h 69"/>
                <a:gd name="T6" fmla="*/ 0 w 1393"/>
                <a:gd name="T7" fmla="*/ 2147483646 h 69"/>
                <a:gd name="T8" fmla="*/ 2147483646 w 1393"/>
                <a:gd name="T9" fmla="*/ 2147483646 h 69"/>
                <a:gd name="T10" fmla="*/ 2147483646 w 1393"/>
                <a:gd name="T11" fmla="*/ 2147483646 h 69"/>
                <a:gd name="T12" fmla="*/ 2147483646 w 1393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93"/>
                <a:gd name="T22" fmla="*/ 0 h 69"/>
                <a:gd name="T23" fmla="*/ 1393 w 1393"/>
                <a:gd name="T24" fmla="*/ 69 h 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93" h="69">
                  <a:moveTo>
                    <a:pt x="136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393" y="69"/>
                    <a:pt x="1393" y="69"/>
                    <a:pt x="1393" y="69"/>
                  </a:cubicBezTo>
                  <a:cubicBezTo>
                    <a:pt x="1393" y="27"/>
                    <a:pt x="1393" y="27"/>
                    <a:pt x="1393" y="27"/>
                  </a:cubicBezTo>
                  <a:cubicBezTo>
                    <a:pt x="1393" y="12"/>
                    <a:pt x="1381" y="0"/>
                    <a:pt x="1366" y="0"/>
                  </a:cubicBezTo>
                  <a:close/>
                </a:path>
              </a:pathLst>
            </a:custGeom>
            <a:solidFill>
              <a:srgbClr val="00C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116"/>
          <p:cNvGrpSpPr>
            <a:grpSpLocks/>
          </p:cNvGrpSpPr>
          <p:nvPr/>
        </p:nvGrpSpPr>
        <p:grpSpPr bwMode="auto">
          <a:xfrm>
            <a:off x="2065959" y="2653834"/>
            <a:ext cx="2098756" cy="2013163"/>
            <a:chOff x="3396737" y="4845561"/>
            <a:chExt cx="2098977" cy="2013341"/>
          </a:xfrm>
        </p:grpSpPr>
        <p:grpSp>
          <p:nvGrpSpPr>
            <p:cNvPr id="31" name="组合 120"/>
            <p:cNvGrpSpPr>
              <a:grpSpLocks/>
            </p:cNvGrpSpPr>
            <p:nvPr/>
          </p:nvGrpSpPr>
          <p:grpSpPr bwMode="auto">
            <a:xfrm>
              <a:off x="3396737" y="4845561"/>
              <a:ext cx="2098977" cy="2013341"/>
              <a:chOff x="1386139" y="4035880"/>
              <a:chExt cx="2098977" cy="2013341"/>
            </a:xfrm>
          </p:grpSpPr>
          <p:grpSp>
            <p:nvGrpSpPr>
              <p:cNvPr id="33" name="组合 121"/>
              <p:cNvGrpSpPr>
                <a:grpSpLocks/>
              </p:cNvGrpSpPr>
              <p:nvPr/>
            </p:nvGrpSpPr>
            <p:grpSpPr bwMode="auto">
              <a:xfrm>
                <a:off x="1386139" y="4035880"/>
                <a:ext cx="2098977" cy="2013341"/>
                <a:chOff x="1386139" y="4035880"/>
                <a:chExt cx="2098977" cy="2013341"/>
              </a:xfrm>
            </p:grpSpPr>
            <p:grpSp>
              <p:nvGrpSpPr>
                <p:cNvPr id="35" name="组合 123"/>
                <p:cNvGrpSpPr>
                  <a:grpSpLocks/>
                </p:cNvGrpSpPr>
                <p:nvPr/>
              </p:nvGrpSpPr>
              <p:grpSpPr bwMode="auto">
                <a:xfrm>
                  <a:off x="1386139" y="4035880"/>
                  <a:ext cx="2098977" cy="1814220"/>
                  <a:chOff x="3410869" y="4176272"/>
                  <a:chExt cx="2279264" cy="2017021"/>
                </a:xfrm>
              </p:grpSpPr>
              <p:grpSp>
                <p:nvGrpSpPr>
                  <p:cNvPr id="39" name="组合 127"/>
                  <p:cNvGrpSpPr>
                    <a:grpSpLocks/>
                  </p:cNvGrpSpPr>
                  <p:nvPr/>
                </p:nvGrpSpPr>
                <p:grpSpPr bwMode="auto">
                  <a:xfrm rot="211129" flipH="1">
                    <a:off x="4814993" y="4188899"/>
                    <a:ext cx="875140" cy="585997"/>
                    <a:chOff x="3679354" y="3567664"/>
                    <a:chExt cx="496326" cy="443978"/>
                  </a:xfrm>
                </p:grpSpPr>
                <p:sp>
                  <p:nvSpPr>
                    <p:cNvPr id="48" name="等腰三角形 47"/>
                    <p:cNvSpPr/>
                    <p:nvPr/>
                  </p:nvSpPr>
                  <p:spPr>
                    <a:xfrm rot="19110724">
                      <a:off x="3679404" y="3567658"/>
                      <a:ext cx="496706" cy="443993"/>
                    </a:xfrm>
                    <a:prstGeom prst="triangle">
                      <a:avLst/>
                    </a:prstGeom>
                    <a:solidFill>
                      <a:srgbClr val="D46C16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49" name="等腰三角形 48"/>
                    <p:cNvSpPr/>
                    <p:nvPr/>
                  </p:nvSpPr>
                  <p:spPr>
                    <a:xfrm rot="19110724">
                      <a:off x="3793720" y="3677443"/>
                      <a:ext cx="349063" cy="296887"/>
                    </a:xfrm>
                    <a:prstGeom prst="triangle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40" name="组合 128"/>
                  <p:cNvGrpSpPr>
                    <a:grpSpLocks/>
                  </p:cNvGrpSpPr>
                  <p:nvPr/>
                </p:nvGrpSpPr>
                <p:grpSpPr bwMode="auto">
                  <a:xfrm rot="-211129">
                    <a:off x="3410869" y="4176272"/>
                    <a:ext cx="875140" cy="585997"/>
                    <a:chOff x="3679354" y="3567664"/>
                    <a:chExt cx="496326" cy="443978"/>
                  </a:xfrm>
                </p:grpSpPr>
                <p:sp>
                  <p:nvSpPr>
                    <p:cNvPr id="46" name="等腰三角形 45"/>
                    <p:cNvSpPr/>
                    <p:nvPr/>
                  </p:nvSpPr>
                  <p:spPr>
                    <a:xfrm rot="19110724">
                      <a:off x="3679345" y="3567859"/>
                      <a:ext cx="496706" cy="443993"/>
                    </a:xfrm>
                    <a:prstGeom prst="triangle">
                      <a:avLst/>
                    </a:prstGeom>
                    <a:solidFill>
                      <a:srgbClr val="D46C16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47" name="等腰三角形 46"/>
                    <p:cNvSpPr/>
                    <p:nvPr/>
                  </p:nvSpPr>
                  <p:spPr>
                    <a:xfrm rot="19110724">
                      <a:off x="3793661" y="3677644"/>
                      <a:ext cx="349063" cy="296887"/>
                    </a:xfrm>
                    <a:prstGeom prst="triangle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41" name="饼形 40"/>
                  <p:cNvSpPr/>
                  <p:nvPr/>
                </p:nvSpPr>
                <p:spPr>
                  <a:xfrm rot="8213486">
                    <a:off x="3717747" y="4236523"/>
                    <a:ext cx="1651627" cy="1609783"/>
                  </a:xfrm>
                  <a:prstGeom prst="pi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圆角矩形 41"/>
                  <p:cNvSpPr/>
                  <p:nvPr/>
                </p:nvSpPr>
                <p:spPr>
                  <a:xfrm>
                    <a:off x="3740159" y="4767821"/>
                    <a:ext cx="1617146" cy="1426211"/>
                  </a:xfrm>
                  <a:prstGeom prst="round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" name="流程图: 可选过程 42"/>
                  <p:cNvSpPr/>
                  <p:nvPr/>
                </p:nvSpPr>
                <p:spPr>
                  <a:xfrm>
                    <a:off x="4009109" y="4870198"/>
                    <a:ext cx="1067179" cy="681334"/>
                  </a:xfrm>
                  <a:prstGeom prst="flowChartAlternateProcess">
                    <a:avLst/>
                  </a:prstGeom>
                  <a:solidFill>
                    <a:srgbClr val="FFD47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" name="椭圆 43"/>
                  <p:cNvSpPr/>
                  <p:nvPr/>
                </p:nvSpPr>
                <p:spPr>
                  <a:xfrm>
                    <a:off x="4009109" y="4967279"/>
                    <a:ext cx="1067179" cy="909033"/>
                  </a:xfrm>
                  <a:prstGeom prst="ellipse">
                    <a:avLst/>
                  </a:prstGeom>
                  <a:solidFill>
                    <a:srgbClr val="FFD47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4138412" y="5345014"/>
                    <a:ext cx="239641" cy="45893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6" name="组合 124"/>
                <p:cNvGrpSpPr>
                  <a:grpSpLocks/>
                </p:cNvGrpSpPr>
                <p:nvPr/>
              </p:nvGrpSpPr>
              <p:grpSpPr bwMode="auto">
                <a:xfrm>
                  <a:off x="1793630" y="5567043"/>
                  <a:ext cx="1266093" cy="482178"/>
                  <a:chOff x="1937652" y="5591281"/>
                  <a:chExt cx="1110348" cy="709843"/>
                </a:xfrm>
              </p:grpSpPr>
              <p:sp>
                <p:nvSpPr>
                  <p:cNvPr id="37" name="椭圆 36"/>
                  <p:cNvSpPr/>
                  <p:nvPr/>
                </p:nvSpPr>
                <p:spPr>
                  <a:xfrm>
                    <a:off x="1938125" y="5590596"/>
                    <a:ext cx="1109715" cy="62171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" name="流程图: 可选过程 37"/>
                  <p:cNvSpPr/>
                  <p:nvPr/>
                </p:nvSpPr>
                <p:spPr>
                  <a:xfrm>
                    <a:off x="1938125" y="5796275"/>
                    <a:ext cx="1109715" cy="504849"/>
                  </a:xfrm>
                  <a:prstGeom prst="flowChartAlternateProcess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34" name="等腰三角形 33"/>
              <p:cNvSpPr/>
              <p:nvPr/>
            </p:nvSpPr>
            <p:spPr>
              <a:xfrm rot="10800000">
                <a:off x="2292696" y="5584042"/>
                <a:ext cx="263553" cy="296889"/>
              </a:xfrm>
              <a:prstGeom prst="triangle">
                <a:avLst/>
              </a:prstGeom>
              <a:solidFill>
                <a:srgbClr val="FFD4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4558909" y="5906318"/>
              <a:ext cx="220685" cy="3969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7"/>
          <p:cNvSpPr>
            <a:spLocks noChangeArrowheads="1"/>
          </p:cNvSpPr>
          <p:nvPr/>
        </p:nvSpPr>
        <p:spPr bwMode="auto">
          <a:xfrm>
            <a:off x="2336800" y="5127625"/>
            <a:ext cx="276225" cy="1139825"/>
          </a:xfrm>
          <a:custGeom>
            <a:avLst/>
            <a:gdLst>
              <a:gd name="T0" fmla="*/ 2147483646 w 48"/>
              <a:gd name="T1" fmla="*/ 2147483646 h 197"/>
              <a:gd name="T2" fmla="*/ 0 w 48"/>
              <a:gd name="T3" fmla="*/ 2147483646 h 197"/>
              <a:gd name="T4" fmla="*/ 0 w 48"/>
              <a:gd name="T5" fmla="*/ 2147483646 h 197"/>
              <a:gd name="T6" fmla="*/ 2147483646 w 48"/>
              <a:gd name="T7" fmla="*/ 0 h 197"/>
              <a:gd name="T8" fmla="*/ 2147483646 w 48"/>
              <a:gd name="T9" fmla="*/ 0 h 197"/>
              <a:gd name="T10" fmla="*/ 2147483646 w 48"/>
              <a:gd name="T11" fmla="*/ 2147483646 h 197"/>
              <a:gd name="T12" fmla="*/ 2147483646 w 48"/>
              <a:gd name="T13" fmla="*/ 2147483646 h 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97"/>
              <a:gd name="T23" fmla="*/ 48 w 48"/>
              <a:gd name="T24" fmla="*/ 197 h 1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97">
                <a:moveTo>
                  <a:pt x="48" y="197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1" y="0"/>
                  <a:pt x="48" y="8"/>
                  <a:pt x="48" y="16"/>
                </a:cubicBezTo>
                <a:lnTo>
                  <a:pt x="48" y="19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Freeform 8"/>
          <p:cNvSpPr>
            <a:spLocks noChangeArrowheads="1"/>
          </p:cNvSpPr>
          <p:nvPr/>
        </p:nvSpPr>
        <p:spPr bwMode="auto">
          <a:xfrm>
            <a:off x="1792288" y="4370388"/>
            <a:ext cx="2363787" cy="2349500"/>
          </a:xfrm>
          <a:custGeom>
            <a:avLst/>
            <a:gdLst>
              <a:gd name="T0" fmla="*/ 0 w 883"/>
              <a:gd name="T1" fmla="*/ 2147483646 h 406"/>
              <a:gd name="T2" fmla="*/ 2147483646 w 883"/>
              <a:gd name="T3" fmla="*/ 2147483646 h 406"/>
              <a:gd name="T4" fmla="*/ 2147483646 w 883"/>
              <a:gd name="T5" fmla="*/ 2147483646 h 406"/>
              <a:gd name="T6" fmla="*/ 2147483646 w 883"/>
              <a:gd name="T7" fmla="*/ 2147483646 h 406"/>
              <a:gd name="T8" fmla="*/ 0 w 883"/>
              <a:gd name="T9" fmla="*/ 2147483646 h 406"/>
              <a:gd name="T10" fmla="*/ 0 w 883"/>
              <a:gd name="T11" fmla="*/ 2147483646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406"/>
              <a:gd name="T20" fmla="*/ 883 w 883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406">
                <a:moveTo>
                  <a:pt x="0" y="398"/>
                </a:moveTo>
                <a:cubicBezTo>
                  <a:pt x="883" y="406"/>
                  <a:pt x="883" y="406"/>
                  <a:pt x="883" y="406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196" y="0"/>
                  <a:pt x="123" y="2"/>
                  <a:pt x="65" y="39"/>
                </a:cubicBezTo>
                <a:cubicBezTo>
                  <a:pt x="0" y="81"/>
                  <a:pt x="0" y="81"/>
                  <a:pt x="0" y="81"/>
                </a:cubicBezTo>
                <a:lnTo>
                  <a:pt x="0" y="398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Freeform 9"/>
          <p:cNvSpPr>
            <a:spLocks noChangeArrowheads="1"/>
          </p:cNvSpPr>
          <p:nvPr/>
        </p:nvSpPr>
        <p:spPr bwMode="auto">
          <a:xfrm>
            <a:off x="211138" y="3514725"/>
            <a:ext cx="2112962" cy="3048000"/>
          </a:xfrm>
          <a:custGeom>
            <a:avLst/>
            <a:gdLst>
              <a:gd name="T0" fmla="*/ 2147483646 w 366"/>
              <a:gd name="T1" fmla="*/ 2147483646 h 527"/>
              <a:gd name="T2" fmla="*/ 2147483646 w 366"/>
              <a:gd name="T3" fmla="*/ 2147483646 h 527"/>
              <a:gd name="T4" fmla="*/ 2147483646 w 366"/>
              <a:gd name="T5" fmla="*/ 0 h 527"/>
              <a:gd name="T6" fmla="*/ 2147483646 w 366"/>
              <a:gd name="T7" fmla="*/ 0 h 527"/>
              <a:gd name="T8" fmla="*/ 2147483646 w 366"/>
              <a:gd name="T9" fmla="*/ 2147483646 h 527"/>
              <a:gd name="T10" fmla="*/ 2147483646 w 366"/>
              <a:gd name="T11" fmla="*/ 2147483646 h 527"/>
              <a:gd name="T12" fmla="*/ 2147483646 w 366"/>
              <a:gd name="T13" fmla="*/ 2147483646 h 527"/>
              <a:gd name="T14" fmla="*/ 0 w 366"/>
              <a:gd name="T15" fmla="*/ 2147483646 h 527"/>
              <a:gd name="T16" fmla="*/ 0 w 366"/>
              <a:gd name="T17" fmla="*/ 2147483646 h 527"/>
              <a:gd name="T18" fmla="*/ 2147483646 w 366"/>
              <a:gd name="T19" fmla="*/ 2147483646 h 527"/>
              <a:gd name="T20" fmla="*/ 2147483646 w 366"/>
              <a:gd name="T21" fmla="*/ 2147483646 h 527"/>
              <a:gd name="T22" fmla="*/ 2147483646 w 366"/>
              <a:gd name="T23" fmla="*/ 2147483646 h 527"/>
              <a:gd name="T24" fmla="*/ 2147483646 w 366"/>
              <a:gd name="T25" fmla="*/ 2147483646 h 527"/>
              <a:gd name="T26" fmla="*/ 2147483646 w 366"/>
              <a:gd name="T27" fmla="*/ 2147483646 h 527"/>
              <a:gd name="T28" fmla="*/ 2147483646 w 366"/>
              <a:gd name="T29" fmla="*/ 2147483646 h 527"/>
              <a:gd name="T30" fmla="*/ 2147483646 w 366"/>
              <a:gd name="T31" fmla="*/ 2147483646 h 5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6"/>
              <a:gd name="T49" fmla="*/ 0 h 527"/>
              <a:gd name="T50" fmla="*/ 366 w 366"/>
              <a:gd name="T51" fmla="*/ 527 h 5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6" h="527">
                <a:moveTo>
                  <a:pt x="283" y="117"/>
                </a:moveTo>
                <a:cubicBezTo>
                  <a:pt x="283" y="96"/>
                  <a:pt x="283" y="96"/>
                  <a:pt x="283" y="96"/>
                </a:cubicBezTo>
                <a:cubicBezTo>
                  <a:pt x="283" y="43"/>
                  <a:pt x="24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4" y="0"/>
                  <a:pt x="92" y="43"/>
                  <a:pt x="92" y="96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34" y="182"/>
                  <a:pt x="0" y="216"/>
                  <a:pt x="0" y="257"/>
                </a:cubicBezTo>
                <a:cubicBezTo>
                  <a:pt x="0" y="527"/>
                  <a:pt x="0" y="527"/>
                  <a:pt x="0" y="527"/>
                </a:cubicBezTo>
                <a:cubicBezTo>
                  <a:pt x="154" y="527"/>
                  <a:pt x="154" y="527"/>
                  <a:pt x="154" y="527"/>
                </a:cubicBezTo>
                <a:cubicBezTo>
                  <a:pt x="154" y="490"/>
                  <a:pt x="154" y="490"/>
                  <a:pt x="154" y="490"/>
                </a:cubicBezTo>
                <a:cubicBezTo>
                  <a:pt x="242" y="490"/>
                  <a:pt x="242" y="490"/>
                  <a:pt x="242" y="490"/>
                </a:cubicBezTo>
                <a:cubicBezTo>
                  <a:pt x="242" y="485"/>
                  <a:pt x="242" y="485"/>
                  <a:pt x="242" y="485"/>
                </a:cubicBezTo>
                <a:cubicBezTo>
                  <a:pt x="366" y="485"/>
                  <a:pt x="366" y="485"/>
                  <a:pt x="366" y="485"/>
                </a:cubicBezTo>
                <a:cubicBezTo>
                  <a:pt x="366" y="200"/>
                  <a:pt x="366" y="200"/>
                  <a:pt x="366" y="200"/>
                </a:cubicBezTo>
                <a:cubicBezTo>
                  <a:pt x="366" y="154"/>
                  <a:pt x="328" y="117"/>
                  <a:pt x="283" y="117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2098675" y="5908675"/>
            <a:ext cx="722313" cy="474663"/>
          </a:xfrm>
          <a:prstGeom prst="rect">
            <a:avLst/>
          </a:prstGeom>
          <a:solidFill>
            <a:srgbClr val="2A7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2" name="Freeform 11"/>
          <p:cNvSpPr>
            <a:spLocks noChangeArrowheads="1"/>
          </p:cNvSpPr>
          <p:nvPr/>
        </p:nvSpPr>
        <p:spPr bwMode="auto">
          <a:xfrm>
            <a:off x="2613025" y="4711700"/>
            <a:ext cx="692150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Freeform 12"/>
          <p:cNvSpPr>
            <a:spLocks noChangeArrowheads="1"/>
          </p:cNvSpPr>
          <p:nvPr/>
        </p:nvSpPr>
        <p:spPr bwMode="auto">
          <a:xfrm>
            <a:off x="1711325" y="4527550"/>
            <a:ext cx="209550" cy="906463"/>
          </a:xfrm>
          <a:custGeom>
            <a:avLst/>
            <a:gdLst>
              <a:gd name="T0" fmla="*/ 2147483646 w 36"/>
              <a:gd name="T1" fmla="*/ 2147483646 h 157"/>
              <a:gd name="T2" fmla="*/ 0 w 36"/>
              <a:gd name="T3" fmla="*/ 2147483646 h 157"/>
              <a:gd name="T4" fmla="*/ 0 w 36"/>
              <a:gd name="T5" fmla="*/ 2147483646 h 157"/>
              <a:gd name="T6" fmla="*/ 2147483646 w 36"/>
              <a:gd name="T7" fmla="*/ 0 h 157"/>
              <a:gd name="T8" fmla="*/ 2147483646 w 36"/>
              <a:gd name="T9" fmla="*/ 0 h 157"/>
              <a:gd name="T10" fmla="*/ 2147483646 w 36"/>
              <a:gd name="T11" fmla="*/ 2147483646 h 157"/>
              <a:gd name="T12" fmla="*/ 2147483646 w 36"/>
              <a:gd name="T13" fmla="*/ 2147483646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7"/>
              <a:gd name="T23" fmla="*/ 36 w 36"/>
              <a:gd name="T24" fmla="*/ 157 h 1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7">
                <a:moveTo>
                  <a:pt x="36" y="157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15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Freeform 13"/>
          <p:cNvSpPr>
            <a:spLocks noChangeArrowheads="1"/>
          </p:cNvSpPr>
          <p:nvPr/>
        </p:nvSpPr>
        <p:spPr bwMode="auto">
          <a:xfrm>
            <a:off x="1082675" y="3960813"/>
            <a:ext cx="369888" cy="1166812"/>
          </a:xfrm>
          <a:custGeom>
            <a:avLst/>
            <a:gdLst>
              <a:gd name="T0" fmla="*/ 2147483646 w 64"/>
              <a:gd name="T1" fmla="*/ 2147483646 h 202"/>
              <a:gd name="T2" fmla="*/ 2147483646 w 64"/>
              <a:gd name="T3" fmla="*/ 2147483646 h 202"/>
              <a:gd name="T4" fmla="*/ 0 w 64"/>
              <a:gd name="T5" fmla="*/ 2147483646 h 202"/>
              <a:gd name="T6" fmla="*/ 0 w 64"/>
              <a:gd name="T7" fmla="*/ 2147483646 h 202"/>
              <a:gd name="T8" fmla="*/ 2147483646 w 64"/>
              <a:gd name="T9" fmla="*/ 0 h 202"/>
              <a:gd name="T10" fmla="*/ 2147483646 w 64"/>
              <a:gd name="T11" fmla="*/ 0 h 202"/>
              <a:gd name="T12" fmla="*/ 2147483646 w 64"/>
              <a:gd name="T13" fmla="*/ 2147483646 h 202"/>
              <a:gd name="T14" fmla="*/ 2147483646 w 64"/>
              <a:gd name="T15" fmla="*/ 2147483646 h 202"/>
              <a:gd name="T16" fmla="*/ 2147483646 w 64"/>
              <a:gd name="T17" fmla="*/ 214748364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202"/>
              <a:gd name="T29" fmla="*/ 64 w 64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202">
                <a:moveTo>
                  <a:pt x="32" y="202"/>
                </a:moveTo>
                <a:cubicBezTo>
                  <a:pt x="32" y="202"/>
                  <a:pt x="32" y="202"/>
                  <a:pt x="32" y="202"/>
                </a:cubicBezTo>
                <a:cubicBezTo>
                  <a:pt x="15" y="202"/>
                  <a:pt x="0" y="188"/>
                  <a:pt x="0" y="1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5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9" y="0"/>
                  <a:pt x="64" y="14"/>
                  <a:pt x="64" y="3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4" y="188"/>
                  <a:pt x="49" y="202"/>
                  <a:pt x="32" y="202"/>
                </a:cubicBez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Freeform 14"/>
          <p:cNvSpPr>
            <a:spLocks noChangeArrowheads="1"/>
          </p:cNvSpPr>
          <p:nvPr/>
        </p:nvSpPr>
        <p:spPr bwMode="auto">
          <a:xfrm>
            <a:off x="454025" y="4937125"/>
            <a:ext cx="519113" cy="1330325"/>
          </a:xfrm>
          <a:custGeom>
            <a:avLst/>
            <a:gdLst>
              <a:gd name="T0" fmla="*/ 2147483646 w 90"/>
              <a:gd name="T1" fmla="*/ 2147483646 h 230"/>
              <a:gd name="T2" fmla="*/ 0 w 90"/>
              <a:gd name="T3" fmla="*/ 2147483646 h 230"/>
              <a:gd name="T4" fmla="*/ 0 w 90"/>
              <a:gd name="T5" fmla="*/ 2147483646 h 230"/>
              <a:gd name="T6" fmla="*/ 2147483646 w 90"/>
              <a:gd name="T7" fmla="*/ 0 h 230"/>
              <a:gd name="T8" fmla="*/ 2147483646 w 90"/>
              <a:gd name="T9" fmla="*/ 0 h 230"/>
              <a:gd name="T10" fmla="*/ 2147483646 w 90"/>
              <a:gd name="T11" fmla="*/ 2147483646 h 230"/>
              <a:gd name="T12" fmla="*/ 2147483646 w 90"/>
              <a:gd name="T13" fmla="*/ 2147483646 h 2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30"/>
              <a:gd name="T23" fmla="*/ 90 w 90"/>
              <a:gd name="T24" fmla="*/ 230 h 2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30">
                <a:moveTo>
                  <a:pt x="90" y="230"/>
                </a:moveTo>
                <a:cubicBezTo>
                  <a:pt x="0" y="230"/>
                  <a:pt x="0" y="230"/>
                  <a:pt x="0" y="23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73" y="0"/>
                  <a:pt x="90" y="18"/>
                  <a:pt x="90" y="39"/>
                </a:cubicBezTo>
                <a:lnTo>
                  <a:pt x="90" y="230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Rectangle 23"/>
          <p:cNvSpPr>
            <a:spLocks noChangeArrowheads="1"/>
          </p:cNvSpPr>
          <p:nvPr/>
        </p:nvSpPr>
        <p:spPr bwMode="auto">
          <a:xfrm>
            <a:off x="765175" y="5632450"/>
            <a:ext cx="85725" cy="63500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7" name="Rectangle 24"/>
          <p:cNvSpPr>
            <a:spLocks noChangeArrowheads="1"/>
          </p:cNvSpPr>
          <p:nvPr/>
        </p:nvSpPr>
        <p:spPr bwMode="auto">
          <a:xfrm>
            <a:off x="742950" y="5765800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8" name="Rectangle 25"/>
          <p:cNvSpPr>
            <a:spLocks noChangeArrowheads="1"/>
          </p:cNvSpPr>
          <p:nvPr/>
        </p:nvSpPr>
        <p:spPr bwMode="auto">
          <a:xfrm>
            <a:off x="742950" y="5956300"/>
            <a:ext cx="131763" cy="69850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9" name="Rectangle 26"/>
          <p:cNvSpPr>
            <a:spLocks noChangeArrowheads="1"/>
          </p:cNvSpPr>
          <p:nvPr/>
        </p:nvSpPr>
        <p:spPr bwMode="auto">
          <a:xfrm>
            <a:off x="742950" y="6118225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0" name="Freeform 27"/>
          <p:cNvSpPr>
            <a:spLocks noChangeArrowheads="1"/>
          </p:cNvSpPr>
          <p:nvPr/>
        </p:nvSpPr>
        <p:spPr bwMode="auto">
          <a:xfrm>
            <a:off x="863600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Freeform 28"/>
          <p:cNvSpPr>
            <a:spLocks noChangeArrowheads="1"/>
          </p:cNvSpPr>
          <p:nvPr/>
        </p:nvSpPr>
        <p:spPr bwMode="auto">
          <a:xfrm>
            <a:off x="360363" y="5481638"/>
            <a:ext cx="392112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Freeform 29"/>
          <p:cNvSpPr>
            <a:spLocks noChangeArrowheads="1"/>
          </p:cNvSpPr>
          <p:nvPr/>
        </p:nvSpPr>
        <p:spPr bwMode="auto">
          <a:xfrm>
            <a:off x="533400" y="5284788"/>
            <a:ext cx="330200" cy="382587"/>
          </a:xfrm>
          <a:custGeom>
            <a:avLst/>
            <a:gdLst>
              <a:gd name="T0" fmla="*/ 2147483646 w 57"/>
              <a:gd name="T1" fmla="*/ 2147483646 h 66"/>
              <a:gd name="T2" fmla="*/ 2147483646 w 57"/>
              <a:gd name="T3" fmla="*/ 2147483646 h 66"/>
              <a:gd name="T4" fmla="*/ 2147483646 w 57"/>
              <a:gd name="T5" fmla="*/ 2147483646 h 66"/>
              <a:gd name="T6" fmla="*/ 2147483646 w 57"/>
              <a:gd name="T7" fmla="*/ 2147483646 h 66"/>
              <a:gd name="T8" fmla="*/ 2147483646 w 57"/>
              <a:gd name="T9" fmla="*/ 2147483646 h 66"/>
              <a:gd name="T10" fmla="*/ 2147483646 w 57"/>
              <a:gd name="T11" fmla="*/ 2147483646 h 66"/>
              <a:gd name="T12" fmla="*/ 2147483646 w 57"/>
              <a:gd name="T13" fmla="*/ 2147483646 h 66"/>
              <a:gd name="T14" fmla="*/ 2147483646 w 57"/>
              <a:gd name="T15" fmla="*/ 2147483646 h 66"/>
              <a:gd name="T16" fmla="*/ 2147483646 w 57"/>
              <a:gd name="T17" fmla="*/ 2147483646 h 66"/>
              <a:gd name="T18" fmla="*/ 2147483646 w 57"/>
              <a:gd name="T19" fmla="*/ 2147483646 h 66"/>
              <a:gd name="T20" fmla="*/ 2147483646 w 57"/>
              <a:gd name="T21" fmla="*/ 2147483646 h 66"/>
              <a:gd name="T22" fmla="*/ 0 w 57"/>
              <a:gd name="T23" fmla="*/ 2147483646 h 66"/>
              <a:gd name="T24" fmla="*/ 2147483646 w 57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"/>
              <a:gd name="T40" fmla="*/ 0 h 66"/>
              <a:gd name="T41" fmla="*/ 57 w 57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" h="66">
                <a:moveTo>
                  <a:pt x="47" y="20"/>
                </a:moveTo>
                <a:cubicBezTo>
                  <a:pt x="57" y="35"/>
                  <a:pt x="53" y="56"/>
                  <a:pt x="38" y="66"/>
                </a:cubicBezTo>
                <a:cubicBezTo>
                  <a:pt x="32" y="58"/>
                  <a:pt x="32" y="58"/>
                  <a:pt x="32" y="58"/>
                </a:cubicBezTo>
                <a:cubicBezTo>
                  <a:pt x="37" y="48"/>
                  <a:pt x="37" y="48"/>
                  <a:pt x="37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43"/>
                  <a:pt x="22" y="43"/>
                  <a:pt x="22" y="43"/>
                </a:cubicBezTo>
                <a:cubicBezTo>
                  <a:pt x="27" y="33"/>
                  <a:pt x="27" y="33"/>
                  <a:pt x="27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11" y="28"/>
                  <a:pt x="11" y="28"/>
                  <a:pt x="11" y="28"/>
                </a:cubicBezTo>
                <a:cubicBezTo>
                  <a:pt x="16" y="18"/>
                  <a:pt x="16" y="18"/>
                  <a:pt x="1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15" y="0"/>
                  <a:pt x="36" y="4"/>
                  <a:pt x="47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Freeform 30"/>
          <p:cNvSpPr>
            <a:spLocks noChangeArrowheads="1"/>
          </p:cNvSpPr>
          <p:nvPr/>
        </p:nvSpPr>
        <p:spPr bwMode="auto">
          <a:xfrm>
            <a:off x="758825" y="5284788"/>
            <a:ext cx="334963" cy="382587"/>
          </a:xfrm>
          <a:custGeom>
            <a:avLst/>
            <a:gdLst>
              <a:gd name="T0" fmla="*/ 2147483646 w 58"/>
              <a:gd name="T1" fmla="*/ 2147483646 h 66"/>
              <a:gd name="T2" fmla="*/ 2147483646 w 58"/>
              <a:gd name="T3" fmla="*/ 2147483646 h 66"/>
              <a:gd name="T4" fmla="*/ 2147483646 w 58"/>
              <a:gd name="T5" fmla="*/ 2147483646 h 66"/>
              <a:gd name="T6" fmla="*/ 2147483646 w 58"/>
              <a:gd name="T7" fmla="*/ 2147483646 h 66"/>
              <a:gd name="T8" fmla="*/ 2147483646 w 58"/>
              <a:gd name="T9" fmla="*/ 2147483646 h 66"/>
              <a:gd name="T10" fmla="*/ 2147483646 w 58"/>
              <a:gd name="T11" fmla="*/ 2147483646 h 66"/>
              <a:gd name="T12" fmla="*/ 2147483646 w 58"/>
              <a:gd name="T13" fmla="*/ 2147483646 h 66"/>
              <a:gd name="T14" fmla="*/ 2147483646 w 58"/>
              <a:gd name="T15" fmla="*/ 2147483646 h 66"/>
              <a:gd name="T16" fmla="*/ 2147483646 w 58"/>
              <a:gd name="T17" fmla="*/ 2147483646 h 66"/>
              <a:gd name="T18" fmla="*/ 2147483646 w 58"/>
              <a:gd name="T19" fmla="*/ 2147483646 h 66"/>
              <a:gd name="T20" fmla="*/ 2147483646 w 58"/>
              <a:gd name="T21" fmla="*/ 2147483646 h 66"/>
              <a:gd name="T22" fmla="*/ 2147483646 w 58"/>
              <a:gd name="T23" fmla="*/ 2147483646 h 66"/>
              <a:gd name="T24" fmla="*/ 2147483646 w 58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8"/>
              <a:gd name="T40" fmla="*/ 0 h 66"/>
              <a:gd name="T41" fmla="*/ 58 w 58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8" h="66">
                <a:moveTo>
                  <a:pt x="11" y="20"/>
                </a:moveTo>
                <a:cubicBezTo>
                  <a:pt x="0" y="35"/>
                  <a:pt x="4" y="56"/>
                  <a:pt x="20" y="66"/>
                </a:cubicBezTo>
                <a:cubicBezTo>
                  <a:pt x="26" y="58"/>
                  <a:pt x="26" y="58"/>
                  <a:pt x="26" y="58"/>
                </a:cubicBezTo>
                <a:cubicBezTo>
                  <a:pt x="21" y="48"/>
                  <a:pt x="21" y="48"/>
                  <a:pt x="21" y="48"/>
                </a:cubicBezTo>
                <a:cubicBezTo>
                  <a:pt x="32" y="49"/>
                  <a:pt x="32" y="49"/>
                  <a:pt x="32" y="49"/>
                </a:cubicBezTo>
                <a:cubicBezTo>
                  <a:pt x="36" y="43"/>
                  <a:pt x="36" y="43"/>
                  <a:pt x="36" y="43"/>
                </a:cubicBezTo>
                <a:cubicBezTo>
                  <a:pt x="31" y="33"/>
                  <a:pt x="31" y="33"/>
                  <a:pt x="31" y="33"/>
                </a:cubicBezTo>
                <a:cubicBezTo>
                  <a:pt x="42" y="34"/>
                  <a:pt x="42" y="34"/>
                  <a:pt x="42" y="34"/>
                </a:cubicBezTo>
                <a:cubicBezTo>
                  <a:pt x="46" y="28"/>
                  <a:pt x="46" y="28"/>
                  <a:pt x="46" y="28"/>
                </a:cubicBezTo>
                <a:cubicBezTo>
                  <a:pt x="41" y="18"/>
                  <a:pt x="41" y="18"/>
                  <a:pt x="41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8" y="11"/>
                  <a:pt x="58" y="11"/>
                  <a:pt x="58" y="11"/>
                </a:cubicBezTo>
                <a:cubicBezTo>
                  <a:pt x="42" y="0"/>
                  <a:pt x="21" y="4"/>
                  <a:pt x="11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Oval 31"/>
          <p:cNvSpPr>
            <a:spLocks noChangeArrowheads="1"/>
          </p:cNvSpPr>
          <p:nvPr/>
        </p:nvSpPr>
        <p:spPr bwMode="auto">
          <a:xfrm>
            <a:off x="806450" y="5602288"/>
            <a:ext cx="12065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5" name="Oval 32"/>
          <p:cNvSpPr>
            <a:spLocks noChangeArrowheads="1"/>
          </p:cNvSpPr>
          <p:nvPr/>
        </p:nvSpPr>
        <p:spPr bwMode="auto">
          <a:xfrm>
            <a:off x="677863" y="5602288"/>
            <a:ext cx="128587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6" name="Oval 33"/>
          <p:cNvSpPr>
            <a:spLocks noChangeArrowheads="1"/>
          </p:cNvSpPr>
          <p:nvPr/>
        </p:nvSpPr>
        <p:spPr bwMode="auto">
          <a:xfrm>
            <a:off x="747713" y="5538788"/>
            <a:ext cx="122237" cy="122237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7" name="Rectangle 35"/>
          <p:cNvSpPr>
            <a:spLocks noChangeArrowheads="1"/>
          </p:cNvSpPr>
          <p:nvPr/>
        </p:nvSpPr>
        <p:spPr bwMode="auto">
          <a:xfrm>
            <a:off x="1514475" y="5527675"/>
            <a:ext cx="1166813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8" name="Freeform 36"/>
          <p:cNvSpPr>
            <a:spLocks noChangeArrowheads="1"/>
          </p:cNvSpPr>
          <p:nvPr/>
        </p:nvSpPr>
        <p:spPr bwMode="auto">
          <a:xfrm>
            <a:off x="1839913" y="5510213"/>
            <a:ext cx="517525" cy="515937"/>
          </a:xfrm>
          <a:custGeom>
            <a:avLst/>
            <a:gdLst>
              <a:gd name="T0" fmla="*/ 2147483646 w 353"/>
              <a:gd name="T1" fmla="*/ 0 h 351"/>
              <a:gd name="T2" fmla="*/ 0 w 353"/>
              <a:gd name="T3" fmla="*/ 2147483646 h 351"/>
              <a:gd name="T4" fmla="*/ 2147483646 w 353"/>
              <a:gd name="T5" fmla="*/ 2147483646 h 351"/>
              <a:gd name="T6" fmla="*/ 2147483646 w 353"/>
              <a:gd name="T7" fmla="*/ 0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351"/>
              <a:gd name="T14" fmla="*/ 353 w 353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351">
                <a:moveTo>
                  <a:pt x="353" y="0"/>
                </a:moveTo>
                <a:lnTo>
                  <a:pt x="0" y="351"/>
                </a:lnTo>
                <a:lnTo>
                  <a:pt x="353" y="351"/>
                </a:lnTo>
                <a:lnTo>
                  <a:pt x="35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Rectangle 37"/>
          <p:cNvSpPr>
            <a:spLocks noChangeArrowheads="1"/>
          </p:cNvSpPr>
          <p:nvPr/>
        </p:nvSpPr>
        <p:spPr bwMode="auto">
          <a:xfrm>
            <a:off x="1989138" y="5781675"/>
            <a:ext cx="173037" cy="17462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0" name="Rectangle 38"/>
          <p:cNvSpPr>
            <a:spLocks noChangeArrowheads="1"/>
          </p:cNvSpPr>
          <p:nvPr/>
        </p:nvSpPr>
        <p:spPr bwMode="auto">
          <a:xfrm>
            <a:off x="1711325" y="5753100"/>
            <a:ext cx="192088" cy="352425"/>
          </a:xfrm>
          <a:prstGeom prst="rect">
            <a:avLst/>
          </a:pr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1" name="Rectangle 39"/>
          <p:cNvSpPr>
            <a:spLocks noChangeArrowheads="1"/>
          </p:cNvSpPr>
          <p:nvPr/>
        </p:nvSpPr>
        <p:spPr bwMode="auto">
          <a:xfrm>
            <a:off x="1006475" y="6216650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2" name="Rectangle 40"/>
          <p:cNvSpPr>
            <a:spLocks noChangeArrowheads="1"/>
          </p:cNvSpPr>
          <p:nvPr/>
        </p:nvSpPr>
        <p:spPr bwMode="auto">
          <a:xfrm>
            <a:off x="1093788" y="6169025"/>
            <a:ext cx="168275" cy="4762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3" name="Rectangle 41"/>
          <p:cNvSpPr>
            <a:spLocks noChangeArrowheads="1"/>
          </p:cNvSpPr>
          <p:nvPr/>
        </p:nvSpPr>
        <p:spPr bwMode="auto">
          <a:xfrm>
            <a:off x="1174750" y="6118225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4" name="Rectangle 42"/>
          <p:cNvSpPr>
            <a:spLocks noChangeArrowheads="1"/>
          </p:cNvSpPr>
          <p:nvPr/>
        </p:nvSpPr>
        <p:spPr bwMode="auto">
          <a:xfrm>
            <a:off x="1260475" y="6070600"/>
            <a:ext cx="168275" cy="52388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5" name="Rectangle 43"/>
          <p:cNvSpPr>
            <a:spLocks noChangeArrowheads="1"/>
          </p:cNvSpPr>
          <p:nvPr/>
        </p:nvSpPr>
        <p:spPr bwMode="auto">
          <a:xfrm>
            <a:off x="1341438" y="6026150"/>
            <a:ext cx="173037" cy="4445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6" name="Rectangle 44"/>
          <p:cNvSpPr>
            <a:spLocks noChangeArrowheads="1"/>
          </p:cNvSpPr>
          <p:nvPr/>
        </p:nvSpPr>
        <p:spPr bwMode="auto">
          <a:xfrm>
            <a:off x="1514475" y="6042025"/>
            <a:ext cx="128588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7" name="Rectangle 45"/>
          <p:cNvSpPr>
            <a:spLocks noChangeArrowheads="1"/>
          </p:cNvSpPr>
          <p:nvPr/>
        </p:nvSpPr>
        <p:spPr bwMode="auto">
          <a:xfrm>
            <a:off x="2024063" y="6042025"/>
            <a:ext cx="150812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8" name="Rectangle 46"/>
          <p:cNvSpPr>
            <a:spLocks noChangeArrowheads="1"/>
          </p:cNvSpPr>
          <p:nvPr/>
        </p:nvSpPr>
        <p:spPr bwMode="auto">
          <a:xfrm>
            <a:off x="2543175" y="6042025"/>
            <a:ext cx="138113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9" name="Rectangle 47"/>
          <p:cNvSpPr>
            <a:spLocks noChangeArrowheads="1"/>
          </p:cNvSpPr>
          <p:nvPr/>
        </p:nvSpPr>
        <p:spPr bwMode="auto">
          <a:xfrm>
            <a:off x="2509838" y="6210300"/>
            <a:ext cx="171450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0" name="Rectangle 48"/>
          <p:cNvSpPr>
            <a:spLocks noChangeArrowheads="1"/>
          </p:cNvSpPr>
          <p:nvPr/>
        </p:nvSpPr>
        <p:spPr bwMode="auto">
          <a:xfrm>
            <a:off x="2001838" y="6210300"/>
            <a:ext cx="18891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1" name="Rectangle 49"/>
          <p:cNvSpPr>
            <a:spLocks noChangeArrowheads="1"/>
          </p:cNvSpPr>
          <p:nvPr/>
        </p:nvSpPr>
        <p:spPr bwMode="auto">
          <a:xfrm>
            <a:off x="1481138" y="6210300"/>
            <a:ext cx="19526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2" name="Rectangle 50"/>
          <p:cNvSpPr>
            <a:spLocks noChangeArrowheads="1"/>
          </p:cNvSpPr>
          <p:nvPr/>
        </p:nvSpPr>
        <p:spPr bwMode="auto">
          <a:xfrm>
            <a:off x="2278063" y="5724525"/>
            <a:ext cx="403225" cy="9842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3" name="Rectangle 51"/>
          <p:cNvSpPr>
            <a:spLocks noChangeArrowheads="1"/>
          </p:cNvSpPr>
          <p:nvPr/>
        </p:nvSpPr>
        <p:spPr bwMode="auto">
          <a:xfrm>
            <a:off x="2278063" y="5915025"/>
            <a:ext cx="403225" cy="920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4" name="Rectangle 52"/>
          <p:cNvSpPr>
            <a:spLocks noChangeArrowheads="1"/>
          </p:cNvSpPr>
          <p:nvPr/>
        </p:nvSpPr>
        <p:spPr bwMode="auto">
          <a:xfrm>
            <a:off x="2278063" y="58229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5" name="Rectangle 53"/>
          <p:cNvSpPr>
            <a:spLocks noChangeArrowheads="1"/>
          </p:cNvSpPr>
          <p:nvPr/>
        </p:nvSpPr>
        <p:spPr bwMode="auto">
          <a:xfrm>
            <a:off x="2278063" y="56324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6" name="Rectangle 54"/>
          <p:cNvSpPr>
            <a:spLocks noChangeArrowheads="1"/>
          </p:cNvSpPr>
          <p:nvPr/>
        </p:nvSpPr>
        <p:spPr bwMode="auto">
          <a:xfrm>
            <a:off x="2278063" y="6007100"/>
            <a:ext cx="403225" cy="9842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7" name="Rectangle 55"/>
          <p:cNvSpPr>
            <a:spLocks noChangeArrowheads="1"/>
          </p:cNvSpPr>
          <p:nvPr/>
        </p:nvSpPr>
        <p:spPr bwMode="auto">
          <a:xfrm>
            <a:off x="1514475" y="6026150"/>
            <a:ext cx="762000" cy="7937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8" name="Freeform 56"/>
          <p:cNvSpPr>
            <a:spLocks noChangeArrowheads="1"/>
          </p:cNvSpPr>
          <p:nvPr/>
        </p:nvSpPr>
        <p:spPr bwMode="auto">
          <a:xfrm>
            <a:off x="1071563" y="5834063"/>
            <a:ext cx="1206500" cy="266700"/>
          </a:xfrm>
          <a:custGeom>
            <a:avLst/>
            <a:gdLst>
              <a:gd name="T0" fmla="*/ 2147483646 w 821"/>
              <a:gd name="T1" fmla="*/ 2147483646 h 181"/>
              <a:gd name="T2" fmla="*/ 0 w 821"/>
              <a:gd name="T3" fmla="*/ 2147483646 h 181"/>
              <a:gd name="T4" fmla="*/ 2147483646 w 821"/>
              <a:gd name="T5" fmla="*/ 0 h 181"/>
              <a:gd name="T6" fmla="*/ 2147483646 w 821"/>
              <a:gd name="T7" fmla="*/ 0 h 181"/>
              <a:gd name="T8" fmla="*/ 2147483646 w 821"/>
              <a:gd name="T9" fmla="*/ 2147483646 h 181"/>
              <a:gd name="T10" fmla="*/ 2147483646 w 821"/>
              <a:gd name="T11" fmla="*/ 2147483646 h 181"/>
              <a:gd name="T12" fmla="*/ 2147483646 w 821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"/>
              <a:gd name="T22" fmla="*/ 0 h 181"/>
              <a:gd name="T23" fmla="*/ 821 w 82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" h="181">
                <a:moveTo>
                  <a:pt x="15" y="181"/>
                </a:moveTo>
                <a:lnTo>
                  <a:pt x="0" y="153"/>
                </a:lnTo>
                <a:lnTo>
                  <a:pt x="294" y="0"/>
                </a:lnTo>
                <a:lnTo>
                  <a:pt x="821" y="0"/>
                </a:lnTo>
                <a:lnTo>
                  <a:pt x="821" y="31"/>
                </a:lnTo>
                <a:lnTo>
                  <a:pt x="302" y="31"/>
                </a:lnTo>
                <a:lnTo>
                  <a:pt x="15" y="181"/>
                </a:lnTo>
                <a:close/>
              </a:path>
            </a:pathLst>
          </a:cu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9" name="Rectangle 57"/>
          <p:cNvSpPr>
            <a:spLocks noChangeArrowheads="1"/>
          </p:cNvSpPr>
          <p:nvPr/>
        </p:nvSpPr>
        <p:spPr bwMode="auto">
          <a:xfrm>
            <a:off x="1597025" y="5857875"/>
            <a:ext cx="46038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0" name="Rectangle 58"/>
          <p:cNvSpPr>
            <a:spLocks noChangeArrowheads="1"/>
          </p:cNvSpPr>
          <p:nvPr/>
        </p:nvSpPr>
        <p:spPr bwMode="auto">
          <a:xfrm>
            <a:off x="2052638" y="5857875"/>
            <a:ext cx="46037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1" name="Freeform 59"/>
          <p:cNvSpPr>
            <a:spLocks noChangeArrowheads="1"/>
          </p:cNvSpPr>
          <p:nvPr/>
        </p:nvSpPr>
        <p:spPr bwMode="auto">
          <a:xfrm>
            <a:off x="1209675" y="4533900"/>
            <a:ext cx="1773238" cy="1190625"/>
          </a:xfrm>
          <a:custGeom>
            <a:avLst/>
            <a:gdLst>
              <a:gd name="T0" fmla="*/ 0 w 1207"/>
              <a:gd name="T1" fmla="*/ 2147483646 h 811"/>
              <a:gd name="T2" fmla="*/ 2147483646 w 1207"/>
              <a:gd name="T3" fmla="*/ 2147483646 h 811"/>
              <a:gd name="T4" fmla="*/ 2147483646 w 1207"/>
              <a:gd name="T5" fmla="*/ 2147483646 h 811"/>
              <a:gd name="T6" fmla="*/ 2147483646 w 1207"/>
              <a:gd name="T7" fmla="*/ 2147483646 h 811"/>
              <a:gd name="T8" fmla="*/ 2147483646 w 1207"/>
              <a:gd name="T9" fmla="*/ 2147483646 h 811"/>
              <a:gd name="T10" fmla="*/ 2147483646 w 1207"/>
              <a:gd name="T11" fmla="*/ 2147483646 h 811"/>
              <a:gd name="T12" fmla="*/ 2147483646 w 1207"/>
              <a:gd name="T13" fmla="*/ 2147483646 h 811"/>
              <a:gd name="T14" fmla="*/ 2147483646 w 1207"/>
              <a:gd name="T15" fmla="*/ 2147483646 h 811"/>
              <a:gd name="T16" fmla="*/ 2147483646 w 1207"/>
              <a:gd name="T17" fmla="*/ 2147483646 h 811"/>
              <a:gd name="T18" fmla="*/ 2147483646 w 1207"/>
              <a:gd name="T19" fmla="*/ 2147483646 h 811"/>
              <a:gd name="T20" fmla="*/ 2147483646 w 1207"/>
              <a:gd name="T21" fmla="*/ 2147483646 h 811"/>
              <a:gd name="T22" fmla="*/ 2147483646 w 1207"/>
              <a:gd name="T23" fmla="*/ 2147483646 h 811"/>
              <a:gd name="T24" fmla="*/ 2147483646 w 1207"/>
              <a:gd name="T25" fmla="*/ 2147483646 h 811"/>
              <a:gd name="T26" fmla="*/ 2147483646 w 1207"/>
              <a:gd name="T27" fmla="*/ 2147483646 h 811"/>
              <a:gd name="T28" fmla="*/ 2147483646 w 1207"/>
              <a:gd name="T29" fmla="*/ 2147483646 h 811"/>
              <a:gd name="T30" fmla="*/ 2147483646 w 1207"/>
              <a:gd name="T31" fmla="*/ 2147483646 h 811"/>
              <a:gd name="T32" fmla="*/ 2147483646 w 1207"/>
              <a:gd name="T33" fmla="*/ 2147483646 h 811"/>
              <a:gd name="T34" fmla="*/ 2147483646 w 1207"/>
              <a:gd name="T35" fmla="*/ 2147483646 h 811"/>
              <a:gd name="T36" fmla="*/ 2147483646 w 1207"/>
              <a:gd name="T37" fmla="*/ 2147483646 h 811"/>
              <a:gd name="T38" fmla="*/ 2147483646 w 1207"/>
              <a:gd name="T39" fmla="*/ 0 h 811"/>
              <a:gd name="T40" fmla="*/ 0 w 1207"/>
              <a:gd name="T41" fmla="*/ 2147483646 h 8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7"/>
              <a:gd name="T64" fmla="*/ 0 h 811"/>
              <a:gd name="T65" fmla="*/ 1207 w 1207"/>
              <a:gd name="T66" fmla="*/ 811 h 81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7" h="811">
                <a:moveTo>
                  <a:pt x="0" y="756"/>
                </a:moveTo>
                <a:lnTo>
                  <a:pt x="71" y="811"/>
                </a:lnTo>
                <a:lnTo>
                  <a:pt x="138" y="756"/>
                </a:lnTo>
                <a:lnTo>
                  <a:pt x="204" y="811"/>
                </a:lnTo>
                <a:lnTo>
                  <a:pt x="271" y="756"/>
                </a:lnTo>
                <a:lnTo>
                  <a:pt x="338" y="811"/>
                </a:lnTo>
                <a:lnTo>
                  <a:pt x="405" y="756"/>
                </a:lnTo>
                <a:lnTo>
                  <a:pt x="472" y="811"/>
                </a:lnTo>
                <a:lnTo>
                  <a:pt x="535" y="756"/>
                </a:lnTo>
                <a:lnTo>
                  <a:pt x="601" y="811"/>
                </a:lnTo>
                <a:lnTo>
                  <a:pt x="668" y="756"/>
                </a:lnTo>
                <a:lnTo>
                  <a:pt x="735" y="811"/>
                </a:lnTo>
                <a:lnTo>
                  <a:pt x="802" y="756"/>
                </a:lnTo>
                <a:lnTo>
                  <a:pt x="869" y="811"/>
                </a:lnTo>
                <a:lnTo>
                  <a:pt x="936" y="756"/>
                </a:lnTo>
                <a:lnTo>
                  <a:pt x="1002" y="811"/>
                </a:lnTo>
                <a:lnTo>
                  <a:pt x="1069" y="756"/>
                </a:lnTo>
                <a:lnTo>
                  <a:pt x="1132" y="811"/>
                </a:lnTo>
                <a:lnTo>
                  <a:pt x="1207" y="756"/>
                </a:lnTo>
                <a:lnTo>
                  <a:pt x="601" y="0"/>
                </a:lnTo>
                <a:lnTo>
                  <a:pt x="0" y="756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2" name="Freeform 60"/>
          <p:cNvSpPr>
            <a:spLocks noChangeArrowheads="1"/>
          </p:cNvSpPr>
          <p:nvPr/>
        </p:nvSpPr>
        <p:spPr bwMode="auto">
          <a:xfrm>
            <a:off x="1400175" y="4533900"/>
            <a:ext cx="1390650" cy="936625"/>
          </a:xfrm>
          <a:custGeom>
            <a:avLst/>
            <a:gdLst>
              <a:gd name="T0" fmla="*/ 0 w 947"/>
              <a:gd name="T1" fmla="*/ 2147483646 h 638"/>
              <a:gd name="T2" fmla="*/ 2147483646 w 947"/>
              <a:gd name="T3" fmla="*/ 2147483646 h 638"/>
              <a:gd name="T4" fmla="*/ 2147483646 w 947"/>
              <a:gd name="T5" fmla="*/ 2147483646 h 638"/>
              <a:gd name="T6" fmla="*/ 2147483646 w 947"/>
              <a:gd name="T7" fmla="*/ 2147483646 h 638"/>
              <a:gd name="T8" fmla="*/ 2147483646 w 947"/>
              <a:gd name="T9" fmla="*/ 2147483646 h 638"/>
              <a:gd name="T10" fmla="*/ 2147483646 w 947"/>
              <a:gd name="T11" fmla="*/ 2147483646 h 638"/>
              <a:gd name="T12" fmla="*/ 2147483646 w 947"/>
              <a:gd name="T13" fmla="*/ 2147483646 h 638"/>
              <a:gd name="T14" fmla="*/ 2147483646 w 947"/>
              <a:gd name="T15" fmla="*/ 2147483646 h 638"/>
              <a:gd name="T16" fmla="*/ 2147483646 w 947"/>
              <a:gd name="T17" fmla="*/ 2147483646 h 638"/>
              <a:gd name="T18" fmla="*/ 2147483646 w 947"/>
              <a:gd name="T19" fmla="*/ 2147483646 h 638"/>
              <a:gd name="T20" fmla="*/ 2147483646 w 947"/>
              <a:gd name="T21" fmla="*/ 2147483646 h 638"/>
              <a:gd name="T22" fmla="*/ 2147483646 w 947"/>
              <a:gd name="T23" fmla="*/ 2147483646 h 638"/>
              <a:gd name="T24" fmla="*/ 2147483646 w 947"/>
              <a:gd name="T25" fmla="*/ 2147483646 h 638"/>
              <a:gd name="T26" fmla="*/ 2147483646 w 947"/>
              <a:gd name="T27" fmla="*/ 2147483646 h 638"/>
              <a:gd name="T28" fmla="*/ 2147483646 w 947"/>
              <a:gd name="T29" fmla="*/ 2147483646 h 638"/>
              <a:gd name="T30" fmla="*/ 2147483646 w 947"/>
              <a:gd name="T31" fmla="*/ 2147483646 h 638"/>
              <a:gd name="T32" fmla="*/ 2147483646 w 947"/>
              <a:gd name="T33" fmla="*/ 2147483646 h 638"/>
              <a:gd name="T34" fmla="*/ 2147483646 w 947"/>
              <a:gd name="T35" fmla="*/ 2147483646 h 638"/>
              <a:gd name="T36" fmla="*/ 2147483646 w 947"/>
              <a:gd name="T37" fmla="*/ 2147483646 h 638"/>
              <a:gd name="T38" fmla="*/ 2147483646 w 947"/>
              <a:gd name="T39" fmla="*/ 0 h 638"/>
              <a:gd name="T40" fmla="*/ 0 w 947"/>
              <a:gd name="T41" fmla="*/ 2147483646 h 6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47"/>
              <a:gd name="T64" fmla="*/ 0 h 638"/>
              <a:gd name="T65" fmla="*/ 947 w 947"/>
              <a:gd name="T66" fmla="*/ 638 h 6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47" h="638">
                <a:moveTo>
                  <a:pt x="0" y="594"/>
                </a:moveTo>
                <a:lnTo>
                  <a:pt x="55" y="638"/>
                </a:lnTo>
                <a:lnTo>
                  <a:pt x="106" y="594"/>
                </a:lnTo>
                <a:lnTo>
                  <a:pt x="161" y="638"/>
                </a:lnTo>
                <a:lnTo>
                  <a:pt x="212" y="594"/>
                </a:lnTo>
                <a:lnTo>
                  <a:pt x="263" y="638"/>
                </a:lnTo>
                <a:lnTo>
                  <a:pt x="314" y="594"/>
                </a:lnTo>
                <a:lnTo>
                  <a:pt x="369" y="638"/>
                </a:lnTo>
                <a:lnTo>
                  <a:pt x="420" y="594"/>
                </a:lnTo>
                <a:lnTo>
                  <a:pt x="471" y="638"/>
                </a:lnTo>
                <a:lnTo>
                  <a:pt x="527" y="594"/>
                </a:lnTo>
                <a:lnTo>
                  <a:pt x="578" y="638"/>
                </a:lnTo>
                <a:lnTo>
                  <a:pt x="629" y="594"/>
                </a:lnTo>
                <a:lnTo>
                  <a:pt x="680" y="638"/>
                </a:lnTo>
                <a:lnTo>
                  <a:pt x="735" y="594"/>
                </a:lnTo>
                <a:lnTo>
                  <a:pt x="786" y="638"/>
                </a:lnTo>
                <a:lnTo>
                  <a:pt x="837" y="594"/>
                </a:lnTo>
                <a:lnTo>
                  <a:pt x="892" y="638"/>
                </a:lnTo>
                <a:lnTo>
                  <a:pt x="947" y="594"/>
                </a:lnTo>
                <a:lnTo>
                  <a:pt x="471" y="0"/>
                </a:lnTo>
                <a:lnTo>
                  <a:pt x="0" y="5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3" name="Freeform 61"/>
          <p:cNvSpPr>
            <a:spLocks noChangeArrowheads="1"/>
          </p:cNvSpPr>
          <p:nvPr/>
        </p:nvSpPr>
        <p:spPr bwMode="auto">
          <a:xfrm>
            <a:off x="1590675" y="4533900"/>
            <a:ext cx="1004888" cy="674688"/>
          </a:xfrm>
          <a:custGeom>
            <a:avLst/>
            <a:gdLst>
              <a:gd name="T0" fmla="*/ 0 w 685"/>
              <a:gd name="T1" fmla="*/ 2147483646 h 460"/>
              <a:gd name="T2" fmla="*/ 2147483646 w 685"/>
              <a:gd name="T3" fmla="*/ 2147483646 h 460"/>
              <a:gd name="T4" fmla="*/ 2147483646 w 685"/>
              <a:gd name="T5" fmla="*/ 2147483646 h 460"/>
              <a:gd name="T6" fmla="*/ 2147483646 w 685"/>
              <a:gd name="T7" fmla="*/ 2147483646 h 460"/>
              <a:gd name="T8" fmla="*/ 2147483646 w 685"/>
              <a:gd name="T9" fmla="*/ 2147483646 h 460"/>
              <a:gd name="T10" fmla="*/ 2147483646 w 685"/>
              <a:gd name="T11" fmla="*/ 2147483646 h 460"/>
              <a:gd name="T12" fmla="*/ 2147483646 w 685"/>
              <a:gd name="T13" fmla="*/ 2147483646 h 460"/>
              <a:gd name="T14" fmla="*/ 2147483646 w 685"/>
              <a:gd name="T15" fmla="*/ 2147483646 h 460"/>
              <a:gd name="T16" fmla="*/ 2147483646 w 685"/>
              <a:gd name="T17" fmla="*/ 2147483646 h 460"/>
              <a:gd name="T18" fmla="*/ 2147483646 w 685"/>
              <a:gd name="T19" fmla="*/ 2147483646 h 460"/>
              <a:gd name="T20" fmla="*/ 2147483646 w 685"/>
              <a:gd name="T21" fmla="*/ 2147483646 h 460"/>
              <a:gd name="T22" fmla="*/ 2147483646 w 685"/>
              <a:gd name="T23" fmla="*/ 2147483646 h 460"/>
              <a:gd name="T24" fmla="*/ 2147483646 w 685"/>
              <a:gd name="T25" fmla="*/ 2147483646 h 460"/>
              <a:gd name="T26" fmla="*/ 2147483646 w 685"/>
              <a:gd name="T27" fmla="*/ 2147483646 h 460"/>
              <a:gd name="T28" fmla="*/ 2147483646 w 685"/>
              <a:gd name="T29" fmla="*/ 2147483646 h 460"/>
              <a:gd name="T30" fmla="*/ 2147483646 w 685"/>
              <a:gd name="T31" fmla="*/ 2147483646 h 460"/>
              <a:gd name="T32" fmla="*/ 2147483646 w 685"/>
              <a:gd name="T33" fmla="*/ 2147483646 h 460"/>
              <a:gd name="T34" fmla="*/ 2147483646 w 685"/>
              <a:gd name="T35" fmla="*/ 2147483646 h 460"/>
              <a:gd name="T36" fmla="*/ 2147483646 w 685"/>
              <a:gd name="T37" fmla="*/ 2147483646 h 460"/>
              <a:gd name="T38" fmla="*/ 2147483646 w 685"/>
              <a:gd name="T39" fmla="*/ 0 h 460"/>
              <a:gd name="T40" fmla="*/ 0 w 685"/>
              <a:gd name="T41" fmla="*/ 2147483646 h 4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85"/>
              <a:gd name="T64" fmla="*/ 0 h 460"/>
              <a:gd name="T65" fmla="*/ 685 w 685"/>
              <a:gd name="T66" fmla="*/ 460 h 4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85" h="460">
                <a:moveTo>
                  <a:pt x="0" y="429"/>
                </a:moveTo>
                <a:lnTo>
                  <a:pt x="44" y="460"/>
                </a:lnTo>
                <a:lnTo>
                  <a:pt x="79" y="429"/>
                </a:lnTo>
                <a:lnTo>
                  <a:pt x="118" y="460"/>
                </a:lnTo>
                <a:lnTo>
                  <a:pt x="154" y="429"/>
                </a:lnTo>
                <a:lnTo>
                  <a:pt x="193" y="460"/>
                </a:lnTo>
                <a:lnTo>
                  <a:pt x="232" y="429"/>
                </a:lnTo>
                <a:lnTo>
                  <a:pt x="268" y="460"/>
                </a:lnTo>
                <a:lnTo>
                  <a:pt x="307" y="429"/>
                </a:lnTo>
                <a:lnTo>
                  <a:pt x="342" y="460"/>
                </a:lnTo>
                <a:lnTo>
                  <a:pt x="382" y="429"/>
                </a:lnTo>
                <a:lnTo>
                  <a:pt x="417" y="460"/>
                </a:lnTo>
                <a:lnTo>
                  <a:pt x="456" y="429"/>
                </a:lnTo>
                <a:lnTo>
                  <a:pt x="496" y="460"/>
                </a:lnTo>
                <a:lnTo>
                  <a:pt x="531" y="429"/>
                </a:lnTo>
                <a:lnTo>
                  <a:pt x="570" y="460"/>
                </a:lnTo>
                <a:lnTo>
                  <a:pt x="606" y="429"/>
                </a:lnTo>
                <a:lnTo>
                  <a:pt x="645" y="460"/>
                </a:lnTo>
                <a:lnTo>
                  <a:pt x="685" y="429"/>
                </a:lnTo>
                <a:lnTo>
                  <a:pt x="342" y="0"/>
                </a:lnTo>
                <a:lnTo>
                  <a:pt x="0" y="429"/>
                </a:lnTo>
                <a:close/>
              </a:path>
            </a:pathLst>
          </a:custGeom>
          <a:solidFill>
            <a:srgbClr val="FF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4" name="Freeform 62"/>
          <p:cNvSpPr>
            <a:spLocks noChangeArrowheads="1"/>
          </p:cNvSpPr>
          <p:nvPr/>
        </p:nvSpPr>
        <p:spPr bwMode="auto">
          <a:xfrm>
            <a:off x="2092325" y="4533900"/>
            <a:ext cx="890588" cy="1190625"/>
          </a:xfrm>
          <a:custGeom>
            <a:avLst/>
            <a:gdLst>
              <a:gd name="T0" fmla="*/ 0 w 606"/>
              <a:gd name="T1" fmla="*/ 0 h 811"/>
              <a:gd name="T2" fmla="*/ 0 w 606"/>
              <a:gd name="T3" fmla="*/ 2147483646 h 811"/>
              <a:gd name="T4" fmla="*/ 2147483646 w 606"/>
              <a:gd name="T5" fmla="*/ 2147483646 h 811"/>
              <a:gd name="T6" fmla="*/ 2147483646 w 606"/>
              <a:gd name="T7" fmla="*/ 2147483646 h 811"/>
              <a:gd name="T8" fmla="*/ 2147483646 w 606"/>
              <a:gd name="T9" fmla="*/ 2147483646 h 811"/>
              <a:gd name="T10" fmla="*/ 2147483646 w 606"/>
              <a:gd name="T11" fmla="*/ 2147483646 h 811"/>
              <a:gd name="T12" fmla="*/ 2147483646 w 606"/>
              <a:gd name="T13" fmla="*/ 2147483646 h 811"/>
              <a:gd name="T14" fmla="*/ 2147483646 w 606"/>
              <a:gd name="T15" fmla="*/ 2147483646 h 811"/>
              <a:gd name="T16" fmla="*/ 2147483646 w 606"/>
              <a:gd name="T17" fmla="*/ 2147483646 h 811"/>
              <a:gd name="T18" fmla="*/ 2147483646 w 606"/>
              <a:gd name="T19" fmla="*/ 2147483646 h 811"/>
              <a:gd name="T20" fmla="*/ 2147483646 w 606"/>
              <a:gd name="T21" fmla="*/ 2147483646 h 811"/>
              <a:gd name="T22" fmla="*/ 0 w 606"/>
              <a:gd name="T23" fmla="*/ 0 h 811"/>
              <a:gd name="T24" fmla="*/ 0 w 606"/>
              <a:gd name="T25" fmla="*/ 0 h 8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6"/>
              <a:gd name="T40" fmla="*/ 0 h 811"/>
              <a:gd name="T41" fmla="*/ 606 w 606"/>
              <a:gd name="T42" fmla="*/ 811 h 81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6" h="811">
                <a:moveTo>
                  <a:pt x="0" y="0"/>
                </a:moveTo>
                <a:lnTo>
                  <a:pt x="0" y="811"/>
                </a:lnTo>
                <a:lnTo>
                  <a:pt x="67" y="756"/>
                </a:lnTo>
                <a:lnTo>
                  <a:pt x="134" y="811"/>
                </a:lnTo>
                <a:lnTo>
                  <a:pt x="201" y="756"/>
                </a:lnTo>
                <a:lnTo>
                  <a:pt x="268" y="811"/>
                </a:lnTo>
                <a:lnTo>
                  <a:pt x="335" y="756"/>
                </a:lnTo>
                <a:lnTo>
                  <a:pt x="401" y="811"/>
                </a:lnTo>
                <a:lnTo>
                  <a:pt x="468" y="756"/>
                </a:lnTo>
                <a:lnTo>
                  <a:pt x="531" y="811"/>
                </a:lnTo>
                <a:lnTo>
                  <a:pt x="606" y="756"/>
                </a:lnTo>
                <a:lnTo>
                  <a:pt x="0" y="0"/>
                </a:lnTo>
                <a:close/>
              </a:path>
            </a:pathLst>
          </a:custGeom>
          <a:solidFill>
            <a:srgbClr val="A85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5" name="Freeform 63"/>
          <p:cNvSpPr>
            <a:spLocks noChangeArrowheads="1"/>
          </p:cNvSpPr>
          <p:nvPr/>
        </p:nvSpPr>
        <p:spPr bwMode="auto">
          <a:xfrm>
            <a:off x="2092325" y="4533900"/>
            <a:ext cx="698500" cy="936625"/>
          </a:xfrm>
          <a:custGeom>
            <a:avLst/>
            <a:gdLst>
              <a:gd name="T0" fmla="*/ 0 w 476"/>
              <a:gd name="T1" fmla="*/ 0 h 638"/>
              <a:gd name="T2" fmla="*/ 0 w 476"/>
              <a:gd name="T3" fmla="*/ 2147483646 h 638"/>
              <a:gd name="T4" fmla="*/ 2147483646 w 476"/>
              <a:gd name="T5" fmla="*/ 2147483646 h 638"/>
              <a:gd name="T6" fmla="*/ 2147483646 w 476"/>
              <a:gd name="T7" fmla="*/ 2147483646 h 638"/>
              <a:gd name="T8" fmla="*/ 2147483646 w 476"/>
              <a:gd name="T9" fmla="*/ 2147483646 h 638"/>
              <a:gd name="T10" fmla="*/ 2147483646 w 476"/>
              <a:gd name="T11" fmla="*/ 2147483646 h 638"/>
              <a:gd name="T12" fmla="*/ 2147483646 w 476"/>
              <a:gd name="T13" fmla="*/ 2147483646 h 638"/>
              <a:gd name="T14" fmla="*/ 2147483646 w 476"/>
              <a:gd name="T15" fmla="*/ 2147483646 h 638"/>
              <a:gd name="T16" fmla="*/ 2147483646 w 476"/>
              <a:gd name="T17" fmla="*/ 2147483646 h 638"/>
              <a:gd name="T18" fmla="*/ 2147483646 w 476"/>
              <a:gd name="T19" fmla="*/ 2147483646 h 638"/>
              <a:gd name="T20" fmla="*/ 2147483646 w 476"/>
              <a:gd name="T21" fmla="*/ 2147483646 h 638"/>
              <a:gd name="T22" fmla="*/ 0 w 476"/>
              <a:gd name="T23" fmla="*/ 0 h 638"/>
              <a:gd name="T24" fmla="*/ 0 w 476"/>
              <a:gd name="T25" fmla="*/ 0 h 6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6"/>
              <a:gd name="T40" fmla="*/ 0 h 638"/>
              <a:gd name="T41" fmla="*/ 476 w 476"/>
              <a:gd name="T42" fmla="*/ 638 h 6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6" h="638">
                <a:moveTo>
                  <a:pt x="0" y="0"/>
                </a:moveTo>
                <a:lnTo>
                  <a:pt x="0" y="638"/>
                </a:lnTo>
                <a:lnTo>
                  <a:pt x="56" y="594"/>
                </a:lnTo>
                <a:lnTo>
                  <a:pt x="107" y="638"/>
                </a:lnTo>
                <a:lnTo>
                  <a:pt x="158" y="594"/>
                </a:lnTo>
                <a:lnTo>
                  <a:pt x="209" y="638"/>
                </a:lnTo>
                <a:lnTo>
                  <a:pt x="264" y="594"/>
                </a:lnTo>
                <a:lnTo>
                  <a:pt x="315" y="638"/>
                </a:lnTo>
                <a:lnTo>
                  <a:pt x="366" y="594"/>
                </a:lnTo>
                <a:lnTo>
                  <a:pt x="421" y="638"/>
                </a:lnTo>
                <a:lnTo>
                  <a:pt x="476" y="594"/>
                </a:lnTo>
                <a:lnTo>
                  <a:pt x="0" y="0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6" name="Freeform 64"/>
          <p:cNvSpPr>
            <a:spLocks noChangeArrowheads="1"/>
          </p:cNvSpPr>
          <p:nvPr/>
        </p:nvSpPr>
        <p:spPr bwMode="auto">
          <a:xfrm>
            <a:off x="2092325" y="4533900"/>
            <a:ext cx="503238" cy="674688"/>
          </a:xfrm>
          <a:custGeom>
            <a:avLst/>
            <a:gdLst>
              <a:gd name="T0" fmla="*/ 0 w 343"/>
              <a:gd name="T1" fmla="*/ 0 h 460"/>
              <a:gd name="T2" fmla="*/ 0 w 343"/>
              <a:gd name="T3" fmla="*/ 2147483646 h 460"/>
              <a:gd name="T4" fmla="*/ 2147483646 w 343"/>
              <a:gd name="T5" fmla="*/ 2147483646 h 460"/>
              <a:gd name="T6" fmla="*/ 2147483646 w 343"/>
              <a:gd name="T7" fmla="*/ 2147483646 h 460"/>
              <a:gd name="T8" fmla="*/ 2147483646 w 343"/>
              <a:gd name="T9" fmla="*/ 2147483646 h 460"/>
              <a:gd name="T10" fmla="*/ 2147483646 w 343"/>
              <a:gd name="T11" fmla="*/ 2147483646 h 460"/>
              <a:gd name="T12" fmla="*/ 2147483646 w 343"/>
              <a:gd name="T13" fmla="*/ 2147483646 h 460"/>
              <a:gd name="T14" fmla="*/ 2147483646 w 343"/>
              <a:gd name="T15" fmla="*/ 2147483646 h 460"/>
              <a:gd name="T16" fmla="*/ 2147483646 w 343"/>
              <a:gd name="T17" fmla="*/ 2147483646 h 460"/>
              <a:gd name="T18" fmla="*/ 2147483646 w 343"/>
              <a:gd name="T19" fmla="*/ 2147483646 h 460"/>
              <a:gd name="T20" fmla="*/ 2147483646 w 343"/>
              <a:gd name="T21" fmla="*/ 2147483646 h 460"/>
              <a:gd name="T22" fmla="*/ 0 w 343"/>
              <a:gd name="T23" fmla="*/ 0 h 460"/>
              <a:gd name="T24" fmla="*/ 0 w 343"/>
              <a:gd name="T25" fmla="*/ 0 h 4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3"/>
              <a:gd name="T40" fmla="*/ 0 h 460"/>
              <a:gd name="T41" fmla="*/ 343 w 343"/>
              <a:gd name="T42" fmla="*/ 460 h 4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3" h="460">
                <a:moveTo>
                  <a:pt x="0" y="0"/>
                </a:moveTo>
                <a:lnTo>
                  <a:pt x="0" y="460"/>
                </a:lnTo>
                <a:lnTo>
                  <a:pt x="40" y="429"/>
                </a:lnTo>
                <a:lnTo>
                  <a:pt x="75" y="460"/>
                </a:lnTo>
                <a:lnTo>
                  <a:pt x="114" y="429"/>
                </a:lnTo>
                <a:lnTo>
                  <a:pt x="154" y="460"/>
                </a:lnTo>
                <a:lnTo>
                  <a:pt x="189" y="429"/>
                </a:lnTo>
                <a:lnTo>
                  <a:pt x="228" y="460"/>
                </a:lnTo>
                <a:lnTo>
                  <a:pt x="264" y="429"/>
                </a:lnTo>
                <a:lnTo>
                  <a:pt x="303" y="460"/>
                </a:lnTo>
                <a:lnTo>
                  <a:pt x="343" y="429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7" name="Rectangle 65"/>
          <p:cNvSpPr>
            <a:spLocks noChangeArrowheads="1"/>
          </p:cNvSpPr>
          <p:nvPr/>
        </p:nvSpPr>
        <p:spPr bwMode="auto">
          <a:xfrm>
            <a:off x="2613025" y="5765800"/>
            <a:ext cx="820738" cy="69215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8" name="Freeform 66"/>
          <p:cNvSpPr>
            <a:spLocks noChangeArrowheads="1"/>
          </p:cNvSpPr>
          <p:nvPr/>
        </p:nvSpPr>
        <p:spPr bwMode="auto">
          <a:xfrm>
            <a:off x="2613025" y="5891213"/>
            <a:ext cx="820738" cy="260350"/>
          </a:xfrm>
          <a:custGeom>
            <a:avLst/>
            <a:gdLst>
              <a:gd name="T0" fmla="*/ 2147483646 w 559"/>
              <a:gd name="T1" fmla="*/ 2147483646 h 177"/>
              <a:gd name="T2" fmla="*/ 2147483646 w 559"/>
              <a:gd name="T3" fmla="*/ 0 h 177"/>
              <a:gd name="T4" fmla="*/ 2147483646 w 559"/>
              <a:gd name="T5" fmla="*/ 0 h 177"/>
              <a:gd name="T6" fmla="*/ 2147483646 w 559"/>
              <a:gd name="T7" fmla="*/ 2147483646 h 177"/>
              <a:gd name="T8" fmla="*/ 0 w 559"/>
              <a:gd name="T9" fmla="*/ 2147483646 h 177"/>
              <a:gd name="T10" fmla="*/ 0 w 559"/>
              <a:gd name="T11" fmla="*/ 2147483646 h 177"/>
              <a:gd name="T12" fmla="*/ 2147483646 w 559"/>
              <a:gd name="T13" fmla="*/ 2147483646 h 177"/>
              <a:gd name="T14" fmla="*/ 2147483646 w 559"/>
              <a:gd name="T15" fmla="*/ 2147483646 h 177"/>
              <a:gd name="T16" fmla="*/ 2147483646 w 559"/>
              <a:gd name="T17" fmla="*/ 2147483646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9"/>
              <a:gd name="T28" fmla="*/ 0 h 177"/>
              <a:gd name="T29" fmla="*/ 559 w 55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9" h="177">
                <a:moveTo>
                  <a:pt x="295" y="142"/>
                </a:moveTo>
                <a:lnTo>
                  <a:pt x="295" y="0"/>
                </a:lnTo>
                <a:lnTo>
                  <a:pt x="260" y="0"/>
                </a:lnTo>
                <a:lnTo>
                  <a:pt x="260" y="142"/>
                </a:lnTo>
                <a:lnTo>
                  <a:pt x="0" y="142"/>
                </a:lnTo>
                <a:lnTo>
                  <a:pt x="0" y="177"/>
                </a:lnTo>
                <a:lnTo>
                  <a:pt x="559" y="177"/>
                </a:lnTo>
                <a:lnTo>
                  <a:pt x="559" y="142"/>
                </a:lnTo>
                <a:lnTo>
                  <a:pt x="295" y="142"/>
                </a:lnTo>
                <a:close/>
              </a:path>
            </a:pathLst>
          </a:cu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9" name="Freeform 67"/>
          <p:cNvSpPr>
            <a:spLocks noChangeArrowheads="1"/>
          </p:cNvSpPr>
          <p:nvPr/>
        </p:nvSpPr>
        <p:spPr bwMode="auto">
          <a:xfrm>
            <a:off x="2433638" y="5181600"/>
            <a:ext cx="1177925" cy="784225"/>
          </a:xfrm>
          <a:custGeom>
            <a:avLst/>
            <a:gdLst>
              <a:gd name="T0" fmla="*/ 0 w 802"/>
              <a:gd name="T1" fmla="*/ 2147483646 h 535"/>
              <a:gd name="T2" fmla="*/ 2147483646 w 802"/>
              <a:gd name="T3" fmla="*/ 2147483646 h 535"/>
              <a:gd name="T4" fmla="*/ 2147483646 w 802"/>
              <a:gd name="T5" fmla="*/ 2147483646 h 535"/>
              <a:gd name="T6" fmla="*/ 2147483646 w 802"/>
              <a:gd name="T7" fmla="*/ 2147483646 h 535"/>
              <a:gd name="T8" fmla="*/ 2147483646 w 802"/>
              <a:gd name="T9" fmla="*/ 2147483646 h 535"/>
              <a:gd name="T10" fmla="*/ 2147483646 w 802"/>
              <a:gd name="T11" fmla="*/ 2147483646 h 535"/>
              <a:gd name="T12" fmla="*/ 2147483646 w 802"/>
              <a:gd name="T13" fmla="*/ 2147483646 h 535"/>
              <a:gd name="T14" fmla="*/ 2147483646 w 802"/>
              <a:gd name="T15" fmla="*/ 2147483646 h 535"/>
              <a:gd name="T16" fmla="*/ 2147483646 w 802"/>
              <a:gd name="T17" fmla="*/ 2147483646 h 535"/>
              <a:gd name="T18" fmla="*/ 2147483646 w 802"/>
              <a:gd name="T19" fmla="*/ 2147483646 h 535"/>
              <a:gd name="T20" fmla="*/ 2147483646 w 802"/>
              <a:gd name="T21" fmla="*/ 2147483646 h 535"/>
              <a:gd name="T22" fmla="*/ 2147483646 w 802"/>
              <a:gd name="T23" fmla="*/ 2147483646 h 535"/>
              <a:gd name="T24" fmla="*/ 2147483646 w 802"/>
              <a:gd name="T25" fmla="*/ 2147483646 h 535"/>
              <a:gd name="T26" fmla="*/ 2147483646 w 802"/>
              <a:gd name="T27" fmla="*/ 2147483646 h 535"/>
              <a:gd name="T28" fmla="*/ 2147483646 w 802"/>
              <a:gd name="T29" fmla="*/ 2147483646 h 535"/>
              <a:gd name="T30" fmla="*/ 2147483646 w 802"/>
              <a:gd name="T31" fmla="*/ 2147483646 h 535"/>
              <a:gd name="T32" fmla="*/ 2147483646 w 802"/>
              <a:gd name="T33" fmla="*/ 2147483646 h 535"/>
              <a:gd name="T34" fmla="*/ 2147483646 w 802"/>
              <a:gd name="T35" fmla="*/ 2147483646 h 535"/>
              <a:gd name="T36" fmla="*/ 2147483646 w 802"/>
              <a:gd name="T37" fmla="*/ 2147483646 h 535"/>
              <a:gd name="T38" fmla="*/ 2147483646 w 802"/>
              <a:gd name="T39" fmla="*/ 0 h 535"/>
              <a:gd name="T40" fmla="*/ 0 w 802"/>
              <a:gd name="T41" fmla="*/ 2147483646 h 5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2"/>
              <a:gd name="T64" fmla="*/ 0 h 535"/>
              <a:gd name="T65" fmla="*/ 802 w 802"/>
              <a:gd name="T66" fmla="*/ 535 h 5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2" h="535">
                <a:moveTo>
                  <a:pt x="0" y="500"/>
                </a:moveTo>
                <a:lnTo>
                  <a:pt x="52" y="535"/>
                </a:lnTo>
                <a:lnTo>
                  <a:pt x="95" y="500"/>
                </a:lnTo>
                <a:lnTo>
                  <a:pt x="138" y="535"/>
                </a:lnTo>
                <a:lnTo>
                  <a:pt x="181" y="500"/>
                </a:lnTo>
                <a:lnTo>
                  <a:pt x="225" y="535"/>
                </a:lnTo>
                <a:lnTo>
                  <a:pt x="268" y="500"/>
                </a:lnTo>
                <a:lnTo>
                  <a:pt x="315" y="535"/>
                </a:lnTo>
                <a:lnTo>
                  <a:pt x="358" y="500"/>
                </a:lnTo>
                <a:lnTo>
                  <a:pt x="401" y="535"/>
                </a:lnTo>
                <a:lnTo>
                  <a:pt x="445" y="500"/>
                </a:lnTo>
                <a:lnTo>
                  <a:pt x="488" y="535"/>
                </a:lnTo>
                <a:lnTo>
                  <a:pt x="535" y="500"/>
                </a:lnTo>
                <a:lnTo>
                  <a:pt x="578" y="535"/>
                </a:lnTo>
                <a:lnTo>
                  <a:pt x="622" y="500"/>
                </a:lnTo>
                <a:lnTo>
                  <a:pt x="665" y="535"/>
                </a:lnTo>
                <a:lnTo>
                  <a:pt x="708" y="500"/>
                </a:lnTo>
                <a:lnTo>
                  <a:pt x="755" y="535"/>
                </a:lnTo>
                <a:lnTo>
                  <a:pt x="802" y="500"/>
                </a:lnTo>
                <a:lnTo>
                  <a:pt x="401" y="0"/>
                </a:lnTo>
                <a:lnTo>
                  <a:pt x="0" y="500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0" name="Freeform 68"/>
          <p:cNvSpPr>
            <a:spLocks noChangeArrowheads="1"/>
          </p:cNvSpPr>
          <p:nvPr/>
        </p:nvSpPr>
        <p:spPr bwMode="auto">
          <a:xfrm>
            <a:off x="2560638" y="5181600"/>
            <a:ext cx="923925" cy="617538"/>
          </a:xfrm>
          <a:custGeom>
            <a:avLst/>
            <a:gdLst>
              <a:gd name="T0" fmla="*/ 0 w 629"/>
              <a:gd name="T1" fmla="*/ 2147483646 h 421"/>
              <a:gd name="T2" fmla="*/ 2147483646 w 629"/>
              <a:gd name="T3" fmla="*/ 2147483646 h 421"/>
              <a:gd name="T4" fmla="*/ 2147483646 w 629"/>
              <a:gd name="T5" fmla="*/ 2147483646 h 421"/>
              <a:gd name="T6" fmla="*/ 2147483646 w 629"/>
              <a:gd name="T7" fmla="*/ 2147483646 h 421"/>
              <a:gd name="T8" fmla="*/ 2147483646 w 629"/>
              <a:gd name="T9" fmla="*/ 2147483646 h 421"/>
              <a:gd name="T10" fmla="*/ 2147483646 w 629"/>
              <a:gd name="T11" fmla="*/ 2147483646 h 421"/>
              <a:gd name="T12" fmla="*/ 2147483646 w 629"/>
              <a:gd name="T13" fmla="*/ 2147483646 h 421"/>
              <a:gd name="T14" fmla="*/ 2147483646 w 629"/>
              <a:gd name="T15" fmla="*/ 2147483646 h 421"/>
              <a:gd name="T16" fmla="*/ 2147483646 w 629"/>
              <a:gd name="T17" fmla="*/ 2147483646 h 421"/>
              <a:gd name="T18" fmla="*/ 2147483646 w 629"/>
              <a:gd name="T19" fmla="*/ 2147483646 h 421"/>
              <a:gd name="T20" fmla="*/ 2147483646 w 629"/>
              <a:gd name="T21" fmla="*/ 2147483646 h 421"/>
              <a:gd name="T22" fmla="*/ 2147483646 w 629"/>
              <a:gd name="T23" fmla="*/ 2147483646 h 421"/>
              <a:gd name="T24" fmla="*/ 2147483646 w 629"/>
              <a:gd name="T25" fmla="*/ 2147483646 h 421"/>
              <a:gd name="T26" fmla="*/ 2147483646 w 629"/>
              <a:gd name="T27" fmla="*/ 2147483646 h 421"/>
              <a:gd name="T28" fmla="*/ 2147483646 w 629"/>
              <a:gd name="T29" fmla="*/ 2147483646 h 421"/>
              <a:gd name="T30" fmla="*/ 2147483646 w 629"/>
              <a:gd name="T31" fmla="*/ 2147483646 h 421"/>
              <a:gd name="T32" fmla="*/ 2147483646 w 629"/>
              <a:gd name="T33" fmla="*/ 2147483646 h 421"/>
              <a:gd name="T34" fmla="*/ 2147483646 w 629"/>
              <a:gd name="T35" fmla="*/ 2147483646 h 421"/>
              <a:gd name="T36" fmla="*/ 2147483646 w 629"/>
              <a:gd name="T37" fmla="*/ 2147483646 h 421"/>
              <a:gd name="T38" fmla="*/ 2147483646 w 629"/>
              <a:gd name="T39" fmla="*/ 0 h 421"/>
              <a:gd name="T40" fmla="*/ 0 w 629"/>
              <a:gd name="T41" fmla="*/ 2147483646 h 4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29"/>
              <a:gd name="T64" fmla="*/ 0 h 421"/>
              <a:gd name="T65" fmla="*/ 629 w 629"/>
              <a:gd name="T66" fmla="*/ 421 h 4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29" h="421">
                <a:moveTo>
                  <a:pt x="0" y="394"/>
                </a:moveTo>
                <a:lnTo>
                  <a:pt x="39" y="421"/>
                </a:lnTo>
                <a:lnTo>
                  <a:pt x="71" y="394"/>
                </a:lnTo>
                <a:lnTo>
                  <a:pt x="106" y="421"/>
                </a:lnTo>
                <a:lnTo>
                  <a:pt x="141" y="394"/>
                </a:lnTo>
                <a:lnTo>
                  <a:pt x="177" y="421"/>
                </a:lnTo>
                <a:lnTo>
                  <a:pt x="212" y="394"/>
                </a:lnTo>
                <a:lnTo>
                  <a:pt x="244" y="421"/>
                </a:lnTo>
                <a:lnTo>
                  <a:pt x="279" y="394"/>
                </a:lnTo>
                <a:lnTo>
                  <a:pt x="314" y="421"/>
                </a:lnTo>
                <a:lnTo>
                  <a:pt x="350" y="394"/>
                </a:lnTo>
                <a:lnTo>
                  <a:pt x="385" y="421"/>
                </a:lnTo>
                <a:lnTo>
                  <a:pt x="417" y="394"/>
                </a:lnTo>
                <a:lnTo>
                  <a:pt x="452" y="421"/>
                </a:lnTo>
                <a:lnTo>
                  <a:pt x="487" y="394"/>
                </a:lnTo>
                <a:lnTo>
                  <a:pt x="523" y="421"/>
                </a:lnTo>
                <a:lnTo>
                  <a:pt x="558" y="394"/>
                </a:lnTo>
                <a:lnTo>
                  <a:pt x="590" y="421"/>
                </a:lnTo>
                <a:lnTo>
                  <a:pt x="629" y="390"/>
                </a:lnTo>
                <a:lnTo>
                  <a:pt x="314" y="0"/>
                </a:lnTo>
                <a:lnTo>
                  <a:pt x="0" y="3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1" name="Freeform 69"/>
          <p:cNvSpPr>
            <a:spLocks noChangeArrowheads="1"/>
          </p:cNvSpPr>
          <p:nvPr/>
        </p:nvSpPr>
        <p:spPr bwMode="auto">
          <a:xfrm>
            <a:off x="2687638" y="5181600"/>
            <a:ext cx="669925" cy="444500"/>
          </a:xfrm>
          <a:custGeom>
            <a:avLst/>
            <a:gdLst>
              <a:gd name="T0" fmla="*/ 0 w 456"/>
              <a:gd name="T1" fmla="*/ 2147483646 h 303"/>
              <a:gd name="T2" fmla="*/ 2147483646 w 456"/>
              <a:gd name="T3" fmla="*/ 2147483646 h 303"/>
              <a:gd name="T4" fmla="*/ 2147483646 w 456"/>
              <a:gd name="T5" fmla="*/ 2147483646 h 303"/>
              <a:gd name="T6" fmla="*/ 2147483646 w 456"/>
              <a:gd name="T7" fmla="*/ 2147483646 h 303"/>
              <a:gd name="T8" fmla="*/ 2147483646 w 456"/>
              <a:gd name="T9" fmla="*/ 2147483646 h 303"/>
              <a:gd name="T10" fmla="*/ 2147483646 w 456"/>
              <a:gd name="T11" fmla="*/ 2147483646 h 303"/>
              <a:gd name="T12" fmla="*/ 2147483646 w 456"/>
              <a:gd name="T13" fmla="*/ 2147483646 h 303"/>
              <a:gd name="T14" fmla="*/ 2147483646 w 456"/>
              <a:gd name="T15" fmla="*/ 2147483646 h 303"/>
              <a:gd name="T16" fmla="*/ 2147483646 w 456"/>
              <a:gd name="T17" fmla="*/ 2147483646 h 303"/>
              <a:gd name="T18" fmla="*/ 2147483646 w 456"/>
              <a:gd name="T19" fmla="*/ 2147483646 h 303"/>
              <a:gd name="T20" fmla="*/ 2147483646 w 456"/>
              <a:gd name="T21" fmla="*/ 2147483646 h 303"/>
              <a:gd name="T22" fmla="*/ 2147483646 w 456"/>
              <a:gd name="T23" fmla="*/ 2147483646 h 303"/>
              <a:gd name="T24" fmla="*/ 2147483646 w 456"/>
              <a:gd name="T25" fmla="*/ 2147483646 h 303"/>
              <a:gd name="T26" fmla="*/ 2147483646 w 456"/>
              <a:gd name="T27" fmla="*/ 2147483646 h 303"/>
              <a:gd name="T28" fmla="*/ 2147483646 w 456"/>
              <a:gd name="T29" fmla="*/ 2147483646 h 303"/>
              <a:gd name="T30" fmla="*/ 2147483646 w 456"/>
              <a:gd name="T31" fmla="*/ 2147483646 h 303"/>
              <a:gd name="T32" fmla="*/ 2147483646 w 456"/>
              <a:gd name="T33" fmla="*/ 2147483646 h 303"/>
              <a:gd name="T34" fmla="*/ 2147483646 w 456"/>
              <a:gd name="T35" fmla="*/ 2147483646 h 303"/>
              <a:gd name="T36" fmla="*/ 2147483646 w 456"/>
              <a:gd name="T37" fmla="*/ 2147483646 h 303"/>
              <a:gd name="T38" fmla="*/ 2147483646 w 456"/>
              <a:gd name="T39" fmla="*/ 0 h 303"/>
              <a:gd name="T40" fmla="*/ 0 w 456"/>
              <a:gd name="T41" fmla="*/ 2147483646 h 30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56"/>
              <a:gd name="T64" fmla="*/ 0 h 303"/>
              <a:gd name="T65" fmla="*/ 456 w 456"/>
              <a:gd name="T66" fmla="*/ 303 h 30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56" h="303">
                <a:moveTo>
                  <a:pt x="0" y="283"/>
                </a:moveTo>
                <a:lnTo>
                  <a:pt x="28" y="303"/>
                </a:lnTo>
                <a:lnTo>
                  <a:pt x="55" y="283"/>
                </a:lnTo>
                <a:lnTo>
                  <a:pt x="79" y="303"/>
                </a:lnTo>
                <a:lnTo>
                  <a:pt x="103" y="283"/>
                </a:lnTo>
                <a:lnTo>
                  <a:pt x="130" y="303"/>
                </a:lnTo>
                <a:lnTo>
                  <a:pt x="154" y="283"/>
                </a:lnTo>
                <a:lnTo>
                  <a:pt x="177" y="303"/>
                </a:lnTo>
                <a:lnTo>
                  <a:pt x="205" y="283"/>
                </a:lnTo>
                <a:lnTo>
                  <a:pt x="228" y="303"/>
                </a:lnTo>
                <a:lnTo>
                  <a:pt x="252" y="283"/>
                </a:lnTo>
                <a:lnTo>
                  <a:pt x="280" y="303"/>
                </a:lnTo>
                <a:lnTo>
                  <a:pt x="303" y="283"/>
                </a:lnTo>
                <a:lnTo>
                  <a:pt x="327" y="303"/>
                </a:lnTo>
                <a:lnTo>
                  <a:pt x="354" y="283"/>
                </a:lnTo>
                <a:lnTo>
                  <a:pt x="378" y="303"/>
                </a:lnTo>
                <a:lnTo>
                  <a:pt x="401" y="283"/>
                </a:lnTo>
                <a:lnTo>
                  <a:pt x="429" y="303"/>
                </a:lnTo>
                <a:lnTo>
                  <a:pt x="456" y="283"/>
                </a:lnTo>
                <a:lnTo>
                  <a:pt x="228" y="0"/>
                </a:lnTo>
                <a:lnTo>
                  <a:pt x="0" y="283"/>
                </a:lnTo>
                <a:close/>
              </a:path>
            </a:pathLst>
          </a:cu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2" name="Rectangle 70"/>
          <p:cNvSpPr>
            <a:spLocks noChangeArrowheads="1"/>
          </p:cNvSpPr>
          <p:nvPr/>
        </p:nvSpPr>
        <p:spPr bwMode="auto">
          <a:xfrm>
            <a:off x="2613025" y="6151563"/>
            <a:ext cx="820738" cy="115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3" name="Rectangle 71"/>
          <p:cNvSpPr>
            <a:spLocks noChangeArrowheads="1"/>
          </p:cNvSpPr>
          <p:nvPr/>
        </p:nvSpPr>
        <p:spPr bwMode="auto">
          <a:xfrm>
            <a:off x="2768600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4" name="Rectangle 72"/>
          <p:cNvSpPr>
            <a:spLocks noChangeArrowheads="1"/>
          </p:cNvSpPr>
          <p:nvPr/>
        </p:nvSpPr>
        <p:spPr bwMode="auto">
          <a:xfrm>
            <a:off x="3173413" y="5989638"/>
            <a:ext cx="87312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5" name="Freeform 139"/>
          <p:cNvSpPr>
            <a:spLocks noChangeArrowheads="1"/>
          </p:cNvSpPr>
          <p:nvPr/>
        </p:nvSpPr>
        <p:spPr bwMode="auto">
          <a:xfrm>
            <a:off x="1798638" y="3098800"/>
            <a:ext cx="1136650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3"/>
                </a:moveTo>
                <a:cubicBezTo>
                  <a:pt x="178" y="63"/>
                  <a:pt x="176" y="64"/>
                  <a:pt x="174" y="64"/>
                </a:cubicBezTo>
                <a:cubicBezTo>
                  <a:pt x="173" y="50"/>
                  <a:pt x="161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39" y="18"/>
                  <a:pt x="121" y="0"/>
                  <a:pt x="99" y="1"/>
                </a:cubicBezTo>
                <a:cubicBezTo>
                  <a:pt x="77" y="1"/>
                  <a:pt x="59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7" y="42"/>
                </a:cubicBezTo>
                <a:cubicBezTo>
                  <a:pt x="34" y="42"/>
                  <a:pt x="23" y="52"/>
                  <a:pt x="21" y="65"/>
                </a:cubicBezTo>
                <a:cubicBezTo>
                  <a:pt x="20" y="64"/>
                  <a:pt x="18" y="64"/>
                  <a:pt x="16" y="64"/>
                </a:cubicBezTo>
                <a:cubicBezTo>
                  <a:pt x="7" y="64"/>
                  <a:pt x="0" y="72"/>
                  <a:pt x="0" y="80"/>
                </a:cubicBezTo>
                <a:cubicBezTo>
                  <a:pt x="0" y="89"/>
                  <a:pt x="8" y="96"/>
                  <a:pt x="16" y="96"/>
                </a:cubicBezTo>
                <a:cubicBezTo>
                  <a:pt x="22" y="96"/>
                  <a:pt x="174" y="95"/>
                  <a:pt x="181" y="95"/>
                </a:cubicBezTo>
                <a:cubicBezTo>
                  <a:pt x="190" y="95"/>
                  <a:pt x="197" y="88"/>
                  <a:pt x="197" y="79"/>
                </a:cubicBezTo>
                <a:cubicBezTo>
                  <a:pt x="196" y="70"/>
                  <a:pt x="189" y="63"/>
                  <a:pt x="18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6" name="Freeform 140"/>
          <p:cNvSpPr>
            <a:spLocks noChangeArrowheads="1"/>
          </p:cNvSpPr>
          <p:nvPr/>
        </p:nvSpPr>
        <p:spPr bwMode="auto">
          <a:xfrm>
            <a:off x="2376488" y="3317875"/>
            <a:ext cx="1138237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4"/>
                </a:moveTo>
                <a:cubicBezTo>
                  <a:pt x="178" y="64"/>
                  <a:pt x="176" y="64"/>
                  <a:pt x="175" y="65"/>
                </a:cubicBezTo>
                <a:cubicBezTo>
                  <a:pt x="173" y="51"/>
                  <a:pt x="162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40" y="18"/>
                  <a:pt x="122" y="0"/>
                  <a:pt x="100" y="1"/>
                </a:cubicBezTo>
                <a:cubicBezTo>
                  <a:pt x="78" y="1"/>
                  <a:pt x="60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8" y="41"/>
                </a:cubicBezTo>
                <a:cubicBezTo>
                  <a:pt x="34" y="41"/>
                  <a:pt x="23" y="51"/>
                  <a:pt x="21" y="64"/>
                </a:cubicBezTo>
                <a:cubicBezTo>
                  <a:pt x="20" y="64"/>
                  <a:pt x="18" y="63"/>
                  <a:pt x="16" y="63"/>
                </a:cubicBezTo>
                <a:cubicBezTo>
                  <a:pt x="7" y="63"/>
                  <a:pt x="0" y="71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22" y="95"/>
                  <a:pt x="174" y="96"/>
                  <a:pt x="181" y="96"/>
                </a:cubicBezTo>
                <a:cubicBezTo>
                  <a:pt x="189" y="95"/>
                  <a:pt x="197" y="88"/>
                  <a:pt x="196" y="79"/>
                </a:cubicBezTo>
                <a:cubicBezTo>
                  <a:pt x="196" y="71"/>
                  <a:pt x="189" y="64"/>
                  <a:pt x="180" y="64"/>
                </a:cubicBezTo>
                <a:close/>
              </a:path>
            </a:pathLst>
          </a:custGeom>
          <a:solidFill>
            <a:srgbClr val="7CD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7" name="Freeform 142"/>
          <p:cNvSpPr>
            <a:spLocks noChangeArrowheads="1"/>
          </p:cNvSpPr>
          <p:nvPr/>
        </p:nvSpPr>
        <p:spPr bwMode="auto">
          <a:xfrm>
            <a:off x="3254375" y="3033713"/>
            <a:ext cx="374650" cy="207962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8" name="Rectangle 143"/>
          <p:cNvSpPr>
            <a:spLocks noChangeArrowheads="1"/>
          </p:cNvSpPr>
          <p:nvPr/>
        </p:nvSpPr>
        <p:spPr bwMode="auto">
          <a:xfrm>
            <a:off x="458788" y="5903913"/>
            <a:ext cx="63500" cy="369887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9" name="Rectangle 144"/>
          <p:cNvSpPr>
            <a:spLocks noChangeArrowheads="1"/>
          </p:cNvSpPr>
          <p:nvPr/>
        </p:nvSpPr>
        <p:spPr bwMode="auto">
          <a:xfrm>
            <a:off x="441325" y="597852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0" name="Rectangle 145"/>
          <p:cNvSpPr>
            <a:spLocks noChangeArrowheads="1"/>
          </p:cNvSpPr>
          <p:nvPr/>
        </p:nvSpPr>
        <p:spPr bwMode="auto">
          <a:xfrm>
            <a:off x="441325" y="6083300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1" name="Rectangle 146"/>
          <p:cNvSpPr>
            <a:spLocks noChangeArrowheads="1"/>
          </p:cNvSpPr>
          <p:nvPr/>
        </p:nvSpPr>
        <p:spPr bwMode="auto">
          <a:xfrm>
            <a:off x="441325" y="617537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2" name="Freeform 147"/>
          <p:cNvSpPr>
            <a:spLocks noChangeArrowheads="1"/>
          </p:cNvSpPr>
          <p:nvPr/>
        </p:nvSpPr>
        <p:spPr bwMode="auto">
          <a:xfrm>
            <a:off x="522288" y="5810250"/>
            <a:ext cx="230187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6" y="20"/>
                  <a:pt x="6" y="20"/>
                  <a:pt x="6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3" name="Freeform 148"/>
          <p:cNvSpPr>
            <a:spLocks noChangeArrowheads="1"/>
          </p:cNvSpPr>
          <p:nvPr/>
        </p:nvSpPr>
        <p:spPr bwMode="auto">
          <a:xfrm>
            <a:off x="228600" y="5810250"/>
            <a:ext cx="230188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4" name="Freeform 149"/>
          <p:cNvSpPr>
            <a:spLocks noChangeArrowheads="1"/>
          </p:cNvSpPr>
          <p:nvPr/>
        </p:nvSpPr>
        <p:spPr bwMode="auto">
          <a:xfrm>
            <a:off x="327025" y="5694363"/>
            <a:ext cx="195263" cy="227012"/>
          </a:xfrm>
          <a:custGeom>
            <a:avLst/>
            <a:gdLst>
              <a:gd name="T0" fmla="*/ 2147483646 w 34"/>
              <a:gd name="T1" fmla="*/ 2147483646 h 39"/>
              <a:gd name="T2" fmla="*/ 2147483646 w 34"/>
              <a:gd name="T3" fmla="*/ 2147483646 h 39"/>
              <a:gd name="T4" fmla="*/ 2147483646 w 34"/>
              <a:gd name="T5" fmla="*/ 2147483646 h 39"/>
              <a:gd name="T6" fmla="*/ 2147483646 w 34"/>
              <a:gd name="T7" fmla="*/ 2147483646 h 39"/>
              <a:gd name="T8" fmla="*/ 2147483646 w 34"/>
              <a:gd name="T9" fmla="*/ 2147483646 h 39"/>
              <a:gd name="T10" fmla="*/ 2147483646 w 34"/>
              <a:gd name="T11" fmla="*/ 2147483646 h 39"/>
              <a:gd name="T12" fmla="*/ 2147483646 w 34"/>
              <a:gd name="T13" fmla="*/ 2147483646 h 39"/>
              <a:gd name="T14" fmla="*/ 2147483646 w 34"/>
              <a:gd name="T15" fmla="*/ 2147483646 h 39"/>
              <a:gd name="T16" fmla="*/ 2147483646 w 34"/>
              <a:gd name="T17" fmla="*/ 2147483646 h 39"/>
              <a:gd name="T18" fmla="*/ 2147483646 w 34"/>
              <a:gd name="T19" fmla="*/ 2147483646 h 39"/>
              <a:gd name="T20" fmla="*/ 2147483646 w 34"/>
              <a:gd name="T21" fmla="*/ 2147483646 h 39"/>
              <a:gd name="T22" fmla="*/ 0 w 34"/>
              <a:gd name="T23" fmla="*/ 2147483646 h 39"/>
              <a:gd name="T24" fmla="*/ 2147483646 w 34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"/>
              <a:gd name="T40" fmla="*/ 0 h 39"/>
              <a:gd name="T41" fmla="*/ 34 w 34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" h="39">
                <a:moveTo>
                  <a:pt x="28" y="12"/>
                </a:moveTo>
                <a:cubicBezTo>
                  <a:pt x="34" y="21"/>
                  <a:pt x="32" y="33"/>
                  <a:pt x="23" y="39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26"/>
                  <a:pt x="13" y="26"/>
                  <a:pt x="13" y="26"/>
                </a:cubicBezTo>
                <a:cubicBezTo>
                  <a:pt x="16" y="20"/>
                  <a:pt x="16" y="20"/>
                  <a:pt x="16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16"/>
                  <a:pt x="7" y="16"/>
                  <a:pt x="7" y="16"/>
                </a:cubicBezTo>
                <a:cubicBezTo>
                  <a:pt x="10" y="11"/>
                  <a:pt x="10" y="11"/>
                  <a:pt x="1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6"/>
                  <a:pt x="0" y="6"/>
                  <a:pt x="0" y="6"/>
                </a:cubicBezTo>
                <a:cubicBezTo>
                  <a:pt x="9" y="0"/>
                  <a:pt x="22" y="3"/>
                  <a:pt x="28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5" name="Freeform 150"/>
          <p:cNvSpPr>
            <a:spLocks noChangeArrowheads="1"/>
          </p:cNvSpPr>
          <p:nvPr/>
        </p:nvSpPr>
        <p:spPr bwMode="auto">
          <a:xfrm>
            <a:off x="465138" y="5694363"/>
            <a:ext cx="192087" cy="227012"/>
          </a:xfrm>
          <a:custGeom>
            <a:avLst/>
            <a:gdLst>
              <a:gd name="T0" fmla="*/ 2147483646 w 33"/>
              <a:gd name="T1" fmla="*/ 2147483646 h 39"/>
              <a:gd name="T2" fmla="*/ 2147483646 w 33"/>
              <a:gd name="T3" fmla="*/ 2147483646 h 39"/>
              <a:gd name="T4" fmla="*/ 2147483646 w 33"/>
              <a:gd name="T5" fmla="*/ 2147483646 h 39"/>
              <a:gd name="T6" fmla="*/ 2147483646 w 33"/>
              <a:gd name="T7" fmla="*/ 2147483646 h 39"/>
              <a:gd name="T8" fmla="*/ 2147483646 w 33"/>
              <a:gd name="T9" fmla="*/ 2147483646 h 39"/>
              <a:gd name="T10" fmla="*/ 2147483646 w 33"/>
              <a:gd name="T11" fmla="*/ 2147483646 h 39"/>
              <a:gd name="T12" fmla="*/ 2147483646 w 33"/>
              <a:gd name="T13" fmla="*/ 2147483646 h 39"/>
              <a:gd name="T14" fmla="*/ 2147483646 w 33"/>
              <a:gd name="T15" fmla="*/ 2147483646 h 39"/>
              <a:gd name="T16" fmla="*/ 2147483646 w 33"/>
              <a:gd name="T17" fmla="*/ 2147483646 h 39"/>
              <a:gd name="T18" fmla="*/ 2147483646 w 33"/>
              <a:gd name="T19" fmla="*/ 2147483646 h 39"/>
              <a:gd name="T20" fmla="*/ 2147483646 w 33"/>
              <a:gd name="T21" fmla="*/ 2147483646 h 39"/>
              <a:gd name="T22" fmla="*/ 2147483646 w 33"/>
              <a:gd name="T23" fmla="*/ 2147483646 h 39"/>
              <a:gd name="T24" fmla="*/ 2147483646 w 33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"/>
              <a:gd name="T40" fmla="*/ 0 h 39"/>
              <a:gd name="T41" fmla="*/ 33 w 33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" h="39">
                <a:moveTo>
                  <a:pt x="6" y="12"/>
                </a:moveTo>
                <a:cubicBezTo>
                  <a:pt x="0" y="21"/>
                  <a:pt x="2" y="33"/>
                  <a:pt x="11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2" y="28"/>
                  <a:pt x="12" y="28"/>
                  <a:pt x="12" y="28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16"/>
                  <a:pt x="27" y="16"/>
                  <a:pt x="27" y="16"/>
                </a:cubicBezTo>
                <a:cubicBezTo>
                  <a:pt x="24" y="11"/>
                  <a:pt x="24" y="11"/>
                  <a:pt x="2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24" y="0"/>
                  <a:pt x="12" y="3"/>
                  <a:pt x="6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6" name="Oval 151"/>
          <p:cNvSpPr>
            <a:spLocks noChangeArrowheads="1"/>
          </p:cNvSpPr>
          <p:nvPr/>
        </p:nvSpPr>
        <p:spPr bwMode="auto">
          <a:xfrm>
            <a:off x="488950" y="5880100"/>
            <a:ext cx="6985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7" name="Oval 152"/>
          <p:cNvSpPr>
            <a:spLocks noChangeArrowheads="1"/>
          </p:cNvSpPr>
          <p:nvPr/>
        </p:nvSpPr>
        <p:spPr bwMode="auto">
          <a:xfrm>
            <a:off x="412750" y="5880100"/>
            <a:ext cx="7620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8" name="Oval 153"/>
          <p:cNvSpPr>
            <a:spLocks noChangeArrowheads="1"/>
          </p:cNvSpPr>
          <p:nvPr/>
        </p:nvSpPr>
        <p:spPr bwMode="auto">
          <a:xfrm>
            <a:off x="454025" y="5845175"/>
            <a:ext cx="74613" cy="76200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9" name="Freeform 154"/>
          <p:cNvSpPr>
            <a:spLocks noChangeArrowheads="1"/>
          </p:cNvSpPr>
          <p:nvPr/>
        </p:nvSpPr>
        <p:spPr bwMode="auto">
          <a:xfrm>
            <a:off x="3022600" y="5181600"/>
            <a:ext cx="587375" cy="784225"/>
          </a:xfrm>
          <a:custGeom>
            <a:avLst/>
            <a:gdLst>
              <a:gd name="T0" fmla="*/ 0 w 401"/>
              <a:gd name="T1" fmla="*/ 0 h 535"/>
              <a:gd name="T2" fmla="*/ 0 w 401"/>
              <a:gd name="T3" fmla="*/ 2147483646 h 535"/>
              <a:gd name="T4" fmla="*/ 2147483646 w 401"/>
              <a:gd name="T5" fmla="*/ 2147483646 h 535"/>
              <a:gd name="T6" fmla="*/ 2147483646 w 401"/>
              <a:gd name="T7" fmla="*/ 2147483646 h 535"/>
              <a:gd name="T8" fmla="*/ 2147483646 w 401"/>
              <a:gd name="T9" fmla="*/ 2147483646 h 535"/>
              <a:gd name="T10" fmla="*/ 2147483646 w 401"/>
              <a:gd name="T11" fmla="*/ 2147483646 h 535"/>
              <a:gd name="T12" fmla="*/ 2147483646 w 401"/>
              <a:gd name="T13" fmla="*/ 2147483646 h 535"/>
              <a:gd name="T14" fmla="*/ 2147483646 w 401"/>
              <a:gd name="T15" fmla="*/ 2147483646 h 535"/>
              <a:gd name="T16" fmla="*/ 2147483646 w 401"/>
              <a:gd name="T17" fmla="*/ 2147483646 h 535"/>
              <a:gd name="T18" fmla="*/ 2147483646 w 401"/>
              <a:gd name="T19" fmla="*/ 2147483646 h 535"/>
              <a:gd name="T20" fmla="*/ 2147483646 w 401"/>
              <a:gd name="T21" fmla="*/ 2147483646 h 535"/>
              <a:gd name="T22" fmla="*/ 0 w 401"/>
              <a:gd name="T23" fmla="*/ 0 h 535"/>
              <a:gd name="T24" fmla="*/ 0 w 401"/>
              <a:gd name="T25" fmla="*/ 0 h 5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1"/>
              <a:gd name="T40" fmla="*/ 0 h 535"/>
              <a:gd name="T41" fmla="*/ 401 w 401"/>
              <a:gd name="T42" fmla="*/ 535 h 5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1" h="535">
                <a:moveTo>
                  <a:pt x="0" y="0"/>
                </a:moveTo>
                <a:lnTo>
                  <a:pt x="0" y="535"/>
                </a:lnTo>
                <a:lnTo>
                  <a:pt x="44" y="500"/>
                </a:lnTo>
                <a:lnTo>
                  <a:pt x="87" y="535"/>
                </a:lnTo>
                <a:lnTo>
                  <a:pt x="134" y="500"/>
                </a:lnTo>
                <a:lnTo>
                  <a:pt x="177" y="535"/>
                </a:lnTo>
                <a:lnTo>
                  <a:pt x="221" y="500"/>
                </a:lnTo>
                <a:lnTo>
                  <a:pt x="264" y="535"/>
                </a:lnTo>
                <a:lnTo>
                  <a:pt x="307" y="500"/>
                </a:lnTo>
                <a:lnTo>
                  <a:pt x="354" y="535"/>
                </a:lnTo>
                <a:lnTo>
                  <a:pt x="401" y="500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0" name="Freeform 155"/>
          <p:cNvSpPr>
            <a:spLocks noChangeArrowheads="1"/>
          </p:cNvSpPr>
          <p:nvPr/>
        </p:nvSpPr>
        <p:spPr bwMode="auto">
          <a:xfrm>
            <a:off x="3022600" y="5181600"/>
            <a:ext cx="461963" cy="617538"/>
          </a:xfrm>
          <a:custGeom>
            <a:avLst/>
            <a:gdLst>
              <a:gd name="T0" fmla="*/ 0 w 315"/>
              <a:gd name="T1" fmla="*/ 0 h 421"/>
              <a:gd name="T2" fmla="*/ 0 w 315"/>
              <a:gd name="T3" fmla="*/ 2147483646 h 421"/>
              <a:gd name="T4" fmla="*/ 2147483646 w 315"/>
              <a:gd name="T5" fmla="*/ 2147483646 h 421"/>
              <a:gd name="T6" fmla="*/ 2147483646 w 315"/>
              <a:gd name="T7" fmla="*/ 2147483646 h 421"/>
              <a:gd name="T8" fmla="*/ 2147483646 w 315"/>
              <a:gd name="T9" fmla="*/ 2147483646 h 421"/>
              <a:gd name="T10" fmla="*/ 2147483646 w 315"/>
              <a:gd name="T11" fmla="*/ 2147483646 h 421"/>
              <a:gd name="T12" fmla="*/ 2147483646 w 315"/>
              <a:gd name="T13" fmla="*/ 2147483646 h 421"/>
              <a:gd name="T14" fmla="*/ 2147483646 w 315"/>
              <a:gd name="T15" fmla="*/ 2147483646 h 421"/>
              <a:gd name="T16" fmla="*/ 2147483646 w 315"/>
              <a:gd name="T17" fmla="*/ 2147483646 h 421"/>
              <a:gd name="T18" fmla="*/ 2147483646 w 315"/>
              <a:gd name="T19" fmla="*/ 2147483646 h 421"/>
              <a:gd name="T20" fmla="*/ 2147483646 w 315"/>
              <a:gd name="T21" fmla="*/ 2147483646 h 421"/>
              <a:gd name="T22" fmla="*/ 0 w 315"/>
              <a:gd name="T23" fmla="*/ 0 h 421"/>
              <a:gd name="T24" fmla="*/ 0 w 315"/>
              <a:gd name="T25" fmla="*/ 0 h 4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421"/>
              <a:gd name="T41" fmla="*/ 315 w 315"/>
              <a:gd name="T42" fmla="*/ 421 h 4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421">
                <a:moveTo>
                  <a:pt x="0" y="0"/>
                </a:moveTo>
                <a:lnTo>
                  <a:pt x="0" y="421"/>
                </a:lnTo>
                <a:lnTo>
                  <a:pt x="36" y="394"/>
                </a:lnTo>
                <a:lnTo>
                  <a:pt x="71" y="421"/>
                </a:lnTo>
                <a:lnTo>
                  <a:pt x="103" y="394"/>
                </a:lnTo>
                <a:lnTo>
                  <a:pt x="138" y="421"/>
                </a:lnTo>
                <a:lnTo>
                  <a:pt x="173" y="394"/>
                </a:lnTo>
                <a:lnTo>
                  <a:pt x="209" y="421"/>
                </a:lnTo>
                <a:lnTo>
                  <a:pt x="244" y="394"/>
                </a:lnTo>
                <a:lnTo>
                  <a:pt x="276" y="421"/>
                </a:lnTo>
                <a:lnTo>
                  <a:pt x="315" y="390"/>
                </a:lnTo>
                <a:lnTo>
                  <a:pt x="0" y="0"/>
                </a:lnTo>
                <a:close/>
              </a:path>
            </a:pathLst>
          </a:custGeom>
          <a:solidFill>
            <a:srgbClr val="DE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1" name="Freeform 156"/>
          <p:cNvSpPr>
            <a:spLocks noChangeArrowheads="1"/>
          </p:cNvSpPr>
          <p:nvPr/>
        </p:nvSpPr>
        <p:spPr bwMode="auto">
          <a:xfrm>
            <a:off x="3022600" y="5181600"/>
            <a:ext cx="333375" cy="444500"/>
          </a:xfrm>
          <a:custGeom>
            <a:avLst/>
            <a:gdLst>
              <a:gd name="T0" fmla="*/ 0 w 228"/>
              <a:gd name="T1" fmla="*/ 0 h 303"/>
              <a:gd name="T2" fmla="*/ 0 w 228"/>
              <a:gd name="T3" fmla="*/ 2147483646 h 303"/>
              <a:gd name="T4" fmla="*/ 2147483646 w 228"/>
              <a:gd name="T5" fmla="*/ 2147483646 h 303"/>
              <a:gd name="T6" fmla="*/ 2147483646 w 228"/>
              <a:gd name="T7" fmla="*/ 2147483646 h 303"/>
              <a:gd name="T8" fmla="*/ 2147483646 w 228"/>
              <a:gd name="T9" fmla="*/ 2147483646 h 303"/>
              <a:gd name="T10" fmla="*/ 2147483646 w 228"/>
              <a:gd name="T11" fmla="*/ 2147483646 h 303"/>
              <a:gd name="T12" fmla="*/ 2147483646 w 228"/>
              <a:gd name="T13" fmla="*/ 2147483646 h 303"/>
              <a:gd name="T14" fmla="*/ 2147483646 w 228"/>
              <a:gd name="T15" fmla="*/ 2147483646 h 303"/>
              <a:gd name="T16" fmla="*/ 2147483646 w 228"/>
              <a:gd name="T17" fmla="*/ 2147483646 h 303"/>
              <a:gd name="T18" fmla="*/ 2147483646 w 228"/>
              <a:gd name="T19" fmla="*/ 2147483646 h 303"/>
              <a:gd name="T20" fmla="*/ 2147483646 w 228"/>
              <a:gd name="T21" fmla="*/ 2147483646 h 303"/>
              <a:gd name="T22" fmla="*/ 0 w 228"/>
              <a:gd name="T23" fmla="*/ 0 h 303"/>
              <a:gd name="T24" fmla="*/ 0 w 228"/>
              <a:gd name="T25" fmla="*/ 0 h 3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8"/>
              <a:gd name="T40" fmla="*/ 0 h 303"/>
              <a:gd name="T41" fmla="*/ 228 w 228"/>
              <a:gd name="T42" fmla="*/ 303 h 3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8" h="303">
                <a:moveTo>
                  <a:pt x="0" y="0"/>
                </a:moveTo>
                <a:lnTo>
                  <a:pt x="0" y="303"/>
                </a:lnTo>
                <a:lnTo>
                  <a:pt x="24" y="283"/>
                </a:lnTo>
                <a:lnTo>
                  <a:pt x="52" y="303"/>
                </a:lnTo>
                <a:lnTo>
                  <a:pt x="75" y="283"/>
                </a:lnTo>
                <a:lnTo>
                  <a:pt x="99" y="303"/>
                </a:lnTo>
                <a:lnTo>
                  <a:pt x="126" y="283"/>
                </a:lnTo>
                <a:lnTo>
                  <a:pt x="150" y="303"/>
                </a:lnTo>
                <a:lnTo>
                  <a:pt x="173" y="283"/>
                </a:lnTo>
                <a:lnTo>
                  <a:pt x="201" y="303"/>
                </a:lnTo>
                <a:lnTo>
                  <a:pt x="228" y="283"/>
                </a:lnTo>
                <a:lnTo>
                  <a:pt x="0" y="0"/>
                </a:lnTo>
                <a:close/>
              </a:path>
            </a:pathLst>
          </a:custGeom>
          <a:solidFill>
            <a:srgbClr val="E8B3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2" name="Freeform 157"/>
          <p:cNvSpPr>
            <a:spLocks noChangeArrowheads="1"/>
          </p:cNvSpPr>
          <p:nvPr/>
        </p:nvSpPr>
        <p:spPr bwMode="auto">
          <a:xfrm>
            <a:off x="1412875" y="5300663"/>
            <a:ext cx="74613" cy="109537"/>
          </a:xfrm>
          <a:custGeom>
            <a:avLst/>
            <a:gdLst>
              <a:gd name="T0" fmla="*/ 2147483646 w 51"/>
              <a:gd name="T1" fmla="*/ 2147483646 h 75"/>
              <a:gd name="T2" fmla="*/ 2147483646 w 51"/>
              <a:gd name="T3" fmla="*/ 2147483646 h 75"/>
              <a:gd name="T4" fmla="*/ 0 w 51"/>
              <a:gd name="T5" fmla="*/ 2147483646 h 75"/>
              <a:gd name="T6" fmla="*/ 2147483646 w 51"/>
              <a:gd name="T7" fmla="*/ 0 h 75"/>
              <a:gd name="T8" fmla="*/ 2147483646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51" y="63"/>
                </a:moveTo>
                <a:lnTo>
                  <a:pt x="35" y="75"/>
                </a:lnTo>
                <a:lnTo>
                  <a:pt x="0" y="12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3" name="Freeform 158"/>
          <p:cNvSpPr>
            <a:spLocks noChangeArrowheads="1"/>
          </p:cNvSpPr>
          <p:nvPr/>
        </p:nvSpPr>
        <p:spPr bwMode="auto">
          <a:xfrm>
            <a:off x="1514475" y="5181600"/>
            <a:ext cx="76200" cy="103188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40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4" name="Freeform 159"/>
          <p:cNvSpPr>
            <a:spLocks noChangeArrowheads="1"/>
          </p:cNvSpPr>
          <p:nvPr/>
        </p:nvSpPr>
        <p:spPr bwMode="auto">
          <a:xfrm>
            <a:off x="1476375" y="5214938"/>
            <a:ext cx="109538" cy="58737"/>
          </a:xfrm>
          <a:custGeom>
            <a:avLst/>
            <a:gdLst>
              <a:gd name="T0" fmla="*/ 2147483646 w 75"/>
              <a:gd name="T1" fmla="*/ 2147483646 h 40"/>
              <a:gd name="T2" fmla="*/ 2147483646 w 75"/>
              <a:gd name="T3" fmla="*/ 2147483646 h 40"/>
              <a:gd name="T4" fmla="*/ 0 w 75"/>
              <a:gd name="T5" fmla="*/ 2147483646 h 40"/>
              <a:gd name="T6" fmla="*/ 2147483646 w 75"/>
              <a:gd name="T7" fmla="*/ 0 h 40"/>
              <a:gd name="T8" fmla="*/ 2147483646 w 75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0"/>
              <a:gd name="T17" fmla="*/ 75 w 7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0">
                <a:moveTo>
                  <a:pt x="75" y="24"/>
                </a:moveTo>
                <a:lnTo>
                  <a:pt x="67" y="40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5" name="Freeform 160"/>
          <p:cNvSpPr>
            <a:spLocks noChangeArrowheads="1"/>
          </p:cNvSpPr>
          <p:nvPr/>
        </p:nvSpPr>
        <p:spPr bwMode="auto">
          <a:xfrm>
            <a:off x="1833563" y="4764088"/>
            <a:ext cx="74612" cy="103187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9" y="71"/>
                </a:lnTo>
                <a:lnTo>
                  <a:pt x="0" y="8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6" name="Freeform 161"/>
          <p:cNvSpPr>
            <a:spLocks noChangeArrowheads="1"/>
          </p:cNvSpPr>
          <p:nvPr/>
        </p:nvSpPr>
        <p:spPr bwMode="auto">
          <a:xfrm>
            <a:off x="1649413" y="5011738"/>
            <a:ext cx="80962" cy="109537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4"/>
                </a:moveTo>
                <a:lnTo>
                  <a:pt x="39" y="75"/>
                </a:lnTo>
                <a:lnTo>
                  <a:pt x="0" y="8"/>
                </a:lnTo>
                <a:lnTo>
                  <a:pt x="15" y="0"/>
                </a:lnTo>
                <a:lnTo>
                  <a:pt x="55" y="6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7" name="Freeform 162"/>
          <p:cNvSpPr>
            <a:spLocks noChangeArrowheads="1"/>
          </p:cNvSpPr>
          <p:nvPr/>
        </p:nvSpPr>
        <p:spPr bwMode="auto">
          <a:xfrm>
            <a:off x="1984375" y="4554538"/>
            <a:ext cx="79375" cy="104775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" name="Freeform 163"/>
          <p:cNvSpPr>
            <a:spLocks noChangeArrowheads="1"/>
          </p:cNvSpPr>
          <p:nvPr/>
        </p:nvSpPr>
        <p:spPr bwMode="auto">
          <a:xfrm>
            <a:off x="1936750" y="4635500"/>
            <a:ext cx="80963" cy="111125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7"/>
                </a:moveTo>
                <a:lnTo>
                  <a:pt x="40" y="75"/>
                </a:lnTo>
                <a:lnTo>
                  <a:pt x="0" y="12"/>
                </a:lnTo>
                <a:lnTo>
                  <a:pt x="16" y="0"/>
                </a:lnTo>
                <a:lnTo>
                  <a:pt x="55" y="67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9" name="Freeform 164"/>
          <p:cNvSpPr>
            <a:spLocks noChangeArrowheads="1"/>
          </p:cNvSpPr>
          <p:nvPr/>
        </p:nvSpPr>
        <p:spPr bwMode="auto">
          <a:xfrm>
            <a:off x="1897063" y="4676775"/>
            <a:ext cx="109537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4"/>
                </a:moveTo>
                <a:lnTo>
                  <a:pt x="71" y="39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0" name="Freeform 165"/>
          <p:cNvSpPr>
            <a:spLocks noChangeArrowheads="1"/>
          </p:cNvSpPr>
          <p:nvPr/>
        </p:nvSpPr>
        <p:spPr bwMode="auto">
          <a:xfrm>
            <a:off x="1689100" y="4965700"/>
            <a:ext cx="74613" cy="104775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6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1" name="Freeform 166"/>
          <p:cNvSpPr>
            <a:spLocks noChangeArrowheads="1"/>
          </p:cNvSpPr>
          <p:nvPr/>
        </p:nvSpPr>
        <p:spPr bwMode="auto">
          <a:xfrm>
            <a:off x="1752600" y="4873625"/>
            <a:ext cx="109538" cy="63500"/>
          </a:xfrm>
          <a:custGeom>
            <a:avLst/>
            <a:gdLst>
              <a:gd name="T0" fmla="*/ 2147483646 w 74"/>
              <a:gd name="T1" fmla="*/ 2147483646 h 43"/>
              <a:gd name="T2" fmla="*/ 2147483646 w 74"/>
              <a:gd name="T3" fmla="*/ 2147483646 h 43"/>
              <a:gd name="T4" fmla="*/ 0 w 74"/>
              <a:gd name="T5" fmla="*/ 2147483646 h 43"/>
              <a:gd name="T6" fmla="*/ 2147483646 w 74"/>
              <a:gd name="T7" fmla="*/ 0 h 43"/>
              <a:gd name="T8" fmla="*/ 2147483646 w 74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3"/>
              <a:gd name="T17" fmla="*/ 74 w 7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3">
                <a:moveTo>
                  <a:pt x="74" y="28"/>
                </a:moveTo>
                <a:lnTo>
                  <a:pt x="66" y="43"/>
                </a:lnTo>
                <a:lnTo>
                  <a:pt x="0" y="20"/>
                </a:lnTo>
                <a:lnTo>
                  <a:pt x="3" y="0"/>
                </a:lnTo>
                <a:lnTo>
                  <a:pt x="74" y="28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2" name="Freeform 167"/>
          <p:cNvSpPr>
            <a:spLocks noChangeArrowheads="1"/>
          </p:cNvSpPr>
          <p:nvPr/>
        </p:nvSpPr>
        <p:spPr bwMode="auto">
          <a:xfrm>
            <a:off x="1290638" y="5470525"/>
            <a:ext cx="80962" cy="103188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3" name="Freeform 168"/>
          <p:cNvSpPr>
            <a:spLocks noChangeArrowheads="1"/>
          </p:cNvSpPr>
          <p:nvPr/>
        </p:nvSpPr>
        <p:spPr bwMode="auto">
          <a:xfrm>
            <a:off x="1314450" y="5422900"/>
            <a:ext cx="107950" cy="58738"/>
          </a:xfrm>
          <a:custGeom>
            <a:avLst/>
            <a:gdLst>
              <a:gd name="T0" fmla="*/ 2147483646 w 74"/>
              <a:gd name="T1" fmla="*/ 2147483646 h 40"/>
              <a:gd name="T2" fmla="*/ 2147483646 w 74"/>
              <a:gd name="T3" fmla="*/ 2147483646 h 40"/>
              <a:gd name="T4" fmla="*/ 0 w 74"/>
              <a:gd name="T5" fmla="*/ 2147483646 h 40"/>
              <a:gd name="T6" fmla="*/ 2147483646 w 74"/>
              <a:gd name="T7" fmla="*/ 0 h 40"/>
              <a:gd name="T8" fmla="*/ 2147483646 w 74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0"/>
              <a:gd name="T17" fmla="*/ 74 w 74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0">
                <a:moveTo>
                  <a:pt x="74" y="24"/>
                </a:moveTo>
                <a:lnTo>
                  <a:pt x="71" y="40"/>
                </a:lnTo>
                <a:lnTo>
                  <a:pt x="0" y="16"/>
                </a:lnTo>
                <a:lnTo>
                  <a:pt x="8" y="0"/>
                </a:lnTo>
                <a:lnTo>
                  <a:pt x="74" y="24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4" name="Freeform 169"/>
          <p:cNvSpPr>
            <a:spLocks noChangeArrowheads="1"/>
          </p:cNvSpPr>
          <p:nvPr/>
        </p:nvSpPr>
        <p:spPr bwMode="auto">
          <a:xfrm>
            <a:off x="1209675" y="5580063"/>
            <a:ext cx="109538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3"/>
                </a:moveTo>
                <a:lnTo>
                  <a:pt x="71" y="39"/>
                </a:lnTo>
                <a:lnTo>
                  <a:pt x="0" y="15"/>
                </a:lnTo>
                <a:lnTo>
                  <a:pt x="4" y="0"/>
                </a:lnTo>
                <a:lnTo>
                  <a:pt x="75" y="2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5" name="Freeform 170"/>
          <p:cNvSpPr>
            <a:spLocks noChangeArrowheads="1"/>
          </p:cNvSpPr>
          <p:nvPr/>
        </p:nvSpPr>
        <p:spPr bwMode="auto">
          <a:xfrm>
            <a:off x="2722563" y="5300663"/>
            <a:ext cx="74612" cy="109537"/>
          </a:xfrm>
          <a:custGeom>
            <a:avLst/>
            <a:gdLst>
              <a:gd name="T0" fmla="*/ 0 w 51"/>
              <a:gd name="T1" fmla="*/ 2147483646 h 75"/>
              <a:gd name="T2" fmla="*/ 2147483646 w 51"/>
              <a:gd name="T3" fmla="*/ 2147483646 h 75"/>
              <a:gd name="T4" fmla="*/ 2147483646 w 51"/>
              <a:gd name="T5" fmla="*/ 2147483646 h 75"/>
              <a:gd name="T6" fmla="*/ 2147483646 w 51"/>
              <a:gd name="T7" fmla="*/ 0 h 75"/>
              <a:gd name="T8" fmla="*/ 0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0" y="63"/>
                </a:moveTo>
                <a:lnTo>
                  <a:pt x="16" y="75"/>
                </a:lnTo>
                <a:lnTo>
                  <a:pt x="51" y="12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6" name="Freeform 171"/>
          <p:cNvSpPr>
            <a:spLocks noChangeArrowheads="1"/>
          </p:cNvSpPr>
          <p:nvPr/>
        </p:nvSpPr>
        <p:spPr bwMode="auto">
          <a:xfrm>
            <a:off x="2617788" y="5181600"/>
            <a:ext cx="74612" cy="103188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7" name="Freeform 172"/>
          <p:cNvSpPr>
            <a:spLocks noChangeArrowheads="1"/>
          </p:cNvSpPr>
          <p:nvPr/>
        </p:nvSpPr>
        <p:spPr bwMode="auto">
          <a:xfrm>
            <a:off x="2624138" y="5214938"/>
            <a:ext cx="115887" cy="58737"/>
          </a:xfrm>
          <a:custGeom>
            <a:avLst/>
            <a:gdLst>
              <a:gd name="T0" fmla="*/ 0 w 79"/>
              <a:gd name="T1" fmla="*/ 2147483646 h 40"/>
              <a:gd name="T2" fmla="*/ 2147483646 w 79"/>
              <a:gd name="T3" fmla="*/ 2147483646 h 40"/>
              <a:gd name="T4" fmla="*/ 2147483646 w 79"/>
              <a:gd name="T5" fmla="*/ 2147483646 h 40"/>
              <a:gd name="T6" fmla="*/ 2147483646 w 79"/>
              <a:gd name="T7" fmla="*/ 0 h 40"/>
              <a:gd name="T8" fmla="*/ 0 w 79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40"/>
              <a:gd name="T17" fmla="*/ 79 w 79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40">
                <a:moveTo>
                  <a:pt x="0" y="24"/>
                </a:moveTo>
                <a:lnTo>
                  <a:pt x="8" y="40"/>
                </a:lnTo>
                <a:lnTo>
                  <a:pt x="79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" name="Freeform 173"/>
          <p:cNvSpPr>
            <a:spLocks noChangeArrowheads="1"/>
          </p:cNvSpPr>
          <p:nvPr/>
        </p:nvSpPr>
        <p:spPr bwMode="auto">
          <a:xfrm>
            <a:off x="2301875" y="4764088"/>
            <a:ext cx="74613" cy="103187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9" name="Freeform 174"/>
          <p:cNvSpPr>
            <a:spLocks noChangeArrowheads="1"/>
          </p:cNvSpPr>
          <p:nvPr/>
        </p:nvSpPr>
        <p:spPr bwMode="auto">
          <a:xfrm>
            <a:off x="2479675" y="5011738"/>
            <a:ext cx="80963" cy="109537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4"/>
                </a:moveTo>
                <a:lnTo>
                  <a:pt x="16" y="75"/>
                </a:lnTo>
                <a:lnTo>
                  <a:pt x="55" y="8"/>
                </a:lnTo>
                <a:lnTo>
                  <a:pt x="39" y="0"/>
                </a:lnTo>
                <a:lnTo>
                  <a:pt x="0" y="6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0" name="Freeform 175"/>
          <p:cNvSpPr>
            <a:spLocks noChangeArrowheads="1"/>
          </p:cNvSpPr>
          <p:nvPr/>
        </p:nvSpPr>
        <p:spPr bwMode="auto">
          <a:xfrm>
            <a:off x="2151063" y="4554538"/>
            <a:ext cx="74612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1" name="Freeform 176"/>
          <p:cNvSpPr>
            <a:spLocks noChangeArrowheads="1"/>
          </p:cNvSpPr>
          <p:nvPr/>
        </p:nvSpPr>
        <p:spPr bwMode="auto">
          <a:xfrm>
            <a:off x="2190750" y="4635500"/>
            <a:ext cx="80963" cy="111125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7"/>
                </a:moveTo>
                <a:lnTo>
                  <a:pt x="16" y="75"/>
                </a:lnTo>
                <a:lnTo>
                  <a:pt x="55" y="12"/>
                </a:lnTo>
                <a:lnTo>
                  <a:pt x="4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2" name="Freeform 177"/>
          <p:cNvSpPr>
            <a:spLocks noChangeArrowheads="1"/>
          </p:cNvSpPr>
          <p:nvPr/>
        </p:nvSpPr>
        <p:spPr bwMode="auto">
          <a:xfrm>
            <a:off x="2203450" y="4676775"/>
            <a:ext cx="109538" cy="57150"/>
          </a:xfrm>
          <a:custGeom>
            <a:avLst/>
            <a:gdLst>
              <a:gd name="T0" fmla="*/ 0 w 75"/>
              <a:gd name="T1" fmla="*/ 2147483646 h 39"/>
              <a:gd name="T2" fmla="*/ 2147483646 w 75"/>
              <a:gd name="T3" fmla="*/ 2147483646 h 39"/>
              <a:gd name="T4" fmla="*/ 2147483646 w 75"/>
              <a:gd name="T5" fmla="*/ 2147483646 h 39"/>
              <a:gd name="T6" fmla="*/ 2147483646 w 75"/>
              <a:gd name="T7" fmla="*/ 0 h 39"/>
              <a:gd name="T8" fmla="*/ 0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0" y="24"/>
                </a:moveTo>
                <a:lnTo>
                  <a:pt x="8" y="39"/>
                </a:lnTo>
                <a:lnTo>
                  <a:pt x="75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3" name="Freeform 178"/>
          <p:cNvSpPr>
            <a:spLocks noChangeArrowheads="1"/>
          </p:cNvSpPr>
          <p:nvPr/>
        </p:nvSpPr>
        <p:spPr bwMode="auto">
          <a:xfrm>
            <a:off x="2444750" y="4965700"/>
            <a:ext cx="74613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6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4" name="Freeform 179"/>
          <p:cNvSpPr>
            <a:spLocks noChangeArrowheads="1"/>
          </p:cNvSpPr>
          <p:nvPr/>
        </p:nvSpPr>
        <p:spPr bwMode="auto">
          <a:xfrm>
            <a:off x="2346325" y="4873625"/>
            <a:ext cx="109538" cy="63500"/>
          </a:xfrm>
          <a:custGeom>
            <a:avLst/>
            <a:gdLst>
              <a:gd name="T0" fmla="*/ 0 w 75"/>
              <a:gd name="T1" fmla="*/ 2147483646 h 43"/>
              <a:gd name="T2" fmla="*/ 2147483646 w 75"/>
              <a:gd name="T3" fmla="*/ 2147483646 h 43"/>
              <a:gd name="T4" fmla="*/ 2147483646 w 75"/>
              <a:gd name="T5" fmla="*/ 2147483646 h 43"/>
              <a:gd name="T6" fmla="*/ 2147483646 w 75"/>
              <a:gd name="T7" fmla="*/ 0 h 43"/>
              <a:gd name="T8" fmla="*/ 0 w 75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3"/>
              <a:gd name="T17" fmla="*/ 75 w 7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3">
                <a:moveTo>
                  <a:pt x="0" y="28"/>
                </a:moveTo>
                <a:lnTo>
                  <a:pt x="8" y="43"/>
                </a:lnTo>
                <a:lnTo>
                  <a:pt x="75" y="20"/>
                </a:lnTo>
                <a:lnTo>
                  <a:pt x="71" y="0"/>
                </a:lnTo>
                <a:lnTo>
                  <a:pt x="0" y="28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5" name="Freeform 180"/>
          <p:cNvSpPr>
            <a:spLocks noChangeArrowheads="1"/>
          </p:cNvSpPr>
          <p:nvPr/>
        </p:nvSpPr>
        <p:spPr bwMode="auto">
          <a:xfrm>
            <a:off x="2255838" y="5035550"/>
            <a:ext cx="96837" cy="98425"/>
          </a:xfrm>
          <a:custGeom>
            <a:avLst/>
            <a:gdLst>
              <a:gd name="T0" fmla="*/ 2147483646 w 66"/>
              <a:gd name="T1" fmla="*/ 2147483646 h 67"/>
              <a:gd name="T2" fmla="*/ 2147483646 w 66"/>
              <a:gd name="T3" fmla="*/ 2147483646 h 67"/>
              <a:gd name="T4" fmla="*/ 0 w 66"/>
              <a:gd name="T5" fmla="*/ 2147483646 h 67"/>
              <a:gd name="T6" fmla="*/ 2147483646 w 66"/>
              <a:gd name="T7" fmla="*/ 0 h 67"/>
              <a:gd name="T8" fmla="*/ 2147483646 w 66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67"/>
              <a:gd name="T17" fmla="*/ 66 w 66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67">
                <a:moveTo>
                  <a:pt x="66" y="16"/>
                </a:moveTo>
                <a:lnTo>
                  <a:pt x="15" y="67"/>
                </a:lnTo>
                <a:lnTo>
                  <a:pt x="0" y="55"/>
                </a:lnTo>
                <a:lnTo>
                  <a:pt x="51" y="0"/>
                </a:lnTo>
                <a:lnTo>
                  <a:pt x="66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6" name="Freeform 181"/>
          <p:cNvSpPr>
            <a:spLocks noChangeArrowheads="1"/>
          </p:cNvSpPr>
          <p:nvPr/>
        </p:nvSpPr>
        <p:spPr bwMode="auto">
          <a:xfrm>
            <a:off x="2146300" y="5035550"/>
            <a:ext cx="103188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7" name="Freeform 182"/>
          <p:cNvSpPr>
            <a:spLocks noChangeArrowheads="1"/>
          </p:cNvSpPr>
          <p:nvPr/>
        </p:nvSpPr>
        <p:spPr bwMode="auto">
          <a:xfrm>
            <a:off x="2381250" y="5035550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" name="Freeform 183"/>
          <p:cNvSpPr>
            <a:spLocks noChangeArrowheads="1"/>
          </p:cNvSpPr>
          <p:nvPr/>
        </p:nvSpPr>
        <p:spPr bwMode="auto">
          <a:xfrm>
            <a:off x="2197100" y="4781550"/>
            <a:ext cx="98425" cy="104775"/>
          </a:xfrm>
          <a:custGeom>
            <a:avLst/>
            <a:gdLst>
              <a:gd name="T0" fmla="*/ 2147483646 w 67"/>
              <a:gd name="T1" fmla="*/ 2147483646 h 71"/>
              <a:gd name="T2" fmla="*/ 2147483646 w 67"/>
              <a:gd name="T3" fmla="*/ 2147483646 h 71"/>
              <a:gd name="T4" fmla="*/ 0 w 67"/>
              <a:gd name="T5" fmla="*/ 2147483646 h 71"/>
              <a:gd name="T6" fmla="*/ 2147483646 w 67"/>
              <a:gd name="T7" fmla="*/ 0 h 71"/>
              <a:gd name="T8" fmla="*/ 2147483646 w 6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67" y="16"/>
                </a:moveTo>
                <a:lnTo>
                  <a:pt x="16" y="71"/>
                </a:lnTo>
                <a:lnTo>
                  <a:pt x="0" y="55"/>
                </a:lnTo>
                <a:lnTo>
                  <a:pt x="51" y="0"/>
                </a:lnTo>
                <a:lnTo>
                  <a:pt x="67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" name="Freeform 184"/>
          <p:cNvSpPr>
            <a:spLocks noChangeArrowheads="1"/>
          </p:cNvSpPr>
          <p:nvPr/>
        </p:nvSpPr>
        <p:spPr bwMode="auto">
          <a:xfrm>
            <a:off x="2109788" y="4694238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" name="Freeform 185"/>
          <p:cNvSpPr>
            <a:spLocks noChangeArrowheads="1"/>
          </p:cNvSpPr>
          <p:nvPr/>
        </p:nvSpPr>
        <p:spPr bwMode="auto">
          <a:xfrm>
            <a:off x="2162175" y="4903788"/>
            <a:ext cx="103188" cy="103187"/>
          </a:xfrm>
          <a:custGeom>
            <a:avLst/>
            <a:gdLst>
              <a:gd name="T0" fmla="*/ 2147483646 w 70"/>
              <a:gd name="T1" fmla="*/ 0 h 71"/>
              <a:gd name="T2" fmla="*/ 2147483646 w 70"/>
              <a:gd name="T3" fmla="*/ 2147483646 h 71"/>
              <a:gd name="T4" fmla="*/ 2147483646 w 70"/>
              <a:gd name="T5" fmla="*/ 2147483646 h 71"/>
              <a:gd name="T6" fmla="*/ 0 w 70"/>
              <a:gd name="T7" fmla="*/ 2147483646 h 71"/>
              <a:gd name="T8" fmla="*/ 2147483646 w 70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71"/>
              <a:gd name="T17" fmla="*/ 70 w 70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71">
                <a:moveTo>
                  <a:pt x="15" y="0"/>
                </a:moveTo>
                <a:lnTo>
                  <a:pt x="70" y="55"/>
                </a:lnTo>
                <a:lnTo>
                  <a:pt x="55" y="71"/>
                </a:lnTo>
                <a:lnTo>
                  <a:pt x="0" y="15"/>
                </a:lnTo>
                <a:lnTo>
                  <a:pt x="15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" name="Freeform 186"/>
          <p:cNvSpPr>
            <a:spLocks noChangeArrowheads="1"/>
          </p:cNvSpPr>
          <p:nvPr/>
        </p:nvSpPr>
        <p:spPr bwMode="auto">
          <a:xfrm>
            <a:off x="2289175" y="4891088"/>
            <a:ext cx="98425" cy="104775"/>
          </a:xfrm>
          <a:custGeom>
            <a:avLst/>
            <a:gdLst>
              <a:gd name="T0" fmla="*/ 2147483646 w 67"/>
              <a:gd name="T1" fmla="*/ 0 h 71"/>
              <a:gd name="T2" fmla="*/ 2147483646 w 67"/>
              <a:gd name="T3" fmla="*/ 2147483646 h 71"/>
              <a:gd name="T4" fmla="*/ 2147483646 w 67"/>
              <a:gd name="T5" fmla="*/ 2147483646 h 71"/>
              <a:gd name="T6" fmla="*/ 0 w 67"/>
              <a:gd name="T7" fmla="*/ 2147483646 h 71"/>
              <a:gd name="T8" fmla="*/ 2147483646 w 6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12" y="0"/>
                </a:moveTo>
                <a:lnTo>
                  <a:pt x="67" y="55"/>
                </a:lnTo>
                <a:lnTo>
                  <a:pt x="51" y="71"/>
                </a:lnTo>
                <a:lnTo>
                  <a:pt x="0" y="16"/>
                </a:lnTo>
                <a:lnTo>
                  <a:pt x="12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" name="Freeform 73"/>
          <p:cNvSpPr>
            <a:spLocks noChangeArrowheads="1"/>
          </p:cNvSpPr>
          <p:nvPr/>
        </p:nvSpPr>
        <p:spPr bwMode="auto">
          <a:xfrm>
            <a:off x="136525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" name="Freeform 101"/>
          <p:cNvSpPr>
            <a:spLocks noChangeArrowheads="1"/>
          </p:cNvSpPr>
          <p:nvPr/>
        </p:nvSpPr>
        <p:spPr bwMode="auto">
          <a:xfrm>
            <a:off x="136525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" name="Freeform 102"/>
          <p:cNvSpPr>
            <a:spLocks noChangeArrowheads="1"/>
          </p:cNvSpPr>
          <p:nvPr/>
        </p:nvSpPr>
        <p:spPr bwMode="auto">
          <a:xfrm>
            <a:off x="136525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" name="Freeform 103"/>
          <p:cNvSpPr>
            <a:spLocks noChangeArrowheads="1"/>
          </p:cNvSpPr>
          <p:nvPr/>
        </p:nvSpPr>
        <p:spPr bwMode="auto">
          <a:xfrm>
            <a:off x="136525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" name="MH_Others_1"/>
          <p:cNvSpPr>
            <a:spLocks noChangeArrowheads="1"/>
          </p:cNvSpPr>
          <p:nvPr/>
        </p:nvSpPr>
        <p:spPr bwMode="auto">
          <a:xfrm>
            <a:off x="904875" y="1871663"/>
            <a:ext cx="306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DISCUSSION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07" name="文本框 112"/>
          <p:cNvSpPr>
            <a:spLocks noChangeArrowheads="1"/>
          </p:cNvSpPr>
          <p:nvPr/>
        </p:nvSpPr>
        <p:spPr bwMode="auto">
          <a:xfrm>
            <a:off x="806450" y="538163"/>
            <a:ext cx="22367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0" b="1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讨论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668157" y="1871663"/>
            <a:ext cx="7021285" cy="696686"/>
            <a:chOff x="5540375" y="1711325"/>
            <a:chExt cx="5476875" cy="498475"/>
          </a:xfrm>
        </p:grpSpPr>
        <p:sp>
          <p:nvSpPr>
            <p:cNvPr id="4208" name="MH_Number_1"/>
            <p:cNvSpPr>
              <a:spLocks noChangeArrowheads="1"/>
            </p:cNvSpPr>
            <p:nvPr/>
          </p:nvSpPr>
          <p:spPr bwMode="auto">
            <a:xfrm>
              <a:off x="5540375" y="1711325"/>
              <a:ext cx="498475" cy="498475"/>
            </a:xfrm>
            <a:prstGeom prst="roundRect">
              <a:avLst>
                <a:gd name="adj" fmla="val 7611"/>
              </a:avLst>
            </a:prstGeom>
            <a:solidFill>
              <a:srgbClr val="0895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01</a:t>
              </a:r>
              <a:endPara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209" name="MH_Entry_1"/>
            <p:cNvSpPr>
              <a:spLocks noChangeArrowheads="1"/>
            </p:cNvSpPr>
            <p:nvPr/>
          </p:nvSpPr>
          <p:spPr bwMode="auto">
            <a:xfrm>
              <a:off x="6210300" y="1711325"/>
              <a:ext cx="4806950" cy="498475"/>
            </a:xfrm>
            <a:prstGeom prst="roundRect">
              <a:avLst>
                <a:gd name="adj" fmla="val 9120"/>
              </a:avLst>
            </a:prstGeom>
            <a:solidFill>
              <a:srgbClr val="0895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你知道哪些植物？</a:t>
              </a:r>
              <a:endParaRPr lang="zh-CN" altLang="en-US" sz="2400" b="1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7"/>
          <p:cNvSpPr>
            <a:spLocks noChangeArrowheads="1"/>
          </p:cNvSpPr>
          <p:nvPr/>
        </p:nvSpPr>
        <p:spPr bwMode="auto">
          <a:xfrm>
            <a:off x="2336800" y="5127625"/>
            <a:ext cx="276225" cy="1139825"/>
          </a:xfrm>
          <a:custGeom>
            <a:avLst/>
            <a:gdLst>
              <a:gd name="T0" fmla="*/ 2147483646 w 48"/>
              <a:gd name="T1" fmla="*/ 2147483646 h 197"/>
              <a:gd name="T2" fmla="*/ 0 w 48"/>
              <a:gd name="T3" fmla="*/ 2147483646 h 197"/>
              <a:gd name="T4" fmla="*/ 0 w 48"/>
              <a:gd name="T5" fmla="*/ 2147483646 h 197"/>
              <a:gd name="T6" fmla="*/ 2147483646 w 48"/>
              <a:gd name="T7" fmla="*/ 0 h 197"/>
              <a:gd name="T8" fmla="*/ 2147483646 w 48"/>
              <a:gd name="T9" fmla="*/ 0 h 197"/>
              <a:gd name="T10" fmla="*/ 2147483646 w 48"/>
              <a:gd name="T11" fmla="*/ 2147483646 h 197"/>
              <a:gd name="T12" fmla="*/ 2147483646 w 48"/>
              <a:gd name="T13" fmla="*/ 2147483646 h 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97"/>
              <a:gd name="T23" fmla="*/ 48 w 48"/>
              <a:gd name="T24" fmla="*/ 197 h 1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97">
                <a:moveTo>
                  <a:pt x="48" y="197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1" y="0"/>
                  <a:pt x="48" y="8"/>
                  <a:pt x="48" y="16"/>
                </a:cubicBezTo>
                <a:lnTo>
                  <a:pt x="48" y="19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Freeform 8"/>
          <p:cNvSpPr>
            <a:spLocks noChangeArrowheads="1"/>
          </p:cNvSpPr>
          <p:nvPr/>
        </p:nvSpPr>
        <p:spPr bwMode="auto">
          <a:xfrm>
            <a:off x="1792288" y="4370388"/>
            <a:ext cx="2363787" cy="2349500"/>
          </a:xfrm>
          <a:custGeom>
            <a:avLst/>
            <a:gdLst>
              <a:gd name="T0" fmla="*/ 0 w 883"/>
              <a:gd name="T1" fmla="*/ 2147483646 h 406"/>
              <a:gd name="T2" fmla="*/ 2147483646 w 883"/>
              <a:gd name="T3" fmla="*/ 2147483646 h 406"/>
              <a:gd name="T4" fmla="*/ 2147483646 w 883"/>
              <a:gd name="T5" fmla="*/ 2147483646 h 406"/>
              <a:gd name="T6" fmla="*/ 2147483646 w 883"/>
              <a:gd name="T7" fmla="*/ 2147483646 h 406"/>
              <a:gd name="T8" fmla="*/ 0 w 883"/>
              <a:gd name="T9" fmla="*/ 2147483646 h 406"/>
              <a:gd name="T10" fmla="*/ 0 w 883"/>
              <a:gd name="T11" fmla="*/ 2147483646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406"/>
              <a:gd name="T20" fmla="*/ 883 w 883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406">
                <a:moveTo>
                  <a:pt x="0" y="398"/>
                </a:moveTo>
                <a:cubicBezTo>
                  <a:pt x="883" y="406"/>
                  <a:pt x="883" y="406"/>
                  <a:pt x="883" y="406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196" y="0"/>
                  <a:pt x="123" y="2"/>
                  <a:pt x="65" y="39"/>
                </a:cubicBezTo>
                <a:cubicBezTo>
                  <a:pt x="0" y="81"/>
                  <a:pt x="0" y="81"/>
                  <a:pt x="0" y="81"/>
                </a:cubicBezTo>
                <a:lnTo>
                  <a:pt x="0" y="398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Freeform 9"/>
          <p:cNvSpPr>
            <a:spLocks noChangeArrowheads="1"/>
          </p:cNvSpPr>
          <p:nvPr/>
        </p:nvSpPr>
        <p:spPr bwMode="auto">
          <a:xfrm>
            <a:off x="211138" y="3514725"/>
            <a:ext cx="2112962" cy="3048000"/>
          </a:xfrm>
          <a:custGeom>
            <a:avLst/>
            <a:gdLst>
              <a:gd name="T0" fmla="*/ 2147483646 w 366"/>
              <a:gd name="T1" fmla="*/ 2147483646 h 527"/>
              <a:gd name="T2" fmla="*/ 2147483646 w 366"/>
              <a:gd name="T3" fmla="*/ 2147483646 h 527"/>
              <a:gd name="T4" fmla="*/ 2147483646 w 366"/>
              <a:gd name="T5" fmla="*/ 0 h 527"/>
              <a:gd name="T6" fmla="*/ 2147483646 w 366"/>
              <a:gd name="T7" fmla="*/ 0 h 527"/>
              <a:gd name="T8" fmla="*/ 2147483646 w 366"/>
              <a:gd name="T9" fmla="*/ 2147483646 h 527"/>
              <a:gd name="T10" fmla="*/ 2147483646 w 366"/>
              <a:gd name="T11" fmla="*/ 2147483646 h 527"/>
              <a:gd name="T12" fmla="*/ 2147483646 w 366"/>
              <a:gd name="T13" fmla="*/ 2147483646 h 527"/>
              <a:gd name="T14" fmla="*/ 0 w 366"/>
              <a:gd name="T15" fmla="*/ 2147483646 h 527"/>
              <a:gd name="T16" fmla="*/ 0 w 366"/>
              <a:gd name="T17" fmla="*/ 2147483646 h 527"/>
              <a:gd name="T18" fmla="*/ 2147483646 w 366"/>
              <a:gd name="T19" fmla="*/ 2147483646 h 527"/>
              <a:gd name="T20" fmla="*/ 2147483646 w 366"/>
              <a:gd name="T21" fmla="*/ 2147483646 h 527"/>
              <a:gd name="T22" fmla="*/ 2147483646 w 366"/>
              <a:gd name="T23" fmla="*/ 2147483646 h 527"/>
              <a:gd name="T24" fmla="*/ 2147483646 w 366"/>
              <a:gd name="T25" fmla="*/ 2147483646 h 527"/>
              <a:gd name="T26" fmla="*/ 2147483646 w 366"/>
              <a:gd name="T27" fmla="*/ 2147483646 h 527"/>
              <a:gd name="T28" fmla="*/ 2147483646 w 366"/>
              <a:gd name="T29" fmla="*/ 2147483646 h 527"/>
              <a:gd name="T30" fmla="*/ 2147483646 w 366"/>
              <a:gd name="T31" fmla="*/ 2147483646 h 5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6"/>
              <a:gd name="T49" fmla="*/ 0 h 527"/>
              <a:gd name="T50" fmla="*/ 366 w 366"/>
              <a:gd name="T51" fmla="*/ 527 h 5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6" h="527">
                <a:moveTo>
                  <a:pt x="283" y="117"/>
                </a:moveTo>
                <a:cubicBezTo>
                  <a:pt x="283" y="96"/>
                  <a:pt x="283" y="96"/>
                  <a:pt x="283" y="96"/>
                </a:cubicBezTo>
                <a:cubicBezTo>
                  <a:pt x="283" y="43"/>
                  <a:pt x="24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4" y="0"/>
                  <a:pt x="92" y="43"/>
                  <a:pt x="92" y="96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34" y="182"/>
                  <a:pt x="0" y="216"/>
                  <a:pt x="0" y="257"/>
                </a:cubicBezTo>
                <a:cubicBezTo>
                  <a:pt x="0" y="527"/>
                  <a:pt x="0" y="527"/>
                  <a:pt x="0" y="527"/>
                </a:cubicBezTo>
                <a:cubicBezTo>
                  <a:pt x="154" y="527"/>
                  <a:pt x="154" y="527"/>
                  <a:pt x="154" y="527"/>
                </a:cubicBezTo>
                <a:cubicBezTo>
                  <a:pt x="154" y="490"/>
                  <a:pt x="154" y="490"/>
                  <a:pt x="154" y="490"/>
                </a:cubicBezTo>
                <a:cubicBezTo>
                  <a:pt x="242" y="490"/>
                  <a:pt x="242" y="490"/>
                  <a:pt x="242" y="490"/>
                </a:cubicBezTo>
                <a:cubicBezTo>
                  <a:pt x="242" y="485"/>
                  <a:pt x="242" y="485"/>
                  <a:pt x="242" y="485"/>
                </a:cubicBezTo>
                <a:cubicBezTo>
                  <a:pt x="366" y="485"/>
                  <a:pt x="366" y="485"/>
                  <a:pt x="366" y="485"/>
                </a:cubicBezTo>
                <a:cubicBezTo>
                  <a:pt x="366" y="200"/>
                  <a:pt x="366" y="200"/>
                  <a:pt x="366" y="200"/>
                </a:cubicBezTo>
                <a:cubicBezTo>
                  <a:pt x="366" y="154"/>
                  <a:pt x="328" y="117"/>
                  <a:pt x="283" y="117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2098675" y="5908675"/>
            <a:ext cx="722313" cy="474663"/>
          </a:xfrm>
          <a:prstGeom prst="rect">
            <a:avLst/>
          </a:prstGeom>
          <a:solidFill>
            <a:srgbClr val="2A7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2" name="Freeform 11"/>
          <p:cNvSpPr>
            <a:spLocks noChangeArrowheads="1"/>
          </p:cNvSpPr>
          <p:nvPr/>
        </p:nvSpPr>
        <p:spPr bwMode="auto">
          <a:xfrm>
            <a:off x="2613025" y="4711700"/>
            <a:ext cx="692150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Freeform 12"/>
          <p:cNvSpPr>
            <a:spLocks noChangeArrowheads="1"/>
          </p:cNvSpPr>
          <p:nvPr/>
        </p:nvSpPr>
        <p:spPr bwMode="auto">
          <a:xfrm>
            <a:off x="1711325" y="4527550"/>
            <a:ext cx="209550" cy="906463"/>
          </a:xfrm>
          <a:custGeom>
            <a:avLst/>
            <a:gdLst>
              <a:gd name="T0" fmla="*/ 2147483646 w 36"/>
              <a:gd name="T1" fmla="*/ 2147483646 h 157"/>
              <a:gd name="T2" fmla="*/ 0 w 36"/>
              <a:gd name="T3" fmla="*/ 2147483646 h 157"/>
              <a:gd name="T4" fmla="*/ 0 w 36"/>
              <a:gd name="T5" fmla="*/ 2147483646 h 157"/>
              <a:gd name="T6" fmla="*/ 2147483646 w 36"/>
              <a:gd name="T7" fmla="*/ 0 h 157"/>
              <a:gd name="T8" fmla="*/ 2147483646 w 36"/>
              <a:gd name="T9" fmla="*/ 0 h 157"/>
              <a:gd name="T10" fmla="*/ 2147483646 w 36"/>
              <a:gd name="T11" fmla="*/ 2147483646 h 157"/>
              <a:gd name="T12" fmla="*/ 2147483646 w 36"/>
              <a:gd name="T13" fmla="*/ 2147483646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7"/>
              <a:gd name="T23" fmla="*/ 36 w 36"/>
              <a:gd name="T24" fmla="*/ 157 h 1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7">
                <a:moveTo>
                  <a:pt x="36" y="157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15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Freeform 13"/>
          <p:cNvSpPr>
            <a:spLocks noChangeArrowheads="1"/>
          </p:cNvSpPr>
          <p:nvPr/>
        </p:nvSpPr>
        <p:spPr bwMode="auto">
          <a:xfrm>
            <a:off x="1082675" y="3960813"/>
            <a:ext cx="369888" cy="1166812"/>
          </a:xfrm>
          <a:custGeom>
            <a:avLst/>
            <a:gdLst>
              <a:gd name="T0" fmla="*/ 2147483646 w 64"/>
              <a:gd name="T1" fmla="*/ 2147483646 h 202"/>
              <a:gd name="T2" fmla="*/ 2147483646 w 64"/>
              <a:gd name="T3" fmla="*/ 2147483646 h 202"/>
              <a:gd name="T4" fmla="*/ 0 w 64"/>
              <a:gd name="T5" fmla="*/ 2147483646 h 202"/>
              <a:gd name="T6" fmla="*/ 0 w 64"/>
              <a:gd name="T7" fmla="*/ 2147483646 h 202"/>
              <a:gd name="T8" fmla="*/ 2147483646 w 64"/>
              <a:gd name="T9" fmla="*/ 0 h 202"/>
              <a:gd name="T10" fmla="*/ 2147483646 w 64"/>
              <a:gd name="T11" fmla="*/ 0 h 202"/>
              <a:gd name="T12" fmla="*/ 2147483646 w 64"/>
              <a:gd name="T13" fmla="*/ 2147483646 h 202"/>
              <a:gd name="T14" fmla="*/ 2147483646 w 64"/>
              <a:gd name="T15" fmla="*/ 2147483646 h 202"/>
              <a:gd name="T16" fmla="*/ 2147483646 w 64"/>
              <a:gd name="T17" fmla="*/ 214748364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202"/>
              <a:gd name="T29" fmla="*/ 64 w 64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202">
                <a:moveTo>
                  <a:pt x="32" y="202"/>
                </a:moveTo>
                <a:cubicBezTo>
                  <a:pt x="32" y="202"/>
                  <a:pt x="32" y="202"/>
                  <a:pt x="32" y="202"/>
                </a:cubicBezTo>
                <a:cubicBezTo>
                  <a:pt x="15" y="202"/>
                  <a:pt x="0" y="188"/>
                  <a:pt x="0" y="1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5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9" y="0"/>
                  <a:pt x="64" y="14"/>
                  <a:pt x="64" y="3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4" y="188"/>
                  <a:pt x="49" y="202"/>
                  <a:pt x="32" y="202"/>
                </a:cubicBez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Freeform 14"/>
          <p:cNvSpPr>
            <a:spLocks noChangeArrowheads="1"/>
          </p:cNvSpPr>
          <p:nvPr/>
        </p:nvSpPr>
        <p:spPr bwMode="auto">
          <a:xfrm>
            <a:off x="454025" y="4937125"/>
            <a:ext cx="519113" cy="1330325"/>
          </a:xfrm>
          <a:custGeom>
            <a:avLst/>
            <a:gdLst>
              <a:gd name="T0" fmla="*/ 2147483646 w 90"/>
              <a:gd name="T1" fmla="*/ 2147483646 h 230"/>
              <a:gd name="T2" fmla="*/ 0 w 90"/>
              <a:gd name="T3" fmla="*/ 2147483646 h 230"/>
              <a:gd name="T4" fmla="*/ 0 w 90"/>
              <a:gd name="T5" fmla="*/ 2147483646 h 230"/>
              <a:gd name="T6" fmla="*/ 2147483646 w 90"/>
              <a:gd name="T7" fmla="*/ 0 h 230"/>
              <a:gd name="T8" fmla="*/ 2147483646 w 90"/>
              <a:gd name="T9" fmla="*/ 0 h 230"/>
              <a:gd name="T10" fmla="*/ 2147483646 w 90"/>
              <a:gd name="T11" fmla="*/ 2147483646 h 230"/>
              <a:gd name="T12" fmla="*/ 2147483646 w 90"/>
              <a:gd name="T13" fmla="*/ 2147483646 h 2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30"/>
              <a:gd name="T23" fmla="*/ 90 w 90"/>
              <a:gd name="T24" fmla="*/ 230 h 2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30">
                <a:moveTo>
                  <a:pt x="90" y="230"/>
                </a:moveTo>
                <a:cubicBezTo>
                  <a:pt x="0" y="230"/>
                  <a:pt x="0" y="230"/>
                  <a:pt x="0" y="23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73" y="0"/>
                  <a:pt x="90" y="18"/>
                  <a:pt x="90" y="39"/>
                </a:cubicBezTo>
                <a:lnTo>
                  <a:pt x="90" y="230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Rectangle 23"/>
          <p:cNvSpPr>
            <a:spLocks noChangeArrowheads="1"/>
          </p:cNvSpPr>
          <p:nvPr/>
        </p:nvSpPr>
        <p:spPr bwMode="auto">
          <a:xfrm>
            <a:off x="765175" y="5632450"/>
            <a:ext cx="85725" cy="63500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7" name="Rectangle 24"/>
          <p:cNvSpPr>
            <a:spLocks noChangeArrowheads="1"/>
          </p:cNvSpPr>
          <p:nvPr/>
        </p:nvSpPr>
        <p:spPr bwMode="auto">
          <a:xfrm>
            <a:off x="742950" y="5765800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8" name="Rectangle 25"/>
          <p:cNvSpPr>
            <a:spLocks noChangeArrowheads="1"/>
          </p:cNvSpPr>
          <p:nvPr/>
        </p:nvSpPr>
        <p:spPr bwMode="auto">
          <a:xfrm>
            <a:off x="742950" y="5956300"/>
            <a:ext cx="131763" cy="69850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9" name="Rectangle 26"/>
          <p:cNvSpPr>
            <a:spLocks noChangeArrowheads="1"/>
          </p:cNvSpPr>
          <p:nvPr/>
        </p:nvSpPr>
        <p:spPr bwMode="auto">
          <a:xfrm>
            <a:off x="742950" y="6118225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0" name="Freeform 27"/>
          <p:cNvSpPr>
            <a:spLocks noChangeArrowheads="1"/>
          </p:cNvSpPr>
          <p:nvPr/>
        </p:nvSpPr>
        <p:spPr bwMode="auto">
          <a:xfrm>
            <a:off x="863600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Freeform 28"/>
          <p:cNvSpPr>
            <a:spLocks noChangeArrowheads="1"/>
          </p:cNvSpPr>
          <p:nvPr/>
        </p:nvSpPr>
        <p:spPr bwMode="auto">
          <a:xfrm>
            <a:off x="360363" y="5481638"/>
            <a:ext cx="392112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Freeform 29"/>
          <p:cNvSpPr>
            <a:spLocks noChangeArrowheads="1"/>
          </p:cNvSpPr>
          <p:nvPr/>
        </p:nvSpPr>
        <p:spPr bwMode="auto">
          <a:xfrm>
            <a:off x="533400" y="5284788"/>
            <a:ext cx="330200" cy="382587"/>
          </a:xfrm>
          <a:custGeom>
            <a:avLst/>
            <a:gdLst>
              <a:gd name="T0" fmla="*/ 2147483646 w 57"/>
              <a:gd name="T1" fmla="*/ 2147483646 h 66"/>
              <a:gd name="T2" fmla="*/ 2147483646 w 57"/>
              <a:gd name="T3" fmla="*/ 2147483646 h 66"/>
              <a:gd name="T4" fmla="*/ 2147483646 w 57"/>
              <a:gd name="T5" fmla="*/ 2147483646 h 66"/>
              <a:gd name="T6" fmla="*/ 2147483646 w 57"/>
              <a:gd name="T7" fmla="*/ 2147483646 h 66"/>
              <a:gd name="T8" fmla="*/ 2147483646 w 57"/>
              <a:gd name="T9" fmla="*/ 2147483646 h 66"/>
              <a:gd name="T10" fmla="*/ 2147483646 w 57"/>
              <a:gd name="T11" fmla="*/ 2147483646 h 66"/>
              <a:gd name="T12" fmla="*/ 2147483646 w 57"/>
              <a:gd name="T13" fmla="*/ 2147483646 h 66"/>
              <a:gd name="T14" fmla="*/ 2147483646 w 57"/>
              <a:gd name="T15" fmla="*/ 2147483646 h 66"/>
              <a:gd name="T16" fmla="*/ 2147483646 w 57"/>
              <a:gd name="T17" fmla="*/ 2147483646 h 66"/>
              <a:gd name="T18" fmla="*/ 2147483646 w 57"/>
              <a:gd name="T19" fmla="*/ 2147483646 h 66"/>
              <a:gd name="T20" fmla="*/ 2147483646 w 57"/>
              <a:gd name="T21" fmla="*/ 2147483646 h 66"/>
              <a:gd name="T22" fmla="*/ 0 w 57"/>
              <a:gd name="T23" fmla="*/ 2147483646 h 66"/>
              <a:gd name="T24" fmla="*/ 2147483646 w 57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"/>
              <a:gd name="T40" fmla="*/ 0 h 66"/>
              <a:gd name="T41" fmla="*/ 57 w 57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" h="66">
                <a:moveTo>
                  <a:pt x="47" y="20"/>
                </a:moveTo>
                <a:cubicBezTo>
                  <a:pt x="57" y="35"/>
                  <a:pt x="53" y="56"/>
                  <a:pt x="38" y="66"/>
                </a:cubicBezTo>
                <a:cubicBezTo>
                  <a:pt x="32" y="58"/>
                  <a:pt x="32" y="58"/>
                  <a:pt x="32" y="58"/>
                </a:cubicBezTo>
                <a:cubicBezTo>
                  <a:pt x="37" y="48"/>
                  <a:pt x="37" y="48"/>
                  <a:pt x="37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43"/>
                  <a:pt x="22" y="43"/>
                  <a:pt x="22" y="43"/>
                </a:cubicBezTo>
                <a:cubicBezTo>
                  <a:pt x="27" y="33"/>
                  <a:pt x="27" y="33"/>
                  <a:pt x="27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11" y="28"/>
                  <a:pt x="11" y="28"/>
                  <a:pt x="11" y="28"/>
                </a:cubicBezTo>
                <a:cubicBezTo>
                  <a:pt x="16" y="18"/>
                  <a:pt x="16" y="18"/>
                  <a:pt x="1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15" y="0"/>
                  <a:pt x="36" y="4"/>
                  <a:pt x="47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Freeform 30"/>
          <p:cNvSpPr>
            <a:spLocks noChangeArrowheads="1"/>
          </p:cNvSpPr>
          <p:nvPr/>
        </p:nvSpPr>
        <p:spPr bwMode="auto">
          <a:xfrm>
            <a:off x="758825" y="5284788"/>
            <a:ext cx="334963" cy="382587"/>
          </a:xfrm>
          <a:custGeom>
            <a:avLst/>
            <a:gdLst>
              <a:gd name="T0" fmla="*/ 2147483646 w 58"/>
              <a:gd name="T1" fmla="*/ 2147483646 h 66"/>
              <a:gd name="T2" fmla="*/ 2147483646 w 58"/>
              <a:gd name="T3" fmla="*/ 2147483646 h 66"/>
              <a:gd name="T4" fmla="*/ 2147483646 w 58"/>
              <a:gd name="T5" fmla="*/ 2147483646 h 66"/>
              <a:gd name="T6" fmla="*/ 2147483646 w 58"/>
              <a:gd name="T7" fmla="*/ 2147483646 h 66"/>
              <a:gd name="T8" fmla="*/ 2147483646 w 58"/>
              <a:gd name="T9" fmla="*/ 2147483646 h 66"/>
              <a:gd name="T10" fmla="*/ 2147483646 w 58"/>
              <a:gd name="T11" fmla="*/ 2147483646 h 66"/>
              <a:gd name="T12" fmla="*/ 2147483646 w 58"/>
              <a:gd name="T13" fmla="*/ 2147483646 h 66"/>
              <a:gd name="T14" fmla="*/ 2147483646 w 58"/>
              <a:gd name="T15" fmla="*/ 2147483646 h 66"/>
              <a:gd name="T16" fmla="*/ 2147483646 w 58"/>
              <a:gd name="T17" fmla="*/ 2147483646 h 66"/>
              <a:gd name="T18" fmla="*/ 2147483646 w 58"/>
              <a:gd name="T19" fmla="*/ 2147483646 h 66"/>
              <a:gd name="T20" fmla="*/ 2147483646 w 58"/>
              <a:gd name="T21" fmla="*/ 2147483646 h 66"/>
              <a:gd name="T22" fmla="*/ 2147483646 w 58"/>
              <a:gd name="T23" fmla="*/ 2147483646 h 66"/>
              <a:gd name="T24" fmla="*/ 2147483646 w 58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8"/>
              <a:gd name="T40" fmla="*/ 0 h 66"/>
              <a:gd name="T41" fmla="*/ 58 w 58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8" h="66">
                <a:moveTo>
                  <a:pt x="11" y="20"/>
                </a:moveTo>
                <a:cubicBezTo>
                  <a:pt x="0" y="35"/>
                  <a:pt x="4" y="56"/>
                  <a:pt x="20" y="66"/>
                </a:cubicBezTo>
                <a:cubicBezTo>
                  <a:pt x="26" y="58"/>
                  <a:pt x="26" y="58"/>
                  <a:pt x="26" y="58"/>
                </a:cubicBezTo>
                <a:cubicBezTo>
                  <a:pt x="21" y="48"/>
                  <a:pt x="21" y="48"/>
                  <a:pt x="21" y="48"/>
                </a:cubicBezTo>
                <a:cubicBezTo>
                  <a:pt x="32" y="49"/>
                  <a:pt x="32" y="49"/>
                  <a:pt x="32" y="49"/>
                </a:cubicBezTo>
                <a:cubicBezTo>
                  <a:pt x="36" y="43"/>
                  <a:pt x="36" y="43"/>
                  <a:pt x="36" y="43"/>
                </a:cubicBezTo>
                <a:cubicBezTo>
                  <a:pt x="31" y="33"/>
                  <a:pt x="31" y="33"/>
                  <a:pt x="31" y="33"/>
                </a:cubicBezTo>
                <a:cubicBezTo>
                  <a:pt x="42" y="34"/>
                  <a:pt x="42" y="34"/>
                  <a:pt x="42" y="34"/>
                </a:cubicBezTo>
                <a:cubicBezTo>
                  <a:pt x="46" y="28"/>
                  <a:pt x="46" y="28"/>
                  <a:pt x="46" y="28"/>
                </a:cubicBezTo>
                <a:cubicBezTo>
                  <a:pt x="41" y="18"/>
                  <a:pt x="41" y="18"/>
                  <a:pt x="41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8" y="11"/>
                  <a:pt x="58" y="11"/>
                  <a:pt x="58" y="11"/>
                </a:cubicBezTo>
                <a:cubicBezTo>
                  <a:pt x="42" y="0"/>
                  <a:pt x="21" y="4"/>
                  <a:pt x="11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Oval 31"/>
          <p:cNvSpPr>
            <a:spLocks noChangeArrowheads="1"/>
          </p:cNvSpPr>
          <p:nvPr/>
        </p:nvSpPr>
        <p:spPr bwMode="auto">
          <a:xfrm>
            <a:off x="806450" y="5602288"/>
            <a:ext cx="12065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5" name="Oval 32"/>
          <p:cNvSpPr>
            <a:spLocks noChangeArrowheads="1"/>
          </p:cNvSpPr>
          <p:nvPr/>
        </p:nvSpPr>
        <p:spPr bwMode="auto">
          <a:xfrm>
            <a:off x="677863" y="5602288"/>
            <a:ext cx="128587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6" name="Oval 33"/>
          <p:cNvSpPr>
            <a:spLocks noChangeArrowheads="1"/>
          </p:cNvSpPr>
          <p:nvPr/>
        </p:nvSpPr>
        <p:spPr bwMode="auto">
          <a:xfrm>
            <a:off x="747713" y="5538788"/>
            <a:ext cx="122237" cy="122237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7" name="Rectangle 35"/>
          <p:cNvSpPr>
            <a:spLocks noChangeArrowheads="1"/>
          </p:cNvSpPr>
          <p:nvPr/>
        </p:nvSpPr>
        <p:spPr bwMode="auto">
          <a:xfrm>
            <a:off x="1514475" y="5527675"/>
            <a:ext cx="1166813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8" name="Freeform 36"/>
          <p:cNvSpPr>
            <a:spLocks noChangeArrowheads="1"/>
          </p:cNvSpPr>
          <p:nvPr/>
        </p:nvSpPr>
        <p:spPr bwMode="auto">
          <a:xfrm>
            <a:off x="1839913" y="5510213"/>
            <a:ext cx="517525" cy="515937"/>
          </a:xfrm>
          <a:custGeom>
            <a:avLst/>
            <a:gdLst>
              <a:gd name="T0" fmla="*/ 2147483646 w 353"/>
              <a:gd name="T1" fmla="*/ 0 h 351"/>
              <a:gd name="T2" fmla="*/ 0 w 353"/>
              <a:gd name="T3" fmla="*/ 2147483646 h 351"/>
              <a:gd name="T4" fmla="*/ 2147483646 w 353"/>
              <a:gd name="T5" fmla="*/ 2147483646 h 351"/>
              <a:gd name="T6" fmla="*/ 2147483646 w 353"/>
              <a:gd name="T7" fmla="*/ 0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351"/>
              <a:gd name="T14" fmla="*/ 353 w 353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351">
                <a:moveTo>
                  <a:pt x="353" y="0"/>
                </a:moveTo>
                <a:lnTo>
                  <a:pt x="0" y="351"/>
                </a:lnTo>
                <a:lnTo>
                  <a:pt x="353" y="351"/>
                </a:lnTo>
                <a:lnTo>
                  <a:pt x="35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Rectangle 37"/>
          <p:cNvSpPr>
            <a:spLocks noChangeArrowheads="1"/>
          </p:cNvSpPr>
          <p:nvPr/>
        </p:nvSpPr>
        <p:spPr bwMode="auto">
          <a:xfrm>
            <a:off x="1989138" y="5781675"/>
            <a:ext cx="173037" cy="17462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0" name="Rectangle 38"/>
          <p:cNvSpPr>
            <a:spLocks noChangeArrowheads="1"/>
          </p:cNvSpPr>
          <p:nvPr/>
        </p:nvSpPr>
        <p:spPr bwMode="auto">
          <a:xfrm>
            <a:off x="1711325" y="5753100"/>
            <a:ext cx="192088" cy="352425"/>
          </a:xfrm>
          <a:prstGeom prst="rect">
            <a:avLst/>
          </a:pr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1" name="Rectangle 39"/>
          <p:cNvSpPr>
            <a:spLocks noChangeArrowheads="1"/>
          </p:cNvSpPr>
          <p:nvPr/>
        </p:nvSpPr>
        <p:spPr bwMode="auto">
          <a:xfrm>
            <a:off x="1006475" y="6216650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2" name="Rectangle 40"/>
          <p:cNvSpPr>
            <a:spLocks noChangeArrowheads="1"/>
          </p:cNvSpPr>
          <p:nvPr/>
        </p:nvSpPr>
        <p:spPr bwMode="auto">
          <a:xfrm>
            <a:off x="1093788" y="6169025"/>
            <a:ext cx="168275" cy="4762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3" name="Rectangle 41"/>
          <p:cNvSpPr>
            <a:spLocks noChangeArrowheads="1"/>
          </p:cNvSpPr>
          <p:nvPr/>
        </p:nvSpPr>
        <p:spPr bwMode="auto">
          <a:xfrm>
            <a:off x="1174750" y="6118225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4" name="Rectangle 42"/>
          <p:cNvSpPr>
            <a:spLocks noChangeArrowheads="1"/>
          </p:cNvSpPr>
          <p:nvPr/>
        </p:nvSpPr>
        <p:spPr bwMode="auto">
          <a:xfrm>
            <a:off x="1260475" y="6070600"/>
            <a:ext cx="168275" cy="52388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5" name="Rectangle 43"/>
          <p:cNvSpPr>
            <a:spLocks noChangeArrowheads="1"/>
          </p:cNvSpPr>
          <p:nvPr/>
        </p:nvSpPr>
        <p:spPr bwMode="auto">
          <a:xfrm>
            <a:off x="1341438" y="6026150"/>
            <a:ext cx="173037" cy="4445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6" name="Rectangle 44"/>
          <p:cNvSpPr>
            <a:spLocks noChangeArrowheads="1"/>
          </p:cNvSpPr>
          <p:nvPr/>
        </p:nvSpPr>
        <p:spPr bwMode="auto">
          <a:xfrm>
            <a:off x="1514475" y="6042025"/>
            <a:ext cx="128588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7" name="Rectangle 45"/>
          <p:cNvSpPr>
            <a:spLocks noChangeArrowheads="1"/>
          </p:cNvSpPr>
          <p:nvPr/>
        </p:nvSpPr>
        <p:spPr bwMode="auto">
          <a:xfrm>
            <a:off x="2024063" y="6042025"/>
            <a:ext cx="150812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8" name="Rectangle 46"/>
          <p:cNvSpPr>
            <a:spLocks noChangeArrowheads="1"/>
          </p:cNvSpPr>
          <p:nvPr/>
        </p:nvSpPr>
        <p:spPr bwMode="auto">
          <a:xfrm>
            <a:off x="2543175" y="6042025"/>
            <a:ext cx="138113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9" name="Rectangle 47"/>
          <p:cNvSpPr>
            <a:spLocks noChangeArrowheads="1"/>
          </p:cNvSpPr>
          <p:nvPr/>
        </p:nvSpPr>
        <p:spPr bwMode="auto">
          <a:xfrm>
            <a:off x="2509838" y="6210300"/>
            <a:ext cx="171450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0" name="Rectangle 48"/>
          <p:cNvSpPr>
            <a:spLocks noChangeArrowheads="1"/>
          </p:cNvSpPr>
          <p:nvPr/>
        </p:nvSpPr>
        <p:spPr bwMode="auto">
          <a:xfrm>
            <a:off x="2001838" y="6210300"/>
            <a:ext cx="18891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1" name="Rectangle 49"/>
          <p:cNvSpPr>
            <a:spLocks noChangeArrowheads="1"/>
          </p:cNvSpPr>
          <p:nvPr/>
        </p:nvSpPr>
        <p:spPr bwMode="auto">
          <a:xfrm>
            <a:off x="1481138" y="6210300"/>
            <a:ext cx="19526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2" name="Rectangle 50"/>
          <p:cNvSpPr>
            <a:spLocks noChangeArrowheads="1"/>
          </p:cNvSpPr>
          <p:nvPr/>
        </p:nvSpPr>
        <p:spPr bwMode="auto">
          <a:xfrm>
            <a:off x="2278063" y="5724525"/>
            <a:ext cx="403225" cy="9842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3" name="Rectangle 51"/>
          <p:cNvSpPr>
            <a:spLocks noChangeArrowheads="1"/>
          </p:cNvSpPr>
          <p:nvPr/>
        </p:nvSpPr>
        <p:spPr bwMode="auto">
          <a:xfrm>
            <a:off x="2278063" y="5915025"/>
            <a:ext cx="403225" cy="920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4" name="Rectangle 52"/>
          <p:cNvSpPr>
            <a:spLocks noChangeArrowheads="1"/>
          </p:cNvSpPr>
          <p:nvPr/>
        </p:nvSpPr>
        <p:spPr bwMode="auto">
          <a:xfrm>
            <a:off x="2278063" y="58229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5" name="Rectangle 53"/>
          <p:cNvSpPr>
            <a:spLocks noChangeArrowheads="1"/>
          </p:cNvSpPr>
          <p:nvPr/>
        </p:nvSpPr>
        <p:spPr bwMode="auto">
          <a:xfrm>
            <a:off x="2278063" y="56324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6" name="Rectangle 54"/>
          <p:cNvSpPr>
            <a:spLocks noChangeArrowheads="1"/>
          </p:cNvSpPr>
          <p:nvPr/>
        </p:nvSpPr>
        <p:spPr bwMode="auto">
          <a:xfrm>
            <a:off x="2278063" y="6007100"/>
            <a:ext cx="403225" cy="9842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7" name="Rectangle 55"/>
          <p:cNvSpPr>
            <a:spLocks noChangeArrowheads="1"/>
          </p:cNvSpPr>
          <p:nvPr/>
        </p:nvSpPr>
        <p:spPr bwMode="auto">
          <a:xfrm>
            <a:off x="1514475" y="6026150"/>
            <a:ext cx="762000" cy="7937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8" name="Freeform 56"/>
          <p:cNvSpPr>
            <a:spLocks noChangeArrowheads="1"/>
          </p:cNvSpPr>
          <p:nvPr/>
        </p:nvSpPr>
        <p:spPr bwMode="auto">
          <a:xfrm>
            <a:off x="1071563" y="5834063"/>
            <a:ext cx="1206500" cy="266700"/>
          </a:xfrm>
          <a:custGeom>
            <a:avLst/>
            <a:gdLst>
              <a:gd name="T0" fmla="*/ 2147483646 w 821"/>
              <a:gd name="T1" fmla="*/ 2147483646 h 181"/>
              <a:gd name="T2" fmla="*/ 0 w 821"/>
              <a:gd name="T3" fmla="*/ 2147483646 h 181"/>
              <a:gd name="T4" fmla="*/ 2147483646 w 821"/>
              <a:gd name="T5" fmla="*/ 0 h 181"/>
              <a:gd name="T6" fmla="*/ 2147483646 w 821"/>
              <a:gd name="T7" fmla="*/ 0 h 181"/>
              <a:gd name="T8" fmla="*/ 2147483646 w 821"/>
              <a:gd name="T9" fmla="*/ 2147483646 h 181"/>
              <a:gd name="T10" fmla="*/ 2147483646 w 821"/>
              <a:gd name="T11" fmla="*/ 2147483646 h 181"/>
              <a:gd name="T12" fmla="*/ 2147483646 w 821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"/>
              <a:gd name="T22" fmla="*/ 0 h 181"/>
              <a:gd name="T23" fmla="*/ 821 w 82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" h="181">
                <a:moveTo>
                  <a:pt x="15" y="181"/>
                </a:moveTo>
                <a:lnTo>
                  <a:pt x="0" y="153"/>
                </a:lnTo>
                <a:lnTo>
                  <a:pt x="294" y="0"/>
                </a:lnTo>
                <a:lnTo>
                  <a:pt x="821" y="0"/>
                </a:lnTo>
                <a:lnTo>
                  <a:pt x="821" y="31"/>
                </a:lnTo>
                <a:lnTo>
                  <a:pt x="302" y="31"/>
                </a:lnTo>
                <a:lnTo>
                  <a:pt x="15" y="181"/>
                </a:lnTo>
                <a:close/>
              </a:path>
            </a:pathLst>
          </a:cu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9" name="Rectangle 57"/>
          <p:cNvSpPr>
            <a:spLocks noChangeArrowheads="1"/>
          </p:cNvSpPr>
          <p:nvPr/>
        </p:nvSpPr>
        <p:spPr bwMode="auto">
          <a:xfrm>
            <a:off x="1597025" y="5857875"/>
            <a:ext cx="46038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0" name="Rectangle 58"/>
          <p:cNvSpPr>
            <a:spLocks noChangeArrowheads="1"/>
          </p:cNvSpPr>
          <p:nvPr/>
        </p:nvSpPr>
        <p:spPr bwMode="auto">
          <a:xfrm>
            <a:off x="2052638" y="5857875"/>
            <a:ext cx="46037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1" name="Freeform 59"/>
          <p:cNvSpPr>
            <a:spLocks noChangeArrowheads="1"/>
          </p:cNvSpPr>
          <p:nvPr/>
        </p:nvSpPr>
        <p:spPr bwMode="auto">
          <a:xfrm>
            <a:off x="1209675" y="4533900"/>
            <a:ext cx="1773238" cy="1190625"/>
          </a:xfrm>
          <a:custGeom>
            <a:avLst/>
            <a:gdLst>
              <a:gd name="T0" fmla="*/ 0 w 1207"/>
              <a:gd name="T1" fmla="*/ 2147483646 h 811"/>
              <a:gd name="T2" fmla="*/ 2147483646 w 1207"/>
              <a:gd name="T3" fmla="*/ 2147483646 h 811"/>
              <a:gd name="T4" fmla="*/ 2147483646 w 1207"/>
              <a:gd name="T5" fmla="*/ 2147483646 h 811"/>
              <a:gd name="T6" fmla="*/ 2147483646 w 1207"/>
              <a:gd name="T7" fmla="*/ 2147483646 h 811"/>
              <a:gd name="T8" fmla="*/ 2147483646 w 1207"/>
              <a:gd name="T9" fmla="*/ 2147483646 h 811"/>
              <a:gd name="T10" fmla="*/ 2147483646 w 1207"/>
              <a:gd name="T11" fmla="*/ 2147483646 h 811"/>
              <a:gd name="T12" fmla="*/ 2147483646 w 1207"/>
              <a:gd name="T13" fmla="*/ 2147483646 h 811"/>
              <a:gd name="T14" fmla="*/ 2147483646 w 1207"/>
              <a:gd name="T15" fmla="*/ 2147483646 h 811"/>
              <a:gd name="T16" fmla="*/ 2147483646 w 1207"/>
              <a:gd name="T17" fmla="*/ 2147483646 h 811"/>
              <a:gd name="T18" fmla="*/ 2147483646 w 1207"/>
              <a:gd name="T19" fmla="*/ 2147483646 h 811"/>
              <a:gd name="T20" fmla="*/ 2147483646 w 1207"/>
              <a:gd name="T21" fmla="*/ 2147483646 h 811"/>
              <a:gd name="T22" fmla="*/ 2147483646 w 1207"/>
              <a:gd name="T23" fmla="*/ 2147483646 h 811"/>
              <a:gd name="T24" fmla="*/ 2147483646 w 1207"/>
              <a:gd name="T25" fmla="*/ 2147483646 h 811"/>
              <a:gd name="T26" fmla="*/ 2147483646 w 1207"/>
              <a:gd name="T27" fmla="*/ 2147483646 h 811"/>
              <a:gd name="T28" fmla="*/ 2147483646 w 1207"/>
              <a:gd name="T29" fmla="*/ 2147483646 h 811"/>
              <a:gd name="T30" fmla="*/ 2147483646 w 1207"/>
              <a:gd name="T31" fmla="*/ 2147483646 h 811"/>
              <a:gd name="T32" fmla="*/ 2147483646 w 1207"/>
              <a:gd name="T33" fmla="*/ 2147483646 h 811"/>
              <a:gd name="T34" fmla="*/ 2147483646 w 1207"/>
              <a:gd name="T35" fmla="*/ 2147483646 h 811"/>
              <a:gd name="T36" fmla="*/ 2147483646 w 1207"/>
              <a:gd name="T37" fmla="*/ 2147483646 h 811"/>
              <a:gd name="T38" fmla="*/ 2147483646 w 1207"/>
              <a:gd name="T39" fmla="*/ 0 h 811"/>
              <a:gd name="T40" fmla="*/ 0 w 1207"/>
              <a:gd name="T41" fmla="*/ 2147483646 h 8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7"/>
              <a:gd name="T64" fmla="*/ 0 h 811"/>
              <a:gd name="T65" fmla="*/ 1207 w 1207"/>
              <a:gd name="T66" fmla="*/ 811 h 81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7" h="811">
                <a:moveTo>
                  <a:pt x="0" y="756"/>
                </a:moveTo>
                <a:lnTo>
                  <a:pt x="71" y="811"/>
                </a:lnTo>
                <a:lnTo>
                  <a:pt x="138" y="756"/>
                </a:lnTo>
                <a:lnTo>
                  <a:pt x="204" y="811"/>
                </a:lnTo>
                <a:lnTo>
                  <a:pt x="271" y="756"/>
                </a:lnTo>
                <a:lnTo>
                  <a:pt x="338" y="811"/>
                </a:lnTo>
                <a:lnTo>
                  <a:pt x="405" y="756"/>
                </a:lnTo>
                <a:lnTo>
                  <a:pt x="472" y="811"/>
                </a:lnTo>
                <a:lnTo>
                  <a:pt x="535" y="756"/>
                </a:lnTo>
                <a:lnTo>
                  <a:pt x="601" y="811"/>
                </a:lnTo>
                <a:lnTo>
                  <a:pt x="668" y="756"/>
                </a:lnTo>
                <a:lnTo>
                  <a:pt x="735" y="811"/>
                </a:lnTo>
                <a:lnTo>
                  <a:pt x="802" y="756"/>
                </a:lnTo>
                <a:lnTo>
                  <a:pt x="869" y="811"/>
                </a:lnTo>
                <a:lnTo>
                  <a:pt x="936" y="756"/>
                </a:lnTo>
                <a:lnTo>
                  <a:pt x="1002" y="811"/>
                </a:lnTo>
                <a:lnTo>
                  <a:pt x="1069" y="756"/>
                </a:lnTo>
                <a:lnTo>
                  <a:pt x="1132" y="811"/>
                </a:lnTo>
                <a:lnTo>
                  <a:pt x="1207" y="756"/>
                </a:lnTo>
                <a:lnTo>
                  <a:pt x="601" y="0"/>
                </a:lnTo>
                <a:lnTo>
                  <a:pt x="0" y="756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2" name="Freeform 60"/>
          <p:cNvSpPr>
            <a:spLocks noChangeArrowheads="1"/>
          </p:cNvSpPr>
          <p:nvPr/>
        </p:nvSpPr>
        <p:spPr bwMode="auto">
          <a:xfrm>
            <a:off x="1400175" y="4533900"/>
            <a:ext cx="1390650" cy="936625"/>
          </a:xfrm>
          <a:custGeom>
            <a:avLst/>
            <a:gdLst>
              <a:gd name="T0" fmla="*/ 0 w 947"/>
              <a:gd name="T1" fmla="*/ 2147483646 h 638"/>
              <a:gd name="T2" fmla="*/ 2147483646 w 947"/>
              <a:gd name="T3" fmla="*/ 2147483646 h 638"/>
              <a:gd name="T4" fmla="*/ 2147483646 w 947"/>
              <a:gd name="T5" fmla="*/ 2147483646 h 638"/>
              <a:gd name="T6" fmla="*/ 2147483646 w 947"/>
              <a:gd name="T7" fmla="*/ 2147483646 h 638"/>
              <a:gd name="T8" fmla="*/ 2147483646 w 947"/>
              <a:gd name="T9" fmla="*/ 2147483646 h 638"/>
              <a:gd name="T10" fmla="*/ 2147483646 w 947"/>
              <a:gd name="T11" fmla="*/ 2147483646 h 638"/>
              <a:gd name="T12" fmla="*/ 2147483646 w 947"/>
              <a:gd name="T13" fmla="*/ 2147483646 h 638"/>
              <a:gd name="T14" fmla="*/ 2147483646 w 947"/>
              <a:gd name="T15" fmla="*/ 2147483646 h 638"/>
              <a:gd name="T16" fmla="*/ 2147483646 w 947"/>
              <a:gd name="T17" fmla="*/ 2147483646 h 638"/>
              <a:gd name="T18" fmla="*/ 2147483646 w 947"/>
              <a:gd name="T19" fmla="*/ 2147483646 h 638"/>
              <a:gd name="T20" fmla="*/ 2147483646 w 947"/>
              <a:gd name="T21" fmla="*/ 2147483646 h 638"/>
              <a:gd name="T22" fmla="*/ 2147483646 w 947"/>
              <a:gd name="T23" fmla="*/ 2147483646 h 638"/>
              <a:gd name="T24" fmla="*/ 2147483646 w 947"/>
              <a:gd name="T25" fmla="*/ 2147483646 h 638"/>
              <a:gd name="T26" fmla="*/ 2147483646 w 947"/>
              <a:gd name="T27" fmla="*/ 2147483646 h 638"/>
              <a:gd name="T28" fmla="*/ 2147483646 w 947"/>
              <a:gd name="T29" fmla="*/ 2147483646 h 638"/>
              <a:gd name="T30" fmla="*/ 2147483646 w 947"/>
              <a:gd name="T31" fmla="*/ 2147483646 h 638"/>
              <a:gd name="T32" fmla="*/ 2147483646 w 947"/>
              <a:gd name="T33" fmla="*/ 2147483646 h 638"/>
              <a:gd name="T34" fmla="*/ 2147483646 w 947"/>
              <a:gd name="T35" fmla="*/ 2147483646 h 638"/>
              <a:gd name="T36" fmla="*/ 2147483646 w 947"/>
              <a:gd name="T37" fmla="*/ 2147483646 h 638"/>
              <a:gd name="T38" fmla="*/ 2147483646 w 947"/>
              <a:gd name="T39" fmla="*/ 0 h 638"/>
              <a:gd name="T40" fmla="*/ 0 w 947"/>
              <a:gd name="T41" fmla="*/ 2147483646 h 6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47"/>
              <a:gd name="T64" fmla="*/ 0 h 638"/>
              <a:gd name="T65" fmla="*/ 947 w 947"/>
              <a:gd name="T66" fmla="*/ 638 h 6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47" h="638">
                <a:moveTo>
                  <a:pt x="0" y="594"/>
                </a:moveTo>
                <a:lnTo>
                  <a:pt x="55" y="638"/>
                </a:lnTo>
                <a:lnTo>
                  <a:pt x="106" y="594"/>
                </a:lnTo>
                <a:lnTo>
                  <a:pt x="161" y="638"/>
                </a:lnTo>
                <a:lnTo>
                  <a:pt x="212" y="594"/>
                </a:lnTo>
                <a:lnTo>
                  <a:pt x="263" y="638"/>
                </a:lnTo>
                <a:lnTo>
                  <a:pt x="314" y="594"/>
                </a:lnTo>
                <a:lnTo>
                  <a:pt x="369" y="638"/>
                </a:lnTo>
                <a:lnTo>
                  <a:pt x="420" y="594"/>
                </a:lnTo>
                <a:lnTo>
                  <a:pt x="471" y="638"/>
                </a:lnTo>
                <a:lnTo>
                  <a:pt x="527" y="594"/>
                </a:lnTo>
                <a:lnTo>
                  <a:pt x="578" y="638"/>
                </a:lnTo>
                <a:lnTo>
                  <a:pt x="629" y="594"/>
                </a:lnTo>
                <a:lnTo>
                  <a:pt x="680" y="638"/>
                </a:lnTo>
                <a:lnTo>
                  <a:pt x="735" y="594"/>
                </a:lnTo>
                <a:lnTo>
                  <a:pt x="786" y="638"/>
                </a:lnTo>
                <a:lnTo>
                  <a:pt x="837" y="594"/>
                </a:lnTo>
                <a:lnTo>
                  <a:pt x="892" y="638"/>
                </a:lnTo>
                <a:lnTo>
                  <a:pt x="947" y="594"/>
                </a:lnTo>
                <a:lnTo>
                  <a:pt x="471" y="0"/>
                </a:lnTo>
                <a:lnTo>
                  <a:pt x="0" y="5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3" name="Freeform 61"/>
          <p:cNvSpPr>
            <a:spLocks noChangeArrowheads="1"/>
          </p:cNvSpPr>
          <p:nvPr/>
        </p:nvSpPr>
        <p:spPr bwMode="auto">
          <a:xfrm>
            <a:off x="1590675" y="4533900"/>
            <a:ext cx="1004888" cy="674688"/>
          </a:xfrm>
          <a:custGeom>
            <a:avLst/>
            <a:gdLst>
              <a:gd name="T0" fmla="*/ 0 w 685"/>
              <a:gd name="T1" fmla="*/ 2147483646 h 460"/>
              <a:gd name="T2" fmla="*/ 2147483646 w 685"/>
              <a:gd name="T3" fmla="*/ 2147483646 h 460"/>
              <a:gd name="T4" fmla="*/ 2147483646 w 685"/>
              <a:gd name="T5" fmla="*/ 2147483646 h 460"/>
              <a:gd name="T6" fmla="*/ 2147483646 w 685"/>
              <a:gd name="T7" fmla="*/ 2147483646 h 460"/>
              <a:gd name="T8" fmla="*/ 2147483646 w 685"/>
              <a:gd name="T9" fmla="*/ 2147483646 h 460"/>
              <a:gd name="T10" fmla="*/ 2147483646 w 685"/>
              <a:gd name="T11" fmla="*/ 2147483646 h 460"/>
              <a:gd name="T12" fmla="*/ 2147483646 w 685"/>
              <a:gd name="T13" fmla="*/ 2147483646 h 460"/>
              <a:gd name="T14" fmla="*/ 2147483646 w 685"/>
              <a:gd name="T15" fmla="*/ 2147483646 h 460"/>
              <a:gd name="T16" fmla="*/ 2147483646 w 685"/>
              <a:gd name="T17" fmla="*/ 2147483646 h 460"/>
              <a:gd name="T18" fmla="*/ 2147483646 w 685"/>
              <a:gd name="T19" fmla="*/ 2147483646 h 460"/>
              <a:gd name="T20" fmla="*/ 2147483646 w 685"/>
              <a:gd name="T21" fmla="*/ 2147483646 h 460"/>
              <a:gd name="T22" fmla="*/ 2147483646 w 685"/>
              <a:gd name="T23" fmla="*/ 2147483646 h 460"/>
              <a:gd name="T24" fmla="*/ 2147483646 w 685"/>
              <a:gd name="T25" fmla="*/ 2147483646 h 460"/>
              <a:gd name="T26" fmla="*/ 2147483646 w 685"/>
              <a:gd name="T27" fmla="*/ 2147483646 h 460"/>
              <a:gd name="T28" fmla="*/ 2147483646 w 685"/>
              <a:gd name="T29" fmla="*/ 2147483646 h 460"/>
              <a:gd name="T30" fmla="*/ 2147483646 w 685"/>
              <a:gd name="T31" fmla="*/ 2147483646 h 460"/>
              <a:gd name="T32" fmla="*/ 2147483646 w 685"/>
              <a:gd name="T33" fmla="*/ 2147483646 h 460"/>
              <a:gd name="T34" fmla="*/ 2147483646 w 685"/>
              <a:gd name="T35" fmla="*/ 2147483646 h 460"/>
              <a:gd name="T36" fmla="*/ 2147483646 w 685"/>
              <a:gd name="T37" fmla="*/ 2147483646 h 460"/>
              <a:gd name="T38" fmla="*/ 2147483646 w 685"/>
              <a:gd name="T39" fmla="*/ 0 h 460"/>
              <a:gd name="T40" fmla="*/ 0 w 685"/>
              <a:gd name="T41" fmla="*/ 2147483646 h 4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85"/>
              <a:gd name="T64" fmla="*/ 0 h 460"/>
              <a:gd name="T65" fmla="*/ 685 w 685"/>
              <a:gd name="T66" fmla="*/ 460 h 4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85" h="460">
                <a:moveTo>
                  <a:pt x="0" y="429"/>
                </a:moveTo>
                <a:lnTo>
                  <a:pt x="44" y="460"/>
                </a:lnTo>
                <a:lnTo>
                  <a:pt x="79" y="429"/>
                </a:lnTo>
                <a:lnTo>
                  <a:pt x="118" y="460"/>
                </a:lnTo>
                <a:lnTo>
                  <a:pt x="154" y="429"/>
                </a:lnTo>
                <a:lnTo>
                  <a:pt x="193" y="460"/>
                </a:lnTo>
                <a:lnTo>
                  <a:pt x="232" y="429"/>
                </a:lnTo>
                <a:lnTo>
                  <a:pt x="268" y="460"/>
                </a:lnTo>
                <a:lnTo>
                  <a:pt x="307" y="429"/>
                </a:lnTo>
                <a:lnTo>
                  <a:pt x="342" y="460"/>
                </a:lnTo>
                <a:lnTo>
                  <a:pt x="382" y="429"/>
                </a:lnTo>
                <a:lnTo>
                  <a:pt x="417" y="460"/>
                </a:lnTo>
                <a:lnTo>
                  <a:pt x="456" y="429"/>
                </a:lnTo>
                <a:lnTo>
                  <a:pt x="496" y="460"/>
                </a:lnTo>
                <a:lnTo>
                  <a:pt x="531" y="429"/>
                </a:lnTo>
                <a:lnTo>
                  <a:pt x="570" y="460"/>
                </a:lnTo>
                <a:lnTo>
                  <a:pt x="606" y="429"/>
                </a:lnTo>
                <a:lnTo>
                  <a:pt x="645" y="460"/>
                </a:lnTo>
                <a:lnTo>
                  <a:pt x="685" y="429"/>
                </a:lnTo>
                <a:lnTo>
                  <a:pt x="342" y="0"/>
                </a:lnTo>
                <a:lnTo>
                  <a:pt x="0" y="429"/>
                </a:lnTo>
                <a:close/>
              </a:path>
            </a:pathLst>
          </a:custGeom>
          <a:solidFill>
            <a:srgbClr val="FF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4" name="Freeform 62"/>
          <p:cNvSpPr>
            <a:spLocks noChangeArrowheads="1"/>
          </p:cNvSpPr>
          <p:nvPr/>
        </p:nvSpPr>
        <p:spPr bwMode="auto">
          <a:xfrm>
            <a:off x="2092325" y="4533900"/>
            <a:ext cx="890588" cy="1190625"/>
          </a:xfrm>
          <a:custGeom>
            <a:avLst/>
            <a:gdLst>
              <a:gd name="T0" fmla="*/ 0 w 606"/>
              <a:gd name="T1" fmla="*/ 0 h 811"/>
              <a:gd name="T2" fmla="*/ 0 w 606"/>
              <a:gd name="T3" fmla="*/ 2147483646 h 811"/>
              <a:gd name="T4" fmla="*/ 2147483646 w 606"/>
              <a:gd name="T5" fmla="*/ 2147483646 h 811"/>
              <a:gd name="T6" fmla="*/ 2147483646 w 606"/>
              <a:gd name="T7" fmla="*/ 2147483646 h 811"/>
              <a:gd name="T8" fmla="*/ 2147483646 w 606"/>
              <a:gd name="T9" fmla="*/ 2147483646 h 811"/>
              <a:gd name="T10" fmla="*/ 2147483646 w 606"/>
              <a:gd name="T11" fmla="*/ 2147483646 h 811"/>
              <a:gd name="T12" fmla="*/ 2147483646 w 606"/>
              <a:gd name="T13" fmla="*/ 2147483646 h 811"/>
              <a:gd name="T14" fmla="*/ 2147483646 w 606"/>
              <a:gd name="T15" fmla="*/ 2147483646 h 811"/>
              <a:gd name="T16" fmla="*/ 2147483646 w 606"/>
              <a:gd name="T17" fmla="*/ 2147483646 h 811"/>
              <a:gd name="T18" fmla="*/ 2147483646 w 606"/>
              <a:gd name="T19" fmla="*/ 2147483646 h 811"/>
              <a:gd name="T20" fmla="*/ 2147483646 w 606"/>
              <a:gd name="T21" fmla="*/ 2147483646 h 811"/>
              <a:gd name="T22" fmla="*/ 0 w 606"/>
              <a:gd name="T23" fmla="*/ 0 h 811"/>
              <a:gd name="T24" fmla="*/ 0 w 606"/>
              <a:gd name="T25" fmla="*/ 0 h 8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6"/>
              <a:gd name="T40" fmla="*/ 0 h 811"/>
              <a:gd name="T41" fmla="*/ 606 w 606"/>
              <a:gd name="T42" fmla="*/ 811 h 81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6" h="811">
                <a:moveTo>
                  <a:pt x="0" y="0"/>
                </a:moveTo>
                <a:lnTo>
                  <a:pt x="0" y="811"/>
                </a:lnTo>
                <a:lnTo>
                  <a:pt x="67" y="756"/>
                </a:lnTo>
                <a:lnTo>
                  <a:pt x="134" y="811"/>
                </a:lnTo>
                <a:lnTo>
                  <a:pt x="201" y="756"/>
                </a:lnTo>
                <a:lnTo>
                  <a:pt x="268" y="811"/>
                </a:lnTo>
                <a:lnTo>
                  <a:pt x="335" y="756"/>
                </a:lnTo>
                <a:lnTo>
                  <a:pt x="401" y="811"/>
                </a:lnTo>
                <a:lnTo>
                  <a:pt x="468" y="756"/>
                </a:lnTo>
                <a:lnTo>
                  <a:pt x="531" y="811"/>
                </a:lnTo>
                <a:lnTo>
                  <a:pt x="606" y="756"/>
                </a:lnTo>
                <a:lnTo>
                  <a:pt x="0" y="0"/>
                </a:lnTo>
                <a:close/>
              </a:path>
            </a:pathLst>
          </a:custGeom>
          <a:solidFill>
            <a:srgbClr val="A85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5" name="Freeform 63"/>
          <p:cNvSpPr>
            <a:spLocks noChangeArrowheads="1"/>
          </p:cNvSpPr>
          <p:nvPr/>
        </p:nvSpPr>
        <p:spPr bwMode="auto">
          <a:xfrm>
            <a:off x="2092325" y="4533900"/>
            <a:ext cx="698500" cy="936625"/>
          </a:xfrm>
          <a:custGeom>
            <a:avLst/>
            <a:gdLst>
              <a:gd name="T0" fmla="*/ 0 w 476"/>
              <a:gd name="T1" fmla="*/ 0 h 638"/>
              <a:gd name="T2" fmla="*/ 0 w 476"/>
              <a:gd name="T3" fmla="*/ 2147483646 h 638"/>
              <a:gd name="T4" fmla="*/ 2147483646 w 476"/>
              <a:gd name="T5" fmla="*/ 2147483646 h 638"/>
              <a:gd name="T6" fmla="*/ 2147483646 w 476"/>
              <a:gd name="T7" fmla="*/ 2147483646 h 638"/>
              <a:gd name="T8" fmla="*/ 2147483646 w 476"/>
              <a:gd name="T9" fmla="*/ 2147483646 h 638"/>
              <a:gd name="T10" fmla="*/ 2147483646 w 476"/>
              <a:gd name="T11" fmla="*/ 2147483646 h 638"/>
              <a:gd name="T12" fmla="*/ 2147483646 w 476"/>
              <a:gd name="T13" fmla="*/ 2147483646 h 638"/>
              <a:gd name="T14" fmla="*/ 2147483646 w 476"/>
              <a:gd name="T15" fmla="*/ 2147483646 h 638"/>
              <a:gd name="T16" fmla="*/ 2147483646 w 476"/>
              <a:gd name="T17" fmla="*/ 2147483646 h 638"/>
              <a:gd name="T18" fmla="*/ 2147483646 w 476"/>
              <a:gd name="T19" fmla="*/ 2147483646 h 638"/>
              <a:gd name="T20" fmla="*/ 2147483646 w 476"/>
              <a:gd name="T21" fmla="*/ 2147483646 h 638"/>
              <a:gd name="T22" fmla="*/ 0 w 476"/>
              <a:gd name="T23" fmla="*/ 0 h 638"/>
              <a:gd name="T24" fmla="*/ 0 w 476"/>
              <a:gd name="T25" fmla="*/ 0 h 6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6"/>
              <a:gd name="T40" fmla="*/ 0 h 638"/>
              <a:gd name="T41" fmla="*/ 476 w 476"/>
              <a:gd name="T42" fmla="*/ 638 h 6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6" h="638">
                <a:moveTo>
                  <a:pt x="0" y="0"/>
                </a:moveTo>
                <a:lnTo>
                  <a:pt x="0" y="638"/>
                </a:lnTo>
                <a:lnTo>
                  <a:pt x="56" y="594"/>
                </a:lnTo>
                <a:lnTo>
                  <a:pt x="107" y="638"/>
                </a:lnTo>
                <a:lnTo>
                  <a:pt x="158" y="594"/>
                </a:lnTo>
                <a:lnTo>
                  <a:pt x="209" y="638"/>
                </a:lnTo>
                <a:lnTo>
                  <a:pt x="264" y="594"/>
                </a:lnTo>
                <a:lnTo>
                  <a:pt x="315" y="638"/>
                </a:lnTo>
                <a:lnTo>
                  <a:pt x="366" y="594"/>
                </a:lnTo>
                <a:lnTo>
                  <a:pt x="421" y="638"/>
                </a:lnTo>
                <a:lnTo>
                  <a:pt x="476" y="594"/>
                </a:lnTo>
                <a:lnTo>
                  <a:pt x="0" y="0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6" name="Freeform 64"/>
          <p:cNvSpPr>
            <a:spLocks noChangeArrowheads="1"/>
          </p:cNvSpPr>
          <p:nvPr/>
        </p:nvSpPr>
        <p:spPr bwMode="auto">
          <a:xfrm>
            <a:off x="2092325" y="4533900"/>
            <a:ext cx="503238" cy="674688"/>
          </a:xfrm>
          <a:custGeom>
            <a:avLst/>
            <a:gdLst>
              <a:gd name="T0" fmla="*/ 0 w 343"/>
              <a:gd name="T1" fmla="*/ 0 h 460"/>
              <a:gd name="T2" fmla="*/ 0 w 343"/>
              <a:gd name="T3" fmla="*/ 2147483646 h 460"/>
              <a:gd name="T4" fmla="*/ 2147483646 w 343"/>
              <a:gd name="T5" fmla="*/ 2147483646 h 460"/>
              <a:gd name="T6" fmla="*/ 2147483646 w 343"/>
              <a:gd name="T7" fmla="*/ 2147483646 h 460"/>
              <a:gd name="T8" fmla="*/ 2147483646 w 343"/>
              <a:gd name="T9" fmla="*/ 2147483646 h 460"/>
              <a:gd name="T10" fmla="*/ 2147483646 w 343"/>
              <a:gd name="T11" fmla="*/ 2147483646 h 460"/>
              <a:gd name="T12" fmla="*/ 2147483646 w 343"/>
              <a:gd name="T13" fmla="*/ 2147483646 h 460"/>
              <a:gd name="T14" fmla="*/ 2147483646 w 343"/>
              <a:gd name="T15" fmla="*/ 2147483646 h 460"/>
              <a:gd name="T16" fmla="*/ 2147483646 w 343"/>
              <a:gd name="T17" fmla="*/ 2147483646 h 460"/>
              <a:gd name="T18" fmla="*/ 2147483646 w 343"/>
              <a:gd name="T19" fmla="*/ 2147483646 h 460"/>
              <a:gd name="T20" fmla="*/ 2147483646 w 343"/>
              <a:gd name="T21" fmla="*/ 2147483646 h 460"/>
              <a:gd name="T22" fmla="*/ 0 w 343"/>
              <a:gd name="T23" fmla="*/ 0 h 460"/>
              <a:gd name="T24" fmla="*/ 0 w 343"/>
              <a:gd name="T25" fmla="*/ 0 h 4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3"/>
              <a:gd name="T40" fmla="*/ 0 h 460"/>
              <a:gd name="T41" fmla="*/ 343 w 343"/>
              <a:gd name="T42" fmla="*/ 460 h 4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3" h="460">
                <a:moveTo>
                  <a:pt x="0" y="0"/>
                </a:moveTo>
                <a:lnTo>
                  <a:pt x="0" y="460"/>
                </a:lnTo>
                <a:lnTo>
                  <a:pt x="40" y="429"/>
                </a:lnTo>
                <a:lnTo>
                  <a:pt x="75" y="460"/>
                </a:lnTo>
                <a:lnTo>
                  <a:pt x="114" y="429"/>
                </a:lnTo>
                <a:lnTo>
                  <a:pt x="154" y="460"/>
                </a:lnTo>
                <a:lnTo>
                  <a:pt x="189" y="429"/>
                </a:lnTo>
                <a:lnTo>
                  <a:pt x="228" y="460"/>
                </a:lnTo>
                <a:lnTo>
                  <a:pt x="264" y="429"/>
                </a:lnTo>
                <a:lnTo>
                  <a:pt x="303" y="460"/>
                </a:lnTo>
                <a:lnTo>
                  <a:pt x="343" y="429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7" name="Rectangle 65"/>
          <p:cNvSpPr>
            <a:spLocks noChangeArrowheads="1"/>
          </p:cNvSpPr>
          <p:nvPr/>
        </p:nvSpPr>
        <p:spPr bwMode="auto">
          <a:xfrm>
            <a:off x="2613025" y="5765800"/>
            <a:ext cx="820738" cy="69215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8" name="Freeform 66"/>
          <p:cNvSpPr>
            <a:spLocks noChangeArrowheads="1"/>
          </p:cNvSpPr>
          <p:nvPr/>
        </p:nvSpPr>
        <p:spPr bwMode="auto">
          <a:xfrm>
            <a:off x="2613025" y="5891213"/>
            <a:ext cx="820738" cy="260350"/>
          </a:xfrm>
          <a:custGeom>
            <a:avLst/>
            <a:gdLst>
              <a:gd name="T0" fmla="*/ 2147483646 w 559"/>
              <a:gd name="T1" fmla="*/ 2147483646 h 177"/>
              <a:gd name="T2" fmla="*/ 2147483646 w 559"/>
              <a:gd name="T3" fmla="*/ 0 h 177"/>
              <a:gd name="T4" fmla="*/ 2147483646 w 559"/>
              <a:gd name="T5" fmla="*/ 0 h 177"/>
              <a:gd name="T6" fmla="*/ 2147483646 w 559"/>
              <a:gd name="T7" fmla="*/ 2147483646 h 177"/>
              <a:gd name="T8" fmla="*/ 0 w 559"/>
              <a:gd name="T9" fmla="*/ 2147483646 h 177"/>
              <a:gd name="T10" fmla="*/ 0 w 559"/>
              <a:gd name="T11" fmla="*/ 2147483646 h 177"/>
              <a:gd name="T12" fmla="*/ 2147483646 w 559"/>
              <a:gd name="T13" fmla="*/ 2147483646 h 177"/>
              <a:gd name="T14" fmla="*/ 2147483646 w 559"/>
              <a:gd name="T15" fmla="*/ 2147483646 h 177"/>
              <a:gd name="T16" fmla="*/ 2147483646 w 559"/>
              <a:gd name="T17" fmla="*/ 2147483646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9"/>
              <a:gd name="T28" fmla="*/ 0 h 177"/>
              <a:gd name="T29" fmla="*/ 559 w 55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9" h="177">
                <a:moveTo>
                  <a:pt x="295" y="142"/>
                </a:moveTo>
                <a:lnTo>
                  <a:pt x="295" y="0"/>
                </a:lnTo>
                <a:lnTo>
                  <a:pt x="260" y="0"/>
                </a:lnTo>
                <a:lnTo>
                  <a:pt x="260" y="142"/>
                </a:lnTo>
                <a:lnTo>
                  <a:pt x="0" y="142"/>
                </a:lnTo>
                <a:lnTo>
                  <a:pt x="0" y="177"/>
                </a:lnTo>
                <a:lnTo>
                  <a:pt x="559" y="177"/>
                </a:lnTo>
                <a:lnTo>
                  <a:pt x="559" y="142"/>
                </a:lnTo>
                <a:lnTo>
                  <a:pt x="295" y="142"/>
                </a:lnTo>
                <a:close/>
              </a:path>
            </a:pathLst>
          </a:cu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9" name="Freeform 67"/>
          <p:cNvSpPr>
            <a:spLocks noChangeArrowheads="1"/>
          </p:cNvSpPr>
          <p:nvPr/>
        </p:nvSpPr>
        <p:spPr bwMode="auto">
          <a:xfrm>
            <a:off x="2433638" y="5181600"/>
            <a:ext cx="1177925" cy="784225"/>
          </a:xfrm>
          <a:custGeom>
            <a:avLst/>
            <a:gdLst>
              <a:gd name="T0" fmla="*/ 0 w 802"/>
              <a:gd name="T1" fmla="*/ 2147483646 h 535"/>
              <a:gd name="T2" fmla="*/ 2147483646 w 802"/>
              <a:gd name="T3" fmla="*/ 2147483646 h 535"/>
              <a:gd name="T4" fmla="*/ 2147483646 w 802"/>
              <a:gd name="T5" fmla="*/ 2147483646 h 535"/>
              <a:gd name="T6" fmla="*/ 2147483646 w 802"/>
              <a:gd name="T7" fmla="*/ 2147483646 h 535"/>
              <a:gd name="T8" fmla="*/ 2147483646 w 802"/>
              <a:gd name="T9" fmla="*/ 2147483646 h 535"/>
              <a:gd name="T10" fmla="*/ 2147483646 w 802"/>
              <a:gd name="T11" fmla="*/ 2147483646 h 535"/>
              <a:gd name="T12" fmla="*/ 2147483646 w 802"/>
              <a:gd name="T13" fmla="*/ 2147483646 h 535"/>
              <a:gd name="T14" fmla="*/ 2147483646 w 802"/>
              <a:gd name="T15" fmla="*/ 2147483646 h 535"/>
              <a:gd name="T16" fmla="*/ 2147483646 w 802"/>
              <a:gd name="T17" fmla="*/ 2147483646 h 535"/>
              <a:gd name="T18" fmla="*/ 2147483646 w 802"/>
              <a:gd name="T19" fmla="*/ 2147483646 h 535"/>
              <a:gd name="T20" fmla="*/ 2147483646 w 802"/>
              <a:gd name="T21" fmla="*/ 2147483646 h 535"/>
              <a:gd name="T22" fmla="*/ 2147483646 w 802"/>
              <a:gd name="T23" fmla="*/ 2147483646 h 535"/>
              <a:gd name="T24" fmla="*/ 2147483646 w 802"/>
              <a:gd name="T25" fmla="*/ 2147483646 h 535"/>
              <a:gd name="T26" fmla="*/ 2147483646 w 802"/>
              <a:gd name="T27" fmla="*/ 2147483646 h 535"/>
              <a:gd name="T28" fmla="*/ 2147483646 w 802"/>
              <a:gd name="T29" fmla="*/ 2147483646 h 535"/>
              <a:gd name="T30" fmla="*/ 2147483646 w 802"/>
              <a:gd name="T31" fmla="*/ 2147483646 h 535"/>
              <a:gd name="T32" fmla="*/ 2147483646 w 802"/>
              <a:gd name="T33" fmla="*/ 2147483646 h 535"/>
              <a:gd name="T34" fmla="*/ 2147483646 w 802"/>
              <a:gd name="T35" fmla="*/ 2147483646 h 535"/>
              <a:gd name="T36" fmla="*/ 2147483646 w 802"/>
              <a:gd name="T37" fmla="*/ 2147483646 h 535"/>
              <a:gd name="T38" fmla="*/ 2147483646 w 802"/>
              <a:gd name="T39" fmla="*/ 0 h 535"/>
              <a:gd name="T40" fmla="*/ 0 w 802"/>
              <a:gd name="T41" fmla="*/ 2147483646 h 5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2"/>
              <a:gd name="T64" fmla="*/ 0 h 535"/>
              <a:gd name="T65" fmla="*/ 802 w 802"/>
              <a:gd name="T66" fmla="*/ 535 h 5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2" h="535">
                <a:moveTo>
                  <a:pt x="0" y="500"/>
                </a:moveTo>
                <a:lnTo>
                  <a:pt x="52" y="535"/>
                </a:lnTo>
                <a:lnTo>
                  <a:pt x="95" y="500"/>
                </a:lnTo>
                <a:lnTo>
                  <a:pt x="138" y="535"/>
                </a:lnTo>
                <a:lnTo>
                  <a:pt x="181" y="500"/>
                </a:lnTo>
                <a:lnTo>
                  <a:pt x="225" y="535"/>
                </a:lnTo>
                <a:lnTo>
                  <a:pt x="268" y="500"/>
                </a:lnTo>
                <a:lnTo>
                  <a:pt x="315" y="535"/>
                </a:lnTo>
                <a:lnTo>
                  <a:pt x="358" y="500"/>
                </a:lnTo>
                <a:lnTo>
                  <a:pt x="401" y="535"/>
                </a:lnTo>
                <a:lnTo>
                  <a:pt x="445" y="500"/>
                </a:lnTo>
                <a:lnTo>
                  <a:pt x="488" y="535"/>
                </a:lnTo>
                <a:lnTo>
                  <a:pt x="535" y="500"/>
                </a:lnTo>
                <a:lnTo>
                  <a:pt x="578" y="535"/>
                </a:lnTo>
                <a:lnTo>
                  <a:pt x="622" y="500"/>
                </a:lnTo>
                <a:lnTo>
                  <a:pt x="665" y="535"/>
                </a:lnTo>
                <a:lnTo>
                  <a:pt x="708" y="500"/>
                </a:lnTo>
                <a:lnTo>
                  <a:pt x="755" y="535"/>
                </a:lnTo>
                <a:lnTo>
                  <a:pt x="802" y="500"/>
                </a:lnTo>
                <a:lnTo>
                  <a:pt x="401" y="0"/>
                </a:lnTo>
                <a:lnTo>
                  <a:pt x="0" y="500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0" name="Freeform 68"/>
          <p:cNvSpPr>
            <a:spLocks noChangeArrowheads="1"/>
          </p:cNvSpPr>
          <p:nvPr/>
        </p:nvSpPr>
        <p:spPr bwMode="auto">
          <a:xfrm>
            <a:off x="2560638" y="5181600"/>
            <a:ext cx="923925" cy="617538"/>
          </a:xfrm>
          <a:custGeom>
            <a:avLst/>
            <a:gdLst>
              <a:gd name="T0" fmla="*/ 0 w 629"/>
              <a:gd name="T1" fmla="*/ 2147483646 h 421"/>
              <a:gd name="T2" fmla="*/ 2147483646 w 629"/>
              <a:gd name="T3" fmla="*/ 2147483646 h 421"/>
              <a:gd name="T4" fmla="*/ 2147483646 w 629"/>
              <a:gd name="T5" fmla="*/ 2147483646 h 421"/>
              <a:gd name="T6" fmla="*/ 2147483646 w 629"/>
              <a:gd name="T7" fmla="*/ 2147483646 h 421"/>
              <a:gd name="T8" fmla="*/ 2147483646 w 629"/>
              <a:gd name="T9" fmla="*/ 2147483646 h 421"/>
              <a:gd name="T10" fmla="*/ 2147483646 w 629"/>
              <a:gd name="T11" fmla="*/ 2147483646 h 421"/>
              <a:gd name="T12" fmla="*/ 2147483646 w 629"/>
              <a:gd name="T13" fmla="*/ 2147483646 h 421"/>
              <a:gd name="T14" fmla="*/ 2147483646 w 629"/>
              <a:gd name="T15" fmla="*/ 2147483646 h 421"/>
              <a:gd name="T16" fmla="*/ 2147483646 w 629"/>
              <a:gd name="T17" fmla="*/ 2147483646 h 421"/>
              <a:gd name="T18" fmla="*/ 2147483646 w 629"/>
              <a:gd name="T19" fmla="*/ 2147483646 h 421"/>
              <a:gd name="T20" fmla="*/ 2147483646 w 629"/>
              <a:gd name="T21" fmla="*/ 2147483646 h 421"/>
              <a:gd name="T22" fmla="*/ 2147483646 w 629"/>
              <a:gd name="T23" fmla="*/ 2147483646 h 421"/>
              <a:gd name="T24" fmla="*/ 2147483646 w 629"/>
              <a:gd name="T25" fmla="*/ 2147483646 h 421"/>
              <a:gd name="T26" fmla="*/ 2147483646 w 629"/>
              <a:gd name="T27" fmla="*/ 2147483646 h 421"/>
              <a:gd name="T28" fmla="*/ 2147483646 w 629"/>
              <a:gd name="T29" fmla="*/ 2147483646 h 421"/>
              <a:gd name="T30" fmla="*/ 2147483646 w 629"/>
              <a:gd name="T31" fmla="*/ 2147483646 h 421"/>
              <a:gd name="T32" fmla="*/ 2147483646 w 629"/>
              <a:gd name="T33" fmla="*/ 2147483646 h 421"/>
              <a:gd name="T34" fmla="*/ 2147483646 w 629"/>
              <a:gd name="T35" fmla="*/ 2147483646 h 421"/>
              <a:gd name="T36" fmla="*/ 2147483646 w 629"/>
              <a:gd name="T37" fmla="*/ 2147483646 h 421"/>
              <a:gd name="T38" fmla="*/ 2147483646 w 629"/>
              <a:gd name="T39" fmla="*/ 0 h 421"/>
              <a:gd name="T40" fmla="*/ 0 w 629"/>
              <a:gd name="T41" fmla="*/ 2147483646 h 4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29"/>
              <a:gd name="T64" fmla="*/ 0 h 421"/>
              <a:gd name="T65" fmla="*/ 629 w 629"/>
              <a:gd name="T66" fmla="*/ 421 h 4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29" h="421">
                <a:moveTo>
                  <a:pt x="0" y="394"/>
                </a:moveTo>
                <a:lnTo>
                  <a:pt x="39" y="421"/>
                </a:lnTo>
                <a:lnTo>
                  <a:pt x="71" y="394"/>
                </a:lnTo>
                <a:lnTo>
                  <a:pt x="106" y="421"/>
                </a:lnTo>
                <a:lnTo>
                  <a:pt x="141" y="394"/>
                </a:lnTo>
                <a:lnTo>
                  <a:pt x="177" y="421"/>
                </a:lnTo>
                <a:lnTo>
                  <a:pt x="212" y="394"/>
                </a:lnTo>
                <a:lnTo>
                  <a:pt x="244" y="421"/>
                </a:lnTo>
                <a:lnTo>
                  <a:pt x="279" y="394"/>
                </a:lnTo>
                <a:lnTo>
                  <a:pt x="314" y="421"/>
                </a:lnTo>
                <a:lnTo>
                  <a:pt x="350" y="394"/>
                </a:lnTo>
                <a:lnTo>
                  <a:pt x="385" y="421"/>
                </a:lnTo>
                <a:lnTo>
                  <a:pt x="417" y="394"/>
                </a:lnTo>
                <a:lnTo>
                  <a:pt x="452" y="421"/>
                </a:lnTo>
                <a:lnTo>
                  <a:pt x="487" y="394"/>
                </a:lnTo>
                <a:lnTo>
                  <a:pt x="523" y="421"/>
                </a:lnTo>
                <a:lnTo>
                  <a:pt x="558" y="394"/>
                </a:lnTo>
                <a:lnTo>
                  <a:pt x="590" y="421"/>
                </a:lnTo>
                <a:lnTo>
                  <a:pt x="629" y="390"/>
                </a:lnTo>
                <a:lnTo>
                  <a:pt x="314" y="0"/>
                </a:lnTo>
                <a:lnTo>
                  <a:pt x="0" y="3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1" name="Freeform 69"/>
          <p:cNvSpPr>
            <a:spLocks noChangeArrowheads="1"/>
          </p:cNvSpPr>
          <p:nvPr/>
        </p:nvSpPr>
        <p:spPr bwMode="auto">
          <a:xfrm>
            <a:off x="2687638" y="5181600"/>
            <a:ext cx="669925" cy="444500"/>
          </a:xfrm>
          <a:custGeom>
            <a:avLst/>
            <a:gdLst>
              <a:gd name="T0" fmla="*/ 0 w 456"/>
              <a:gd name="T1" fmla="*/ 2147483646 h 303"/>
              <a:gd name="T2" fmla="*/ 2147483646 w 456"/>
              <a:gd name="T3" fmla="*/ 2147483646 h 303"/>
              <a:gd name="T4" fmla="*/ 2147483646 w 456"/>
              <a:gd name="T5" fmla="*/ 2147483646 h 303"/>
              <a:gd name="T6" fmla="*/ 2147483646 w 456"/>
              <a:gd name="T7" fmla="*/ 2147483646 h 303"/>
              <a:gd name="T8" fmla="*/ 2147483646 w 456"/>
              <a:gd name="T9" fmla="*/ 2147483646 h 303"/>
              <a:gd name="T10" fmla="*/ 2147483646 w 456"/>
              <a:gd name="T11" fmla="*/ 2147483646 h 303"/>
              <a:gd name="T12" fmla="*/ 2147483646 w 456"/>
              <a:gd name="T13" fmla="*/ 2147483646 h 303"/>
              <a:gd name="T14" fmla="*/ 2147483646 w 456"/>
              <a:gd name="T15" fmla="*/ 2147483646 h 303"/>
              <a:gd name="T16" fmla="*/ 2147483646 w 456"/>
              <a:gd name="T17" fmla="*/ 2147483646 h 303"/>
              <a:gd name="T18" fmla="*/ 2147483646 w 456"/>
              <a:gd name="T19" fmla="*/ 2147483646 h 303"/>
              <a:gd name="T20" fmla="*/ 2147483646 w 456"/>
              <a:gd name="T21" fmla="*/ 2147483646 h 303"/>
              <a:gd name="T22" fmla="*/ 2147483646 w 456"/>
              <a:gd name="T23" fmla="*/ 2147483646 h 303"/>
              <a:gd name="T24" fmla="*/ 2147483646 w 456"/>
              <a:gd name="T25" fmla="*/ 2147483646 h 303"/>
              <a:gd name="T26" fmla="*/ 2147483646 w 456"/>
              <a:gd name="T27" fmla="*/ 2147483646 h 303"/>
              <a:gd name="T28" fmla="*/ 2147483646 w 456"/>
              <a:gd name="T29" fmla="*/ 2147483646 h 303"/>
              <a:gd name="T30" fmla="*/ 2147483646 w 456"/>
              <a:gd name="T31" fmla="*/ 2147483646 h 303"/>
              <a:gd name="T32" fmla="*/ 2147483646 w 456"/>
              <a:gd name="T33" fmla="*/ 2147483646 h 303"/>
              <a:gd name="T34" fmla="*/ 2147483646 w 456"/>
              <a:gd name="T35" fmla="*/ 2147483646 h 303"/>
              <a:gd name="T36" fmla="*/ 2147483646 w 456"/>
              <a:gd name="T37" fmla="*/ 2147483646 h 303"/>
              <a:gd name="T38" fmla="*/ 2147483646 w 456"/>
              <a:gd name="T39" fmla="*/ 0 h 303"/>
              <a:gd name="T40" fmla="*/ 0 w 456"/>
              <a:gd name="T41" fmla="*/ 2147483646 h 30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56"/>
              <a:gd name="T64" fmla="*/ 0 h 303"/>
              <a:gd name="T65" fmla="*/ 456 w 456"/>
              <a:gd name="T66" fmla="*/ 303 h 30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56" h="303">
                <a:moveTo>
                  <a:pt x="0" y="283"/>
                </a:moveTo>
                <a:lnTo>
                  <a:pt x="28" y="303"/>
                </a:lnTo>
                <a:lnTo>
                  <a:pt x="55" y="283"/>
                </a:lnTo>
                <a:lnTo>
                  <a:pt x="79" y="303"/>
                </a:lnTo>
                <a:lnTo>
                  <a:pt x="103" y="283"/>
                </a:lnTo>
                <a:lnTo>
                  <a:pt x="130" y="303"/>
                </a:lnTo>
                <a:lnTo>
                  <a:pt x="154" y="283"/>
                </a:lnTo>
                <a:lnTo>
                  <a:pt x="177" y="303"/>
                </a:lnTo>
                <a:lnTo>
                  <a:pt x="205" y="283"/>
                </a:lnTo>
                <a:lnTo>
                  <a:pt x="228" y="303"/>
                </a:lnTo>
                <a:lnTo>
                  <a:pt x="252" y="283"/>
                </a:lnTo>
                <a:lnTo>
                  <a:pt x="280" y="303"/>
                </a:lnTo>
                <a:lnTo>
                  <a:pt x="303" y="283"/>
                </a:lnTo>
                <a:lnTo>
                  <a:pt x="327" y="303"/>
                </a:lnTo>
                <a:lnTo>
                  <a:pt x="354" y="283"/>
                </a:lnTo>
                <a:lnTo>
                  <a:pt x="378" y="303"/>
                </a:lnTo>
                <a:lnTo>
                  <a:pt x="401" y="283"/>
                </a:lnTo>
                <a:lnTo>
                  <a:pt x="429" y="303"/>
                </a:lnTo>
                <a:lnTo>
                  <a:pt x="456" y="283"/>
                </a:lnTo>
                <a:lnTo>
                  <a:pt x="228" y="0"/>
                </a:lnTo>
                <a:lnTo>
                  <a:pt x="0" y="283"/>
                </a:lnTo>
                <a:close/>
              </a:path>
            </a:pathLst>
          </a:cu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2" name="Rectangle 70"/>
          <p:cNvSpPr>
            <a:spLocks noChangeArrowheads="1"/>
          </p:cNvSpPr>
          <p:nvPr/>
        </p:nvSpPr>
        <p:spPr bwMode="auto">
          <a:xfrm>
            <a:off x="2613025" y="6151563"/>
            <a:ext cx="820738" cy="115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3" name="Rectangle 71"/>
          <p:cNvSpPr>
            <a:spLocks noChangeArrowheads="1"/>
          </p:cNvSpPr>
          <p:nvPr/>
        </p:nvSpPr>
        <p:spPr bwMode="auto">
          <a:xfrm>
            <a:off x="2768600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4" name="Rectangle 72"/>
          <p:cNvSpPr>
            <a:spLocks noChangeArrowheads="1"/>
          </p:cNvSpPr>
          <p:nvPr/>
        </p:nvSpPr>
        <p:spPr bwMode="auto">
          <a:xfrm>
            <a:off x="3173413" y="5989638"/>
            <a:ext cx="87312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5" name="Freeform 139"/>
          <p:cNvSpPr>
            <a:spLocks noChangeArrowheads="1"/>
          </p:cNvSpPr>
          <p:nvPr/>
        </p:nvSpPr>
        <p:spPr bwMode="auto">
          <a:xfrm>
            <a:off x="1798638" y="3098800"/>
            <a:ext cx="1136650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3"/>
                </a:moveTo>
                <a:cubicBezTo>
                  <a:pt x="178" y="63"/>
                  <a:pt x="176" y="64"/>
                  <a:pt x="174" y="64"/>
                </a:cubicBezTo>
                <a:cubicBezTo>
                  <a:pt x="173" y="50"/>
                  <a:pt x="161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39" y="18"/>
                  <a:pt x="121" y="0"/>
                  <a:pt x="99" y="1"/>
                </a:cubicBezTo>
                <a:cubicBezTo>
                  <a:pt x="77" y="1"/>
                  <a:pt x="59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7" y="42"/>
                </a:cubicBezTo>
                <a:cubicBezTo>
                  <a:pt x="34" y="42"/>
                  <a:pt x="23" y="52"/>
                  <a:pt x="21" y="65"/>
                </a:cubicBezTo>
                <a:cubicBezTo>
                  <a:pt x="20" y="64"/>
                  <a:pt x="18" y="64"/>
                  <a:pt x="16" y="64"/>
                </a:cubicBezTo>
                <a:cubicBezTo>
                  <a:pt x="7" y="64"/>
                  <a:pt x="0" y="72"/>
                  <a:pt x="0" y="80"/>
                </a:cubicBezTo>
                <a:cubicBezTo>
                  <a:pt x="0" y="89"/>
                  <a:pt x="8" y="96"/>
                  <a:pt x="16" y="96"/>
                </a:cubicBezTo>
                <a:cubicBezTo>
                  <a:pt x="22" y="96"/>
                  <a:pt x="174" y="95"/>
                  <a:pt x="181" y="95"/>
                </a:cubicBezTo>
                <a:cubicBezTo>
                  <a:pt x="190" y="95"/>
                  <a:pt x="197" y="88"/>
                  <a:pt x="197" y="79"/>
                </a:cubicBezTo>
                <a:cubicBezTo>
                  <a:pt x="196" y="70"/>
                  <a:pt x="189" y="63"/>
                  <a:pt x="18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6" name="Freeform 140"/>
          <p:cNvSpPr>
            <a:spLocks noChangeArrowheads="1"/>
          </p:cNvSpPr>
          <p:nvPr/>
        </p:nvSpPr>
        <p:spPr bwMode="auto">
          <a:xfrm>
            <a:off x="2376488" y="3317875"/>
            <a:ext cx="1138237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4"/>
                </a:moveTo>
                <a:cubicBezTo>
                  <a:pt x="178" y="64"/>
                  <a:pt x="176" y="64"/>
                  <a:pt x="175" y="65"/>
                </a:cubicBezTo>
                <a:cubicBezTo>
                  <a:pt x="173" y="51"/>
                  <a:pt x="162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40" y="18"/>
                  <a:pt x="122" y="0"/>
                  <a:pt x="100" y="1"/>
                </a:cubicBezTo>
                <a:cubicBezTo>
                  <a:pt x="78" y="1"/>
                  <a:pt x="60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8" y="41"/>
                </a:cubicBezTo>
                <a:cubicBezTo>
                  <a:pt x="34" y="41"/>
                  <a:pt x="23" y="51"/>
                  <a:pt x="21" y="64"/>
                </a:cubicBezTo>
                <a:cubicBezTo>
                  <a:pt x="20" y="64"/>
                  <a:pt x="18" y="63"/>
                  <a:pt x="16" y="63"/>
                </a:cubicBezTo>
                <a:cubicBezTo>
                  <a:pt x="7" y="63"/>
                  <a:pt x="0" y="71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22" y="95"/>
                  <a:pt x="174" y="96"/>
                  <a:pt x="181" y="96"/>
                </a:cubicBezTo>
                <a:cubicBezTo>
                  <a:pt x="189" y="95"/>
                  <a:pt x="197" y="88"/>
                  <a:pt x="196" y="79"/>
                </a:cubicBezTo>
                <a:cubicBezTo>
                  <a:pt x="196" y="71"/>
                  <a:pt x="189" y="64"/>
                  <a:pt x="180" y="64"/>
                </a:cubicBezTo>
                <a:close/>
              </a:path>
            </a:pathLst>
          </a:custGeom>
          <a:solidFill>
            <a:srgbClr val="7CD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7" name="Freeform 142"/>
          <p:cNvSpPr>
            <a:spLocks noChangeArrowheads="1"/>
          </p:cNvSpPr>
          <p:nvPr/>
        </p:nvSpPr>
        <p:spPr bwMode="auto">
          <a:xfrm>
            <a:off x="3254375" y="3033713"/>
            <a:ext cx="374650" cy="207962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8" name="Rectangle 143"/>
          <p:cNvSpPr>
            <a:spLocks noChangeArrowheads="1"/>
          </p:cNvSpPr>
          <p:nvPr/>
        </p:nvSpPr>
        <p:spPr bwMode="auto">
          <a:xfrm>
            <a:off x="458788" y="5903913"/>
            <a:ext cx="63500" cy="369887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9" name="Rectangle 144"/>
          <p:cNvSpPr>
            <a:spLocks noChangeArrowheads="1"/>
          </p:cNvSpPr>
          <p:nvPr/>
        </p:nvSpPr>
        <p:spPr bwMode="auto">
          <a:xfrm>
            <a:off x="441325" y="597852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0" name="Rectangle 145"/>
          <p:cNvSpPr>
            <a:spLocks noChangeArrowheads="1"/>
          </p:cNvSpPr>
          <p:nvPr/>
        </p:nvSpPr>
        <p:spPr bwMode="auto">
          <a:xfrm>
            <a:off x="441325" y="6083300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1" name="Rectangle 146"/>
          <p:cNvSpPr>
            <a:spLocks noChangeArrowheads="1"/>
          </p:cNvSpPr>
          <p:nvPr/>
        </p:nvSpPr>
        <p:spPr bwMode="auto">
          <a:xfrm>
            <a:off x="441325" y="617537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2" name="Freeform 147"/>
          <p:cNvSpPr>
            <a:spLocks noChangeArrowheads="1"/>
          </p:cNvSpPr>
          <p:nvPr/>
        </p:nvSpPr>
        <p:spPr bwMode="auto">
          <a:xfrm>
            <a:off x="522288" y="5810250"/>
            <a:ext cx="230187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6" y="20"/>
                  <a:pt x="6" y="20"/>
                  <a:pt x="6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3" name="Freeform 148"/>
          <p:cNvSpPr>
            <a:spLocks noChangeArrowheads="1"/>
          </p:cNvSpPr>
          <p:nvPr/>
        </p:nvSpPr>
        <p:spPr bwMode="auto">
          <a:xfrm>
            <a:off x="228600" y="5810250"/>
            <a:ext cx="230188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4" name="Freeform 149"/>
          <p:cNvSpPr>
            <a:spLocks noChangeArrowheads="1"/>
          </p:cNvSpPr>
          <p:nvPr/>
        </p:nvSpPr>
        <p:spPr bwMode="auto">
          <a:xfrm>
            <a:off x="327025" y="5694363"/>
            <a:ext cx="195263" cy="227012"/>
          </a:xfrm>
          <a:custGeom>
            <a:avLst/>
            <a:gdLst>
              <a:gd name="T0" fmla="*/ 2147483646 w 34"/>
              <a:gd name="T1" fmla="*/ 2147483646 h 39"/>
              <a:gd name="T2" fmla="*/ 2147483646 w 34"/>
              <a:gd name="T3" fmla="*/ 2147483646 h 39"/>
              <a:gd name="T4" fmla="*/ 2147483646 w 34"/>
              <a:gd name="T5" fmla="*/ 2147483646 h 39"/>
              <a:gd name="T6" fmla="*/ 2147483646 w 34"/>
              <a:gd name="T7" fmla="*/ 2147483646 h 39"/>
              <a:gd name="T8" fmla="*/ 2147483646 w 34"/>
              <a:gd name="T9" fmla="*/ 2147483646 h 39"/>
              <a:gd name="T10" fmla="*/ 2147483646 w 34"/>
              <a:gd name="T11" fmla="*/ 2147483646 h 39"/>
              <a:gd name="T12" fmla="*/ 2147483646 w 34"/>
              <a:gd name="T13" fmla="*/ 2147483646 h 39"/>
              <a:gd name="T14" fmla="*/ 2147483646 w 34"/>
              <a:gd name="T15" fmla="*/ 2147483646 h 39"/>
              <a:gd name="T16" fmla="*/ 2147483646 w 34"/>
              <a:gd name="T17" fmla="*/ 2147483646 h 39"/>
              <a:gd name="T18" fmla="*/ 2147483646 w 34"/>
              <a:gd name="T19" fmla="*/ 2147483646 h 39"/>
              <a:gd name="T20" fmla="*/ 2147483646 w 34"/>
              <a:gd name="T21" fmla="*/ 2147483646 h 39"/>
              <a:gd name="T22" fmla="*/ 0 w 34"/>
              <a:gd name="T23" fmla="*/ 2147483646 h 39"/>
              <a:gd name="T24" fmla="*/ 2147483646 w 34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"/>
              <a:gd name="T40" fmla="*/ 0 h 39"/>
              <a:gd name="T41" fmla="*/ 34 w 34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" h="39">
                <a:moveTo>
                  <a:pt x="28" y="12"/>
                </a:moveTo>
                <a:cubicBezTo>
                  <a:pt x="34" y="21"/>
                  <a:pt x="32" y="33"/>
                  <a:pt x="23" y="39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26"/>
                  <a:pt x="13" y="26"/>
                  <a:pt x="13" y="26"/>
                </a:cubicBezTo>
                <a:cubicBezTo>
                  <a:pt x="16" y="20"/>
                  <a:pt x="16" y="20"/>
                  <a:pt x="16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16"/>
                  <a:pt x="7" y="16"/>
                  <a:pt x="7" y="16"/>
                </a:cubicBezTo>
                <a:cubicBezTo>
                  <a:pt x="10" y="11"/>
                  <a:pt x="10" y="11"/>
                  <a:pt x="1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6"/>
                  <a:pt x="0" y="6"/>
                  <a:pt x="0" y="6"/>
                </a:cubicBezTo>
                <a:cubicBezTo>
                  <a:pt x="9" y="0"/>
                  <a:pt x="22" y="3"/>
                  <a:pt x="28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5" name="Freeform 150"/>
          <p:cNvSpPr>
            <a:spLocks noChangeArrowheads="1"/>
          </p:cNvSpPr>
          <p:nvPr/>
        </p:nvSpPr>
        <p:spPr bwMode="auto">
          <a:xfrm>
            <a:off x="465138" y="5694363"/>
            <a:ext cx="192087" cy="227012"/>
          </a:xfrm>
          <a:custGeom>
            <a:avLst/>
            <a:gdLst>
              <a:gd name="T0" fmla="*/ 2147483646 w 33"/>
              <a:gd name="T1" fmla="*/ 2147483646 h 39"/>
              <a:gd name="T2" fmla="*/ 2147483646 w 33"/>
              <a:gd name="T3" fmla="*/ 2147483646 h 39"/>
              <a:gd name="T4" fmla="*/ 2147483646 w 33"/>
              <a:gd name="T5" fmla="*/ 2147483646 h 39"/>
              <a:gd name="T6" fmla="*/ 2147483646 w 33"/>
              <a:gd name="T7" fmla="*/ 2147483646 h 39"/>
              <a:gd name="T8" fmla="*/ 2147483646 w 33"/>
              <a:gd name="T9" fmla="*/ 2147483646 h 39"/>
              <a:gd name="T10" fmla="*/ 2147483646 w 33"/>
              <a:gd name="T11" fmla="*/ 2147483646 h 39"/>
              <a:gd name="T12" fmla="*/ 2147483646 w 33"/>
              <a:gd name="T13" fmla="*/ 2147483646 h 39"/>
              <a:gd name="T14" fmla="*/ 2147483646 w 33"/>
              <a:gd name="T15" fmla="*/ 2147483646 h 39"/>
              <a:gd name="T16" fmla="*/ 2147483646 w 33"/>
              <a:gd name="T17" fmla="*/ 2147483646 h 39"/>
              <a:gd name="T18" fmla="*/ 2147483646 w 33"/>
              <a:gd name="T19" fmla="*/ 2147483646 h 39"/>
              <a:gd name="T20" fmla="*/ 2147483646 w 33"/>
              <a:gd name="T21" fmla="*/ 2147483646 h 39"/>
              <a:gd name="T22" fmla="*/ 2147483646 w 33"/>
              <a:gd name="T23" fmla="*/ 2147483646 h 39"/>
              <a:gd name="T24" fmla="*/ 2147483646 w 33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"/>
              <a:gd name="T40" fmla="*/ 0 h 39"/>
              <a:gd name="T41" fmla="*/ 33 w 33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" h="39">
                <a:moveTo>
                  <a:pt x="6" y="12"/>
                </a:moveTo>
                <a:cubicBezTo>
                  <a:pt x="0" y="21"/>
                  <a:pt x="2" y="33"/>
                  <a:pt x="11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2" y="28"/>
                  <a:pt x="12" y="28"/>
                  <a:pt x="12" y="28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16"/>
                  <a:pt x="27" y="16"/>
                  <a:pt x="27" y="16"/>
                </a:cubicBezTo>
                <a:cubicBezTo>
                  <a:pt x="24" y="11"/>
                  <a:pt x="24" y="11"/>
                  <a:pt x="2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24" y="0"/>
                  <a:pt x="12" y="3"/>
                  <a:pt x="6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6" name="Oval 151"/>
          <p:cNvSpPr>
            <a:spLocks noChangeArrowheads="1"/>
          </p:cNvSpPr>
          <p:nvPr/>
        </p:nvSpPr>
        <p:spPr bwMode="auto">
          <a:xfrm>
            <a:off x="488950" y="5880100"/>
            <a:ext cx="6985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7" name="Oval 152"/>
          <p:cNvSpPr>
            <a:spLocks noChangeArrowheads="1"/>
          </p:cNvSpPr>
          <p:nvPr/>
        </p:nvSpPr>
        <p:spPr bwMode="auto">
          <a:xfrm>
            <a:off x="412750" y="5880100"/>
            <a:ext cx="7620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8" name="Oval 153"/>
          <p:cNvSpPr>
            <a:spLocks noChangeArrowheads="1"/>
          </p:cNvSpPr>
          <p:nvPr/>
        </p:nvSpPr>
        <p:spPr bwMode="auto">
          <a:xfrm>
            <a:off x="454025" y="5845175"/>
            <a:ext cx="74613" cy="76200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9" name="Freeform 154"/>
          <p:cNvSpPr>
            <a:spLocks noChangeArrowheads="1"/>
          </p:cNvSpPr>
          <p:nvPr/>
        </p:nvSpPr>
        <p:spPr bwMode="auto">
          <a:xfrm>
            <a:off x="3022600" y="5181600"/>
            <a:ext cx="587375" cy="784225"/>
          </a:xfrm>
          <a:custGeom>
            <a:avLst/>
            <a:gdLst>
              <a:gd name="T0" fmla="*/ 0 w 401"/>
              <a:gd name="T1" fmla="*/ 0 h 535"/>
              <a:gd name="T2" fmla="*/ 0 w 401"/>
              <a:gd name="T3" fmla="*/ 2147483646 h 535"/>
              <a:gd name="T4" fmla="*/ 2147483646 w 401"/>
              <a:gd name="T5" fmla="*/ 2147483646 h 535"/>
              <a:gd name="T6" fmla="*/ 2147483646 w 401"/>
              <a:gd name="T7" fmla="*/ 2147483646 h 535"/>
              <a:gd name="T8" fmla="*/ 2147483646 w 401"/>
              <a:gd name="T9" fmla="*/ 2147483646 h 535"/>
              <a:gd name="T10" fmla="*/ 2147483646 w 401"/>
              <a:gd name="T11" fmla="*/ 2147483646 h 535"/>
              <a:gd name="T12" fmla="*/ 2147483646 w 401"/>
              <a:gd name="T13" fmla="*/ 2147483646 h 535"/>
              <a:gd name="T14" fmla="*/ 2147483646 w 401"/>
              <a:gd name="T15" fmla="*/ 2147483646 h 535"/>
              <a:gd name="T16" fmla="*/ 2147483646 w 401"/>
              <a:gd name="T17" fmla="*/ 2147483646 h 535"/>
              <a:gd name="T18" fmla="*/ 2147483646 w 401"/>
              <a:gd name="T19" fmla="*/ 2147483646 h 535"/>
              <a:gd name="T20" fmla="*/ 2147483646 w 401"/>
              <a:gd name="T21" fmla="*/ 2147483646 h 535"/>
              <a:gd name="T22" fmla="*/ 0 w 401"/>
              <a:gd name="T23" fmla="*/ 0 h 535"/>
              <a:gd name="T24" fmla="*/ 0 w 401"/>
              <a:gd name="T25" fmla="*/ 0 h 5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1"/>
              <a:gd name="T40" fmla="*/ 0 h 535"/>
              <a:gd name="T41" fmla="*/ 401 w 401"/>
              <a:gd name="T42" fmla="*/ 535 h 5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1" h="535">
                <a:moveTo>
                  <a:pt x="0" y="0"/>
                </a:moveTo>
                <a:lnTo>
                  <a:pt x="0" y="535"/>
                </a:lnTo>
                <a:lnTo>
                  <a:pt x="44" y="500"/>
                </a:lnTo>
                <a:lnTo>
                  <a:pt x="87" y="535"/>
                </a:lnTo>
                <a:lnTo>
                  <a:pt x="134" y="500"/>
                </a:lnTo>
                <a:lnTo>
                  <a:pt x="177" y="535"/>
                </a:lnTo>
                <a:lnTo>
                  <a:pt x="221" y="500"/>
                </a:lnTo>
                <a:lnTo>
                  <a:pt x="264" y="535"/>
                </a:lnTo>
                <a:lnTo>
                  <a:pt x="307" y="500"/>
                </a:lnTo>
                <a:lnTo>
                  <a:pt x="354" y="535"/>
                </a:lnTo>
                <a:lnTo>
                  <a:pt x="401" y="500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0" name="Freeform 155"/>
          <p:cNvSpPr>
            <a:spLocks noChangeArrowheads="1"/>
          </p:cNvSpPr>
          <p:nvPr/>
        </p:nvSpPr>
        <p:spPr bwMode="auto">
          <a:xfrm>
            <a:off x="3022600" y="5181600"/>
            <a:ext cx="461963" cy="617538"/>
          </a:xfrm>
          <a:custGeom>
            <a:avLst/>
            <a:gdLst>
              <a:gd name="T0" fmla="*/ 0 w 315"/>
              <a:gd name="T1" fmla="*/ 0 h 421"/>
              <a:gd name="T2" fmla="*/ 0 w 315"/>
              <a:gd name="T3" fmla="*/ 2147483646 h 421"/>
              <a:gd name="T4" fmla="*/ 2147483646 w 315"/>
              <a:gd name="T5" fmla="*/ 2147483646 h 421"/>
              <a:gd name="T6" fmla="*/ 2147483646 w 315"/>
              <a:gd name="T7" fmla="*/ 2147483646 h 421"/>
              <a:gd name="T8" fmla="*/ 2147483646 w 315"/>
              <a:gd name="T9" fmla="*/ 2147483646 h 421"/>
              <a:gd name="T10" fmla="*/ 2147483646 w 315"/>
              <a:gd name="T11" fmla="*/ 2147483646 h 421"/>
              <a:gd name="T12" fmla="*/ 2147483646 w 315"/>
              <a:gd name="T13" fmla="*/ 2147483646 h 421"/>
              <a:gd name="T14" fmla="*/ 2147483646 w 315"/>
              <a:gd name="T15" fmla="*/ 2147483646 h 421"/>
              <a:gd name="T16" fmla="*/ 2147483646 w 315"/>
              <a:gd name="T17" fmla="*/ 2147483646 h 421"/>
              <a:gd name="T18" fmla="*/ 2147483646 w 315"/>
              <a:gd name="T19" fmla="*/ 2147483646 h 421"/>
              <a:gd name="T20" fmla="*/ 2147483646 w 315"/>
              <a:gd name="T21" fmla="*/ 2147483646 h 421"/>
              <a:gd name="T22" fmla="*/ 0 w 315"/>
              <a:gd name="T23" fmla="*/ 0 h 421"/>
              <a:gd name="T24" fmla="*/ 0 w 315"/>
              <a:gd name="T25" fmla="*/ 0 h 4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421"/>
              <a:gd name="T41" fmla="*/ 315 w 315"/>
              <a:gd name="T42" fmla="*/ 421 h 4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421">
                <a:moveTo>
                  <a:pt x="0" y="0"/>
                </a:moveTo>
                <a:lnTo>
                  <a:pt x="0" y="421"/>
                </a:lnTo>
                <a:lnTo>
                  <a:pt x="36" y="394"/>
                </a:lnTo>
                <a:lnTo>
                  <a:pt x="71" y="421"/>
                </a:lnTo>
                <a:lnTo>
                  <a:pt x="103" y="394"/>
                </a:lnTo>
                <a:lnTo>
                  <a:pt x="138" y="421"/>
                </a:lnTo>
                <a:lnTo>
                  <a:pt x="173" y="394"/>
                </a:lnTo>
                <a:lnTo>
                  <a:pt x="209" y="421"/>
                </a:lnTo>
                <a:lnTo>
                  <a:pt x="244" y="394"/>
                </a:lnTo>
                <a:lnTo>
                  <a:pt x="276" y="421"/>
                </a:lnTo>
                <a:lnTo>
                  <a:pt x="315" y="390"/>
                </a:lnTo>
                <a:lnTo>
                  <a:pt x="0" y="0"/>
                </a:lnTo>
                <a:close/>
              </a:path>
            </a:pathLst>
          </a:custGeom>
          <a:solidFill>
            <a:srgbClr val="DE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1" name="Freeform 156"/>
          <p:cNvSpPr>
            <a:spLocks noChangeArrowheads="1"/>
          </p:cNvSpPr>
          <p:nvPr/>
        </p:nvSpPr>
        <p:spPr bwMode="auto">
          <a:xfrm>
            <a:off x="3022600" y="5181600"/>
            <a:ext cx="333375" cy="444500"/>
          </a:xfrm>
          <a:custGeom>
            <a:avLst/>
            <a:gdLst>
              <a:gd name="T0" fmla="*/ 0 w 228"/>
              <a:gd name="T1" fmla="*/ 0 h 303"/>
              <a:gd name="T2" fmla="*/ 0 w 228"/>
              <a:gd name="T3" fmla="*/ 2147483646 h 303"/>
              <a:gd name="T4" fmla="*/ 2147483646 w 228"/>
              <a:gd name="T5" fmla="*/ 2147483646 h 303"/>
              <a:gd name="T6" fmla="*/ 2147483646 w 228"/>
              <a:gd name="T7" fmla="*/ 2147483646 h 303"/>
              <a:gd name="T8" fmla="*/ 2147483646 w 228"/>
              <a:gd name="T9" fmla="*/ 2147483646 h 303"/>
              <a:gd name="T10" fmla="*/ 2147483646 w 228"/>
              <a:gd name="T11" fmla="*/ 2147483646 h 303"/>
              <a:gd name="T12" fmla="*/ 2147483646 w 228"/>
              <a:gd name="T13" fmla="*/ 2147483646 h 303"/>
              <a:gd name="T14" fmla="*/ 2147483646 w 228"/>
              <a:gd name="T15" fmla="*/ 2147483646 h 303"/>
              <a:gd name="T16" fmla="*/ 2147483646 w 228"/>
              <a:gd name="T17" fmla="*/ 2147483646 h 303"/>
              <a:gd name="T18" fmla="*/ 2147483646 w 228"/>
              <a:gd name="T19" fmla="*/ 2147483646 h 303"/>
              <a:gd name="T20" fmla="*/ 2147483646 w 228"/>
              <a:gd name="T21" fmla="*/ 2147483646 h 303"/>
              <a:gd name="T22" fmla="*/ 0 w 228"/>
              <a:gd name="T23" fmla="*/ 0 h 303"/>
              <a:gd name="T24" fmla="*/ 0 w 228"/>
              <a:gd name="T25" fmla="*/ 0 h 3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8"/>
              <a:gd name="T40" fmla="*/ 0 h 303"/>
              <a:gd name="T41" fmla="*/ 228 w 228"/>
              <a:gd name="T42" fmla="*/ 303 h 3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8" h="303">
                <a:moveTo>
                  <a:pt x="0" y="0"/>
                </a:moveTo>
                <a:lnTo>
                  <a:pt x="0" y="303"/>
                </a:lnTo>
                <a:lnTo>
                  <a:pt x="24" y="283"/>
                </a:lnTo>
                <a:lnTo>
                  <a:pt x="52" y="303"/>
                </a:lnTo>
                <a:lnTo>
                  <a:pt x="75" y="283"/>
                </a:lnTo>
                <a:lnTo>
                  <a:pt x="99" y="303"/>
                </a:lnTo>
                <a:lnTo>
                  <a:pt x="126" y="283"/>
                </a:lnTo>
                <a:lnTo>
                  <a:pt x="150" y="303"/>
                </a:lnTo>
                <a:lnTo>
                  <a:pt x="173" y="283"/>
                </a:lnTo>
                <a:lnTo>
                  <a:pt x="201" y="303"/>
                </a:lnTo>
                <a:lnTo>
                  <a:pt x="228" y="283"/>
                </a:lnTo>
                <a:lnTo>
                  <a:pt x="0" y="0"/>
                </a:lnTo>
                <a:close/>
              </a:path>
            </a:pathLst>
          </a:custGeom>
          <a:solidFill>
            <a:srgbClr val="E8B3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2" name="Freeform 157"/>
          <p:cNvSpPr>
            <a:spLocks noChangeArrowheads="1"/>
          </p:cNvSpPr>
          <p:nvPr/>
        </p:nvSpPr>
        <p:spPr bwMode="auto">
          <a:xfrm>
            <a:off x="1412875" y="5300663"/>
            <a:ext cx="74613" cy="109537"/>
          </a:xfrm>
          <a:custGeom>
            <a:avLst/>
            <a:gdLst>
              <a:gd name="T0" fmla="*/ 2147483646 w 51"/>
              <a:gd name="T1" fmla="*/ 2147483646 h 75"/>
              <a:gd name="T2" fmla="*/ 2147483646 w 51"/>
              <a:gd name="T3" fmla="*/ 2147483646 h 75"/>
              <a:gd name="T4" fmla="*/ 0 w 51"/>
              <a:gd name="T5" fmla="*/ 2147483646 h 75"/>
              <a:gd name="T6" fmla="*/ 2147483646 w 51"/>
              <a:gd name="T7" fmla="*/ 0 h 75"/>
              <a:gd name="T8" fmla="*/ 2147483646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51" y="63"/>
                </a:moveTo>
                <a:lnTo>
                  <a:pt x="35" y="75"/>
                </a:lnTo>
                <a:lnTo>
                  <a:pt x="0" y="12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3" name="Freeform 158"/>
          <p:cNvSpPr>
            <a:spLocks noChangeArrowheads="1"/>
          </p:cNvSpPr>
          <p:nvPr/>
        </p:nvSpPr>
        <p:spPr bwMode="auto">
          <a:xfrm>
            <a:off x="1514475" y="5181600"/>
            <a:ext cx="76200" cy="103188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40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4" name="Freeform 159"/>
          <p:cNvSpPr>
            <a:spLocks noChangeArrowheads="1"/>
          </p:cNvSpPr>
          <p:nvPr/>
        </p:nvSpPr>
        <p:spPr bwMode="auto">
          <a:xfrm>
            <a:off x="1476375" y="5214938"/>
            <a:ext cx="109538" cy="58737"/>
          </a:xfrm>
          <a:custGeom>
            <a:avLst/>
            <a:gdLst>
              <a:gd name="T0" fmla="*/ 2147483646 w 75"/>
              <a:gd name="T1" fmla="*/ 2147483646 h 40"/>
              <a:gd name="T2" fmla="*/ 2147483646 w 75"/>
              <a:gd name="T3" fmla="*/ 2147483646 h 40"/>
              <a:gd name="T4" fmla="*/ 0 w 75"/>
              <a:gd name="T5" fmla="*/ 2147483646 h 40"/>
              <a:gd name="T6" fmla="*/ 2147483646 w 75"/>
              <a:gd name="T7" fmla="*/ 0 h 40"/>
              <a:gd name="T8" fmla="*/ 2147483646 w 75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0"/>
              <a:gd name="T17" fmla="*/ 75 w 7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0">
                <a:moveTo>
                  <a:pt x="75" y="24"/>
                </a:moveTo>
                <a:lnTo>
                  <a:pt x="67" y="40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5" name="Freeform 160"/>
          <p:cNvSpPr>
            <a:spLocks noChangeArrowheads="1"/>
          </p:cNvSpPr>
          <p:nvPr/>
        </p:nvSpPr>
        <p:spPr bwMode="auto">
          <a:xfrm>
            <a:off x="1833563" y="4764088"/>
            <a:ext cx="74612" cy="103187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9" y="71"/>
                </a:lnTo>
                <a:lnTo>
                  <a:pt x="0" y="8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6" name="Freeform 161"/>
          <p:cNvSpPr>
            <a:spLocks noChangeArrowheads="1"/>
          </p:cNvSpPr>
          <p:nvPr/>
        </p:nvSpPr>
        <p:spPr bwMode="auto">
          <a:xfrm>
            <a:off x="1649413" y="5011738"/>
            <a:ext cx="80962" cy="109537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4"/>
                </a:moveTo>
                <a:lnTo>
                  <a:pt x="39" y="75"/>
                </a:lnTo>
                <a:lnTo>
                  <a:pt x="0" y="8"/>
                </a:lnTo>
                <a:lnTo>
                  <a:pt x="15" y="0"/>
                </a:lnTo>
                <a:lnTo>
                  <a:pt x="55" y="6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7" name="Freeform 162"/>
          <p:cNvSpPr>
            <a:spLocks noChangeArrowheads="1"/>
          </p:cNvSpPr>
          <p:nvPr/>
        </p:nvSpPr>
        <p:spPr bwMode="auto">
          <a:xfrm>
            <a:off x="1984375" y="4554538"/>
            <a:ext cx="79375" cy="104775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" name="Freeform 163"/>
          <p:cNvSpPr>
            <a:spLocks noChangeArrowheads="1"/>
          </p:cNvSpPr>
          <p:nvPr/>
        </p:nvSpPr>
        <p:spPr bwMode="auto">
          <a:xfrm>
            <a:off x="1936750" y="4635500"/>
            <a:ext cx="80963" cy="111125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7"/>
                </a:moveTo>
                <a:lnTo>
                  <a:pt x="40" y="75"/>
                </a:lnTo>
                <a:lnTo>
                  <a:pt x="0" y="12"/>
                </a:lnTo>
                <a:lnTo>
                  <a:pt x="16" y="0"/>
                </a:lnTo>
                <a:lnTo>
                  <a:pt x="55" y="67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9" name="Freeform 164"/>
          <p:cNvSpPr>
            <a:spLocks noChangeArrowheads="1"/>
          </p:cNvSpPr>
          <p:nvPr/>
        </p:nvSpPr>
        <p:spPr bwMode="auto">
          <a:xfrm>
            <a:off x="1897063" y="4676775"/>
            <a:ext cx="109537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4"/>
                </a:moveTo>
                <a:lnTo>
                  <a:pt x="71" y="39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0" name="Freeform 165"/>
          <p:cNvSpPr>
            <a:spLocks noChangeArrowheads="1"/>
          </p:cNvSpPr>
          <p:nvPr/>
        </p:nvSpPr>
        <p:spPr bwMode="auto">
          <a:xfrm>
            <a:off x="1689100" y="4965700"/>
            <a:ext cx="74613" cy="104775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6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1" name="Freeform 166"/>
          <p:cNvSpPr>
            <a:spLocks noChangeArrowheads="1"/>
          </p:cNvSpPr>
          <p:nvPr/>
        </p:nvSpPr>
        <p:spPr bwMode="auto">
          <a:xfrm>
            <a:off x="1752600" y="4873625"/>
            <a:ext cx="109538" cy="63500"/>
          </a:xfrm>
          <a:custGeom>
            <a:avLst/>
            <a:gdLst>
              <a:gd name="T0" fmla="*/ 2147483646 w 74"/>
              <a:gd name="T1" fmla="*/ 2147483646 h 43"/>
              <a:gd name="T2" fmla="*/ 2147483646 w 74"/>
              <a:gd name="T3" fmla="*/ 2147483646 h 43"/>
              <a:gd name="T4" fmla="*/ 0 w 74"/>
              <a:gd name="T5" fmla="*/ 2147483646 h 43"/>
              <a:gd name="T6" fmla="*/ 2147483646 w 74"/>
              <a:gd name="T7" fmla="*/ 0 h 43"/>
              <a:gd name="T8" fmla="*/ 2147483646 w 74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3"/>
              <a:gd name="T17" fmla="*/ 74 w 7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3">
                <a:moveTo>
                  <a:pt x="74" y="28"/>
                </a:moveTo>
                <a:lnTo>
                  <a:pt x="66" y="43"/>
                </a:lnTo>
                <a:lnTo>
                  <a:pt x="0" y="20"/>
                </a:lnTo>
                <a:lnTo>
                  <a:pt x="3" y="0"/>
                </a:lnTo>
                <a:lnTo>
                  <a:pt x="74" y="28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2" name="Freeform 167"/>
          <p:cNvSpPr>
            <a:spLocks noChangeArrowheads="1"/>
          </p:cNvSpPr>
          <p:nvPr/>
        </p:nvSpPr>
        <p:spPr bwMode="auto">
          <a:xfrm>
            <a:off x="1290638" y="5470525"/>
            <a:ext cx="80962" cy="103188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3" name="Freeform 168"/>
          <p:cNvSpPr>
            <a:spLocks noChangeArrowheads="1"/>
          </p:cNvSpPr>
          <p:nvPr/>
        </p:nvSpPr>
        <p:spPr bwMode="auto">
          <a:xfrm>
            <a:off x="1314450" y="5422900"/>
            <a:ext cx="107950" cy="58738"/>
          </a:xfrm>
          <a:custGeom>
            <a:avLst/>
            <a:gdLst>
              <a:gd name="T0" fmla="*/ 2147483646 w 74"/>
              <a:gd name="T1" fmla="*/ 2147483646 h 40"/>
              <a:gd name="T2" fmla="*/ 2147483646 w 74"/>
              <a:gd name="T3" fmla="*/ 2147483646 h 40"/>
              <a:gd name="T4" fmla="*/ 0 w 74"/>
              <a:gd name="T5" fmla="*/ 2147483646 h 40"/>
              <a:gd name="T6" fmla="*/ 2147483646 w 74"/>
              <a:gd name="T7" fmla="*/ 0 h 40"/>
              <a:gd name="T8" fmla="*/ 2147483646 w 74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0"/>
              <a:gd name="T17" fmla="*/ 74 w 74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0">
                <a:moveTo>
                  <a:pt x="74" y="24"/>
                </a:moveTo>
                <a:lnTo>
                  <a:pt x="71" y="40"/>
                </a:lnTo>
                <a:lnTo>
                  <a:pt x="0" y="16"/>
                </a:lnTo>
                <a:lnTo>
                  <a:pt x="8" y="0"/>
                </a:lnTo>
                <a:lnTo>
                  <a:pt x="74" y="24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4" name="Freeform 169"/>
          <p:cNvSpPr>
            <a:spLocks noChangeArrowheads="1"/>
          </p:cNvSpPr>
          <p:nvPr/>
        </p:nvSpPr>
        <p:spPr bwMode="auto">
          <a:xfrm>
            <a:off x="1209675" y="5580063"/>
            <a:ext cx="109538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3"/>
                </a:moveTo>
                <a:lnTo>
                  <a:pt x="71" y="39"/>
                </a:lnTo>
                <a:lnTo>
                  <a:pt x="0" y="15"/>
                </a:lnTo>
                <a:lnTo>
                  <a:pt x="4" y="0"/>
                </a:lnTo>
                <a:lnTo>
                  <a:pt x="75" y="2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5" name="Freeform 170"/>
          <p:cNvSpPr>
            <a:spLocks noChangeArrowheads="1"/>
          </p:cNvSpPr>
          <p:nvPr/>
        </p:nvSpPr>
        <p:spPr bwMode="auto">
          <a:xfrm>
            <a:off x="2722563" y="5300663"/>
            <a:ext cx="74612" cy="109537"/>
          </a:xfrm>
          <a:custGeom>
            <a:avLst/>
            <a:gdLst>
              <a:gd name="T0" fmla="*/ 0 w 51"/>
              <a:gd name="T1" fmla="*/ 2147483646 h 75"/>
              <a:gd name="T2" fmla="*/ 2147483646 w 51"/>
              <a:gd name="T3" fmla="*/ 2147483646 h 75"/>
              <a:gd name="T4" fmla="*/ 2147483646 w 51"/>
              <a:gd name="T5" fmla="*/ 2147483646 h 75"/>
              <a:gd name="T6" fmla="*/ 2147483646 w 51"/>
              <a:gd name="T7" fmla="*/ 0 h 75"/>
              <a:gd name="T8" fmla="*/ 0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0" y="63"/>
                </a:moveTo>
                <a:lnTo>
                  <a:pt x="16" y="75"/>
                </a:lnTo>
                <a:lnTo>
                  <a:pt x="51" y="12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6" name="Freeform 171"/>
          <p:cNvSpPr>
            <a:spLocks noChangeArrowheads="1"/>
          </p:cNvSpPr>
          <p:nvPr/>
        </p:nvSpPr>
        <p:spPr bwMode="auto">
          <a:xfrm>
            <a:off x="2617788" y="5181600"/>
            <a:ext cx="74612" cy="103188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7" name="Freeform 172"/>
          <p:cNvSpPr>
            <a:spLocks noChangeArrowheads="1"/>
          </p:cNvSpPr>
          <p:nvPr/>
        </p:nvSpPr>
        <p:spPr bwMode="auto">
          <a:xfrm>
            <a:off x="2624138" y="5214938"/>
            <a:ext cx="115887" cy="58737"/>
          </a:xfrm>
          <a:custGeom>
            <a:avLst/>
            <a:gdLst>
              <a:gd name="T0" fmla="*/ 0 w 79"/>
              <a:gd name="T1" fmla="*/ 2147483646 h 40"/>
              <a:gd name="T2" fmla="*/ 2147483646 w 79"/>
              <a:gd name="T3" fmla="*/ 2147483646 h 40"/>
              <a:gd name="T4" fmla="*/ 2147483646 w 79"/>
              <a:gd name="T5" fmla="*/ 2147483646 h 40"/>
              <a:gd name="T6" fmla="*/ 2147483646 w 79"/>
              <a:gd name="T7" fmla="*/ 0 h 40"/>
              <a:gd name="T8" fmla="*/ 0 w 79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40"/>
              <a:gd name="T17" fmla="*/ 79 w 79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40">
                <a:moveTo>
                  <a:pt x="0" y="24"/>
                </a:moveTo>
                <a:lnTo>
                  <a:pt x="8" y="40"/>
                </a:lnTo>
                <a:lnTo>
                  <a:pt x="79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" name="Freeform 173"/>
          <p:cNvSpPr>
            <a:spLocks noChangeArrowheads="1"/>
          </p:cNvSpPr>
          <p:nvPr/>
        </p:nvSpPr>
        <p:spPr bwMode="auto">
          <a:xfrm>
            <a:off x="2301875" y="4764088"/>
            <a:ext cx="74613" cy="103187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9" name="Freeform 174"/>
          <p:cNvSpPr>
            <a:spLocks noChangeArrowheads="1"/>
          </p:cNvSpPr>
          <p:nvPr/>
        </p:nvSpPr>
        <p:spPr bwMode="auto">
          <a:xfrm>
            <a:off x="2479675" y="5011738"/>
            <a:ext cx="80963" cy="109537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4"/>
                </a:moveTo>
                <a:lnTo>
                  <a:pt x="16" y="75"/>
                </a:lnTo>
                <a:lnTo>
                  <a:pt x="55" y="8"/>
                </a:lnTo>
                <a:lnTo>
                  <a:pt x="39" y="0"/>
                </a:lnTo>
                <a:lnTo>
                  <a:pt x="0" y="6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0" name="Freeform 175"/>
          <p:cNvSpPr>
            <a:spLocks noChangeArrowheads="1"/>
          </p:cNvSpPr>
          <p:nvPr/>
        </p:nvSpPr>
        <p:spPr bwMode="auto">
          <a:xfrm>
            <a:off x="2151063" y="4554538"/>
            <a:ext cx="74612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1" name="Freeform 176"/>
          <p:cNvSpPr>
            <a:spLocks noChangeArrowheads="1"/>
          </p:cNvSpPr>
          <p:nvPr/>
        </p:nvSpPr>
        <p:spPr bwMode="auto">
          <a:xfrm>
            <a:off x="2190750" y="4635500"/>
            <a:ext cx="80963" cy="111125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7"/>
                </a:moveTo>
                <a:lnTo>
                  <a:pt x="16" y="75"/>
                </a:lnTo>
                <a:lnTo>
                  <a:pt x="55" y="12"/>
                </a:lnTo>
                <a:lnTo>
                  <a:pt x="4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2" name="Freeform 177"/>
          <p:cNvSpPr>
            <a:spLocks noChangeArrowheads="1"/>
          </p:cNvSpPr>
          <p:nvPr/>
        </p:nvSpPr>
        <p:spPr bwMode="auto">
          <a:xfrm>
            <a:off x="2203450" y="4676775"/>
            <a:ext cx="109538" cy="57150"/>
          </a:xfrm>
          <a:custGeom>
            <a:avLst/>
            <a:gdLst>
              <a:gd name="T0" fmla="*/ 0 w 75"/>
              <a:gd name="T1" fmla="*/ 2147483646 h 39"/>
              <a:gd name="T2" fmla="*/ 2147483646 w 75"/>
              <a:gd name="T3" fmla="*/ 2147483646 h 39"/>
              <a:gd name="T4" fmla="*/ 2147483646 w 75"/>
              <a:gd name="T5" fmla="*/ 2147483646 h 39"/>
              <a:gd name="T6" fmla="*/ 2147483646 w 75"/>
              <a:gd name="T7" fmla="*/ 0 h 39"/>
              <a:gd name="T8" fmla="*/ 0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0" y="24"/>
                </a:moveTo>
                <a:lnTo>
                  <a:pt x="8" y="39"/>
                </a:lnTo>
                <a:lnTo>
                  <a:pt x="75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3" name="Freeform 178"/>
          <p:cNvSpPr>
            <a:spLocks noChangeArrowheads="1"/>
          </p:cNvSpPr>
          <p:nvPr/>
        </p:nvSpPr>
        <p:spPr bwMode="auto">
          <a:xfrm>
            <a:off x="2444750" y="4965700"/>
            <a:ext cx="74613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6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4" name="Freeform 179"/>
          <p:cNvSpPr>
            <a:spLocks noChangeArrowheads="1"/>
          </p:cNvSpPr>
          <p:nvPr/>
        </p:nvSpPr>
        <p:spPr bwMode="auto">
          <a:xfrm>
            <a:off x="2346325" y="4873625"/>
            <a:ext cx="109538" cy="63500"/>
          </a:xfrm>
          <a:custGeom>
            <a:avLst/>
            <a:gdLst>
              <a:gd name="T0" fmla="*/ 0 w 75"/>
              <a:gd name="T1" fmla="*/ 2147483646 h 43"/>
              <a:gd name="T2" fmla="*/ 2147483646 w 75"/>
              <a:gd name="T3" fmla="*/ 2147483646 h 43"/>
              <a:gd name="T4" fmla="*/ 2147483646 w 75"/>
              <a:gd name="T5" fmla="*/ 2147483646 h 43"/>
              <a:gd name="T6" fmla="*/ 2147483646 w 75"/>
              <a:gd name="T7" fmla="*/ 0 h 43"/>
              <a:gd name="T8" fmla="*/ 0 w 75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3"/>
              <a:gd name="T17" fmla="*/ 75 w 7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3">
                <a:moveTo>
                  <a:pt x="0" y="28"/>
                </a:moveTo>
                <a:lnTo>
                  <a:pt x="8" y="43"/>
                </a:lnTo>
                <a:lnTo>
                  <a:pt x="75" y="20"/>
                </a:lnTo>
                <a:lnTo>
                  <a:pt x="71" y="0"/>
                </a:lnTo>
                <a:lnTo>
                  <a:pt x="0" y="28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5" name="Freeform 180"/>
          <p:cNvSpPr>
            <a:spLocks noChangeArrowheads="1"/>
          </p:cNvSpPr>
          <p:nvPr/>
        </p:nvSpPr>
        <p:spPr bwMode="auto">
          <a:xfrm>
            <a:off x="2255838" y="5035550"/>
            <a:ext cx="96837" cy="98425"/>
          </a:xfrm>
          <a:custGeom>
            <a:avLst/>
            <a:gdLst>
              <a:gd name="T0" fmla="*/ 2147483646 w 66"/>
              <a:gd name="T1" fmla="*/ 2147483646 h 67"/>
              <a:gd name="T2" fmla="*/ 2147483646 w 66"/>
              <a:gd name="T3" fmla="*/ 2147483646 h 67"/>
              <a:gd name="T4" fmla="*/ 0 w 66"/>
              <a:gd name="T5" fmla="*/ 2147483646 h 67"/>
              <a:gd name="T6" fmla="*/ 2147483646 w 66"/>
              <a:gd name="T7" fmla="*/ 0 h 67"/>
              <a:gd name="T8" fmla="*/ 2147483646 w 66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67"/>
              <a:gd name="T17" fmla="*/ 66 w 66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67">
                <a:moveTo>
                  <a:pt x="66" y="16"/>
                </a:moveTo>
                <a:lnTo>
                  <a:pt x="15" y="67"/>
                </a:lnTo>
                <a:lnTo>
                  <a:pt x="0" y="55"/>
                </a:lnTo>
                <a:lnTo>
                  <a:pt x="51" y="0"/>
                </a:lnTo>
                <a:lnTo>
                  <a:pt x="66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6" name="Freeform 181"/>
          <p:cNvSpPr>
            <a:spLocks noChangeArrowheads="1"/>
          </p:cNvSpPr>
          <p:nvPr/>
        </p:nvSpPr>
        <p:spPr bwMode="auto">
          <a:xfrm>
            <a:off x="2146300" y="5035550"/>
            <a:ext cx="103188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7" name="Freeform 182"/>
          <p:cNvSpPr>
            <a:spLocks noChangeArrowheads="1"/>
          </p:cNvSpPr>
          <p:nvPr/>
        </p:nvSpPr>
        <p:spPr bwMode="auto">
          <a:xfrm>
            <a:off x="2381250" y="5035550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" name="Freeform 183"/>
          <p:cNvSpPr>
            <a:spLocks noChangeArrowheads="1"/>
          </p:cNvSpPr>
          <p:nvPr/>
        </p:nvSpPr>
        <p:spPr bwMode="auto">
          <a:xfrm>
            <a:off x="2197100" y="4781550"/>
            <a:ext cx="98425" cy="104775"/>
          </a:xfrm>
          <a:custGeom>
            <a:avLst/>
            <a:gdLst>
              <a:gd name="T0" fmla="*/ 2147483646 w 67"/>
              <a:gd name="T1" fmla="*/ 2147483646 h 71"/>
              <a:gd name="T2" fmla="*/ 2147483646 w 67"/>
              <a:gd name="T3" fmla="*/ 2147483646 h 71"/>
              <a:gd name="T4" fmla="*/ 0 w 67"/>
              <a:gd name="T5" fmla="*/ 2147483646 h 71"/>
              <a:gd name="T6" fmla="*/ 2147483646 w 67"/>
              <a:gd name="T7" fmla="*/ 0 h 71"/>
              <a:gd name="T8" fmla="*/ 2147483646 w 6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67" y="16"/>
                </a:moveTo>
                <a:lnTo>
                  <a:pt x="16" y="71"/>
                </a:lnTo>
                <a:lnTo>
                  <a:pt x="0" y="55"/>
                </a:lnTo>
                <a:lnTo>
                  <a:pt x="51" y="0"/>
                </a:lnTo>
                <a:lnTo>
                  <a:pt x="67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" name="Freeform 184"/>
          <p:cNvSpPr>
            <a:spLocks noChangeArrowheads="1"/>
          </p:cNvSpPr>
          <p:nvPr/>
        </p:nvSpPr>
        <p:spPr bwMode="auto">
          <a:xfrm>
            <a:off x="2109788" y="4694238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" name="Freeform 185"/>
          <p:cNvSpPr>
            <a:spLocks noChangeArrowheads="1"/>
          </p:cNvSpPr>
          <p:nvPr/>
        </p:nvSpPr>
        <p:spPr bwMode="auto">
          <a:xfrm>
            <a:off x="2162175" y="4903788"/>
            <a:ext cx="103188" cy="103187"/>
          </a:xfrm>
          <a:custGeom>
            <a:avLst/>
            <a:gdLst>
              <a:gd name="T0" fmla="*/ 2147483646 w 70"/>
              <a:gd name="T1" fmla="*/ 0 h 71"/>
              <a:gd name="T2" fmla="*/ 2147483646 w 70"/>
              <a:gd name="T3" fmla="*/ 2147483646 h 71"/>
              <a:gd name="T4" fmla="*/ 2147483646 w 70"/>
              <a:gd name="T5" fmla="*/ 2147483646 h 71"/>
              <a:gd name="T6" fmla="*/ 0 w 70"/>
              <a:gd name="T7" fmla="*/ 2147483646 h 71"/>
              <a:gd name="T8" fmla="*/ 2147483646 w 70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71"/>
              <a:gd name="T17" fmla="*/ 70 w 70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71">
                <a:moveTo>
                  <a:pt x="15" y="0"/>
                </a:moveTo>
                <a:lnTo>
                  <a:pt x="70" y="55"/>
                </a:lnTo>
                <a:lnTo>
                  <a:pt x="55" y="71"/>
                </a:lnTo>
                <a:lnTo>
                  <a:pt x="0" y="15"/>
                </a:lnTo>
                <a:lnTo>
                  <a:pt x="15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" name="Freeform 186"/>
          <p:cNvSpPr>
            <a:spLocks noChangeArrowheads="1"/>
          </p:cNvSpPr>
          <p:nvPr/>
        </p:nvSpPr>
        <p:spPr bwMode="auto">
          <a:xfrm>
            <a:off x="2289175" y="4891088"/>
            <a:ext cx="98425" cy="104775"/>
          </a:xfrm>
          <a:custGeom>
            <a:avLst/>
            <a:gdLst>
              <a:gd name="T0" fmla="*/ 2147483646 w 67"/>
              <a:gd name="T1" fmla="*/ 0 h 71"/>
              <a:gd name="T2" fmla="*/ 2147483646 w 67"/>
              <a:gd name="T3" fmla="*/ 2147483646 h 71"/>
              <a:gd name="T4" fmla="*/ 2147483646 w 67"/>
              <a:gd name="T5" fmla="*/ 2147483646 h 71"/>
              <a:gd name="T6" fmla="*/ 0 w 67"/>
              <a:gd name="T7" fmla="*/ 2147483646 h 71"/>
              <a:gd name="T8" fmla="*/ 2147483646 w 6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12" y="0"/>
                </a:moveTo>
                <a:lnTo>
                  <a:pt x="67" y="55"/>
                </a:lnTo>
                <a:lnTo>
                  <a:pt x="51" y="71"/>
                </a:lnTo>
                <a:lnTo>
                  <a:pt x="0" y="16"/>
                </a:lnTo>
                <a:lnTo>
                  <a:pt x="12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" name="Freeform 73"/>
          <p:cNvSpPr>
            <a:spLocks noChangeArrowheads="1"/>
          </p:cNvSpPr>
          <p:nvPr/>
        </p:nvSpPr>
        <p:spPr bwMode="auto">
          <a:xfrm>
            <a:off x="136525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" name="Freeform 101"/>
          <p:cNvSpPr>
            <a:spLocks noChangeArrowheads="1"/>
          </p:cNvSpPr>
          <p:nvPr/>
        </p:nvSpPr>
        <p:spPr bwMode="auto">
          <a:xfrm>
            <a:off x="136525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" name="Freeform 102"/>
          <p:cNvSpPr>
            <a:spLocks noChangeArrowheads="1"/>
          </p:cNvSpPr>
          <p:nvPr/>
        </p:nvSpPr>
        <p:spPr bwMode="auto">
          <a:xfrm>
            <a:off x="136525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" name="Freeform 103"/>
          <p:cNvSpPr>
            <a:spLocks noChangeArrowheads="1"/>
          </p:cNvSpPr>
          <p:nvPr/>
        </p:nvSpPr>
        <p:spPr bwMode="auto">
          <a:xfrm>
            <a:off x="136525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" name="MH_Others_1"/>
          <p:cNvSpPr>
            <a:spLocks noChangeArrowheads="1"/>
          </p:cNvSpPr>
          <p:nvPr/>
        </p:nvSpPr>
        <p:spPr bwMode="auto">
          <a:xfrm>
            <a:off x="904875" y="1871663"/>
            <a:ext cx="306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DISCUSSION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07" name="文本框 112"/>
          <p:cNvSpPr>
            <a:spLocks noChangeArrowheads="1"/>
          </p:cNvSpPr>
          <p:nvPr/>
        </p:nvSpPr>
        <p:spPr bwMode="auto">
          <a:xfrm>
            <a:off x="806450" y="538163"/>
            <a:ext cx="22367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0" b="1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讨论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738914" y="1978819"/>
            <a:ext cx="6879772" cy="833437"/>
            <a:chOff x="5540375" y="3368675"/>
            <a:chExt cx="5476875" cy="498475"/>
          </a:xfrm>
        </p:grpSpPr>
        <p:sp>
          <p:nvSpPr>
            <p:cNvPr id="4215" name="MH_Number_1"/>
            <p:cNvSpPr>
              <a:spLocks noChangeArrowheads="1"/>
            </p:cNvSpPr>
            <p:nvPr/>
          </p:nvSpPr>
          <p:spPr bwMode="auto">
            <a:xfrm>
              <a:off x="5540375" y="3368675"/>
              <a:ext cx="498475" cy="498475"/>
            </a:xfrm>
            <a:prstGeom prst="roundRect">
              <a:avLst>
                <a:gd name="adj" fmla="val 7611"/>
              </a:avLst>
            </a:prstGeom>
            <a:solidFill>
              <a:srgbClr val="FFB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02</a:t>
              </a:r>
              <a:endPara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216" name="MH_Entry_1"/>
            <p:cNvSpPr>
              <a:spLocks noChangeArrowheads="1"/>
            </p:cNvSpPr>
            <p:nvPr/>
          </p:nvSpPr>
          <p:spPr bwMode="auto">
            <a:xfrm>
              <a:off x="6210300" y="3368675"/>
              <a:ext cx="4806950" cy="498475"/>
            </a:xfrm>
            <a:prstGeom prst="roundRect">
              <a:avLst>
                <a:gd name="adj" fmla="val 9120"/>
              </a:avLst>
            </a:prstGeom>
            <a:solidFill>
              <a:srgbClr val="FFB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请植物都有什么共同特点呢？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3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7"/>
          <p:cNvSpPr>
            <a:spLocks noChangeArrowheads="1"/>
          </p:cNvSpPr>
          <p:nvPr/>
        </p:nvSpPr>
        <p:spPr bwMode="auto">
          <a:xfrm>
            <a:off x="2336800" y="5127625"/>
            <a:ext cx="276225" cy="1139825"/>
          </a:xfrm>
          <a:custGeom>
            <a:avLst/>
            <a:gdLst>
              <a:gd name="T0" fmla="*/ 2147483646 w 48"/>
              <a:gd name="T1" fmla="*/ 2147483646 h 197"/>
              <a:gd name="T2" fmla="*/ 0 w 48"/>
              <a:gd name="T3" fmla="*/ 2147483646 h 197"/>
              <a:gd name="T4" fmla="*/ 0 w 48"/>
              <a:gd name="T5" fmla="*/ 2147483646 h 197"/>
              <a:gd name="T6" fmla="*/ 2147483646 w 48"/>
              <a:gd name="T7" fmla="*/ 0 h 197"/>
              <a:gd name="T8" fmla="*/ 2147483646 w 48"/>
              <a:gd name="T9" fmla="*/ 0 h 197"/>
              <a:gd name="T10" fmla="*/ 2147483646 w 48"/>
              <a:gd name="T11" fmla="*/ 2147483646 h 197"/>
              <a:gd name="T12" fmla="*/ 2147483646 w 48"/>
              <a:gd name="T13" fmla="*/ 2147483646 h 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97"/>
              <a:gd name="T23" fmla="*/ 48 w 48"/>
              <a:gd name="T24" fmla="*/ 197 h 1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97">
                <a:moveTo>
                  <a:pt x="48" y="197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1" y="0"/>
                  <a:pt x="48" y="8"/>
                  <a:pt x="48" y="16"/>
                </a:cubicBezTo>
                <a:lnTo>
                  <a:pt x="48" y="19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Freeform 8"/>
          <p:cNvSpPr>
            <a:spLocks noChangeArrowheads="1"/>
          </p:cNvSpPr>
          <p:nvPr/>
        </p:nvSpPr>
        <p:spPr bwMode="auto">
          <a:xfrm>
            <a:off x="1792288" y="4370388"/>
            <a:ext cx="2363787" cy="2349500"/>
          </a:xfrm>
          <a:custGeom>
            <a:avLst/>
            <a:gdLst>
              <a:gd name="T0" fmla="*/ 0 w 883"/>
              <a:gd name="T1" fmla="*/ 2147483646 h 406"/>
              <a:gd name="T2" fmla="*/ 2147483646 w 883"/>
              <a:gd name="T3" fmla="*/ 2147483646 h 406"/>
              <a:gd name="T4" fmla="*/ 2147483646 w 883"/>
              <a:gd name="T5" fmla="*/ 2147483646 h 406"/>
              <a:gd name="T6" fmla="*/ 2147483646 w 883"/>
              <a:gd name="T7" fmla="*/ 2147483646 h 406"/>
              <a:gd name="T8" fmla="*/ 0 w 883"/>
              <a:gd name="T9" fmla="*/ 2147483646 h 406"/>
              <a:gd name="T10" fmla="*/ 0 w 883"/>
              <a:gd name="T11" fmla="*/ 2147483646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406"/>
              <a:gd name="T20" fmla="*/ 883 w 883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406">
                <a:moveTo>
                  <a:pt x="0" y="398"/>
                </a:moveTo>
                <a:cubicBezTo>
                  <a:pt x="883" y="406"/>
                  <a:pt x="883" y="406"/>
                  <a:pt x="883" y="406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196" y="0"/>
                  <a:pt x="123" y="2"/>
                  <a:pt x="65" y="39"/>
                </a:cubicBezTo>
                <a:cubicBezTo>
                  <a:pt x="0" y="81"/>
                  <a:pt x="0" y="81"/>
                  <a:pt x="0" y="81"/>
                </a:cubicBezTo>
                <a:lnTo>
                  <a:pt x="0" y="398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Freeform 9"/>
          <p:cNvSpPr>
            <a:spLocks noChangeArrowheads="1"/>
          </p:cNvSpPr>
          <p:nvPr/>
        </p:nvSpPr>
        <p:spPr bwMode="auto">
          <a:xfrm>
            <a:off x="211138" y="3514725"/>
            <a:ext cx="2112962" cy="3048000"/>
          </a:xfrm>
          <a:custGeom>
            <a:avLst/>
            <a:gdLst>
              <a:gd name="T0" fmla="*/ 2147483646 w 366"/>
              <a:gd name="T1" fmla="*/ 2147483646 h 527"/>
              <a:gd name="T2" fmla="*/ 2147483646 w 366"/>
              <a:gd name="T3" fmla="*/ 2147483646 h 527"/>
              <a:gd name="T4" fmla="*/ 2147483646 w 366"/>
              <a:gd name="T5" fmla="*/ 0 h 527"/>
              <a:gd name="T6" fmla="*/ 2147483646 w 366"/>
              <a:gd name="T7" fmla="*/ 0 h 527"/>
              <a:gd name="T8" fmla="*/ 2147483646 w 366"/>
              <a:gd name="T9" fmla="*/ 2147483646 h 527"/>
              <a:gd name="T10" fmla="*/ 2147483646 w 366"/>
              <a:gd name="T11" fmla="*/ 2147483646 h 527"/>
              <a:gd name="T12" fmla="*/ 2147483646 w 366"/>
              <a:gd name="T13" fmla="*/ 2147483646 h 527"/>
              <a:gd name="T14" fmla="*/ 0 w 366"/>
              <a:gd name="T15" fmla="*/ 2147483646 h 527"/>
              <a:gd name="T16" fmla="*/ 0 w 366"/>
              <a:gd name="T17" fmla="*/ 2147483646 h 527"/>
              <a:gd name="T18" fmla="*/ 2147483646 w 366"/>
              <a:gd name="T19" fmla="*/ 2147483646 h 527"/>
              <a:gd name="T20" fmla="*/ 2147483646 w 366"/>
              <a:gd name="T21" fmla="*/ 2147483646 h 527"/>
              <a:gd name="T22" fmla="*/ 2147483646 w 366"/>
              <a:gd name="T23" fmla="*/ 2147483646 h 527"/>
              <a:gd name="T24" fmla="*/ 2147483646 w 366"/>
              <a:gd name="T25" fmla="*/ 2147483646 h 527"/>
              <a:gd name="T26" fmla="*/ 2147483646 w 366"/>
              <a:gd name="T27" fmla="*/ 2147483646 h 527"/>
              <a:gd name="T28" fmla="*/ 2147483646 w 366"/>
              <a:gd name="T29" fmla="*/ 2147483646 h 527"/>
              <a:gd name="T30" fmla="*/ 2147483646 w 366"/>
              <a:gd name="T31" fmla="*/ 2147483646 h 5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6"/>
              <a:gd name="T49" fmla="*/ 0 h 527"/>
              <a:gd name="T50" fmla="*/ 366 w 366"/>
              <a:gd name="T51" fmla="*/ 527 h 5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6" h="527">
                <a:moveTo>
                  <a:pt x="283" y="117"/>
                </a:moveTo>
                <a:cubicBezTo>
                  <a:pt x="283" y="96"/>
                  <a:pt x="283" y="96"/>
                  <a:pt x="283" y="96"/>
                </a:cubicBezTo>
                <a:cubicBezTo>
                  <a:pt x="283" y="43"/>
                  <a:pt x="24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4" y="0"/>
                  <a:pt x="92" y="43"/>
                  <a:pt x="92" y="96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34" y="182"/>
                  <a:pt x="0" y="216"/>
                  <a:pt x="0" y="257"/>
                </a:cubicBezTo>
                <a:cubicBezTo>
                  <a:pt x="0" y="527"/>
                  <a:pt x="0" y="527"/>
                  <a:pt x="0" y="527"/>
                </a:cubicBezTo>
                <a:cubicBezTo>
                  <a:pt x="154" y="527"/>
                  <a:pt x="154" y="527"/>
                  <a:pt x="154" y="527"/>
                </a:cubicBezTo>
                <a:cubicBezTo>
                  <a:pt x="154" y="490"/>
                  <a:pt x="154" y="490"/>
                  <a:pt x="154" y="490"/>
                </a:cubicBezTo>
                <a:cubicBezTo>
                  <a:pt x="242" y="490"/>
                  <a:pt x="242" y="490"/>
                  <a:pt x="242" y="490"/>
                </a:cubicBezTo>
                <a:cubicBezTo>
                  <a:pt x="242" y="485"/>
                  <a:pt x="242" y="485"/>
                  <a:pt x="242" y="485"/>
                </a:cubicBezTo>
                <a:cubicBezTo>
                  <a:pt x="366" y="485"/>
                  <a:pt x="366" y="485"/>
                  <a:pt x="366" y="485"/>
                </a:cubicBezTo>
                <a:cubicBezTo>
                  <a:pt x="366" y="200"/>
                  <a:pt x="366" y="200"/>
                  <a:pt x="366" y="200"/>
                </a:cubicBezTo>
                <a:cubicBezTo>
                  <a:pt x="366" y="154"/>
                  <a:pt x="328" y="117"/>
                  <a:pt x="283" y="117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2098675" y="5908675"/>
            <a:ext cx="722313" cy="474663"/>
          </a:xfrm>
          <a:prstGeom prst="rect">
            <a:avLst/>
          </a:prstGeom>
          <a:solidFill>
            <a:srgbClr val="2A7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2" name="Freeform 11"/>
          <p:cNvSpPr>
            <a:spLocks noChangeArrowheads="1"/>
          </p:cNvSpPr>
          <p:nvPr/>
        </p:nvSpPr>
        <p:spPr bwMode="auto">
          <a:xfrm>
            <a:off x="2613025" y="4711700"/>
            <a:ext cx="692150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Freeform 12"/>
          <p:cNvSpPr>
            <a:spLocks noChangeArrowheads="1"/>
          </p:cNvSpPr>
          <p:nvPr/>
        </p:nvSpPr>
        <p:spPr bwMode="auto">
          <a:xfrm>
            <a:off x="1711325" y="4527550"/>
            <a:ext cx="209550" cy="906463"/>
          </a:xfrm>
          <a:custGeom>
            <a:avLst/>
            <a:gdLst>
              <a:gd name="T0" fmla="*/ 2147483646 w 36"/>
              <a:gd name="T1" fmla="*/ 2147483646 h 157"/>
              <a:gd name="T2" fmla="*/ 0 w 36"/>
              <a:gd name="T3" fmla="*/ 2147483646 h 157"/>
              <a:gd name="T4" fmla="*/ 0 w 36"/>
              <a:gd name="T5" fmla="*/ 2147483646 h 157"/>
              <a:gd name="T6" fmla="*/ 2147483646 w 36"/>
              <a:gd name="T7" fmla="*/ 0 h 157"/>
              <a:gd name="T8" fmla="*/ 2147483646 w 36"/>
              <a:gd name="T9" fmla="*/ 0 h 157"/>
              <a:gd name="T10" fmla="*/ 2147483646 w 36"/>
              <a:gd name="T11" fmla="*/ 2147483646 h 157"/>
              <a:gd name="T12" fmla="*/ 2147483646 w 36"/>
              <a:gd name="T13" fmla="*/ 2147483646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7"/>
              <a:gd name="T23" fmla="*/ 36 w 36"/>
              <a:gd name="T24" fmla="*/ 157 h 1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7">
                <a:moveTo>
                  <a:pt x="36" y="157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15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Freeform 13"/>
          <p:cNvSpPr>
            <a:spLocks noChangeArrowheads="1"/>
          </p:cNvSpPr>
          <p:nvPr/>
        </p:nvSpPr>
        <p:spPr bwMode="auto">
          <a:xfrm>
            <a:off x="1082675" y="3960813"/>
            <a:ext cx="369888" cy="1166812"/>
          </a:xfrm>
          <a:custGeom>
            <a:avLst/>
            <a:gdLst>
              <a:gd name="T0" fmla="*/ 2147483646 w 64"/>
              <a:gd name="T1" fmla="*/ 2147483646 h 202"/>
              <a:gd name="T2" fmla="*/ 2147483646 w 64"/>
              <a:gd name="T3" fmla="*/ 2147483646 h 202"/>
              <a:gd name="T4" fmla="*/ 0 w 64"/>
              <a:gd name="T5" fmla="*/ 2147483646 h 202"/>
              <a:gd name="T6" fmla="*/ 0 w 64"/>
              <a:gd name="T7" fmla="*/ 2147483646 h 202"/>
              <a:gd name="T8" fmla="*/ 2147483646 w 64"/>
              <a:gd name="T9" fmla="*/ 0 h 202"/>
              <a:gd name="T10" fmla="*/ 2147483646 w 64"/>
              <a:gd name="T11" fmla="*/ 0 h 202"/>
              <a:gd name="T12" fmla="*/ 2147483646 w 64"/>
              <a:gd name="T13" fmla="*/ 2147483646 h 202"/>
              <a:gd name="T14" fmla="*/ 2147483646 w 64"/>
              <a:gd name="T15" fmla="*/ 2147483646 h 202"/>
              <a:gd name="T16" fmla="*/ 2147483646 w 64"/>
              <a:gd name="T17" fmla="*/ 214748364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202"/>
              <a:gd name="T29" fmla="*/ 64 w 64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202">
                <a:moveTo>
                  <a:pt x="32" y="202"/>
                </a:moveTo>
                <a:cubicBezTo>
                  <a:pt x="32" y="202"/>
                  <a:pt x="32" y="202"/>
                  <a:pt x="32" y="202"/>
                </a:cubicBezTo>
                <a:cubicBezTo>
                  <a:pt x="15" y="202"/>
                  <a:pt x="0" y="188"/>
                  <a:pt x="0" y="1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5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9" y="0"/>
                  <a:pt x="64" y="14"/>
                  <a:pt x="64" y="3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4" y="188"/>
                  <a:pt x="49" y="202"/>
                  <a:pt x="32" y="202"/>
                </a:cubicBez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Freeform 14"/>
          <p:cNvSpPr>
            <a:spLocks noChangeArrowheads="1"/>
          </p:cNvSpPr>
          <p:nvPr/>
        </p:nvSpPr>
        <p:spPr bwMode="auto">
          <a:xfrm>
            <a:off x="454025" y="4937125"/>
            <a:ext cx="519113" cy="1330325"/>
          </a:xfrm>
          <a:custGeom>
            <a:avLst/>
            <a:gdLst>
              <a:gd name="T0" fmla="*/ 2147483646 w 90"/>
              <a:gd name="T1" fmla="*/ 2147483646 h 230"/>
              <a:gd name="T2" fmla="*/ 0 w 90"/>
              <a:gd name="T3" fmla="*/ 2147483646 h 230"/>
              <a:gd name="T4" fmla="*/ 0 w 90"/>
              <a:gd name="T5" fmla="*/ 2147483646 h 230"/>
              <a:gd name="T6" fmla="*/ 2147483646 w 90"/>
              <a:gd name="T7" fmla="*/ 0 h 230"/>
              <a:gd name="T8" fmla="*/ 2147483646 w 90"/>
              <a:gd name="T9" fmla="*/ 0 h 230"/>
              <a:gd name="T10" fmla="*/ 2147483646 w 90"/>
              <a:gd name="T11" fmla="*/ 2147483646 h 230"/>
              <a:gd name="T12" fmla="*/ 2147483646 w 90"/>
              <a:gd name="T13" fmla="*/ 2147483646 h 2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30"/>
              <a:gd name="T23" fmla="*/ 90 w 90"/>
              <a:gd name="T24" fmla="*/ 230 h 2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30">
                <a:moveTo>
                  <a:pt x="90" y="230"/>
                </a:moveTo>
                <a:cubicBezTo>
                  <a:pt x="0" y="230"/>
                  <a:pt x="0" y="230"/>
                  <a:pt x="0" y="23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73" y="0"/>
                  <a:pt x="90" y="18"/>
                  <a:pt x="90" y="39"/>
                </a:cubicBezTo>
                <a:lnTo>
                  <a:pt x="90" y="230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Rectangle 23"/>
          <p:cNvSpPr>
            <a:spLocks noChangeArrowheads="1"/>
          </p:cNvSpPr>
          <p:nvPr/>
        </p:nvSpPr>
        <p:spPr bwMode="auto">
          <a:xfrm>
            <a:off x="765175" y="5632450"/>
            <a:ext cx="85725" cy="63500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7" name="Rectangle 24"/>
          <p:cNvSpPr>
            <a:spLocks noChangeArrowheads="1"/>
          </p:cNvSpPr>
          <p:nvPr/>
        </p:nvSpPr>
        <p:spPr bwMode="auto">
          <a:xfrm>
            <a:off x="742950" y="5765800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8" name="Rectangle 25"/>
          <p:cNvSpPr>
            <a:spLocks noChangeArrowheads="1"/>
          </p:cNvSpPr>
          <p:nvPr/>
        </p:nvSpPr>
        <p:spPr bwMode="auto">
          <a:xfrm>
            <a:off x="742950" y="5956300"/>
            <a:ext cx="131763" cy="69850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9" name="Rectangle 26"/>
          <p:cNvSpPr>
            <a:spLocks noChangeArrowheads="1"/>
          </p:cNvSpPr>
          <p:nvPr/>
        </p:nvSpPr>
        <p:spPr bwMode="auto">
          <a:xfrm>
            <a:off x="742950" y="6118225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0" name="Freeform 27"/>
          <p:cNvSpPr>
            <a:spLocks noChangeArrowheads="1"/>
          </p:cNvSpPr>
          <p:nvPr/>
        </p:nvSpPr>
        <p:spPr bwMode="auto">
          <a:xfrm>
            <a:off x="863600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Freeform 28"/>
          <p:cNvSpPr>
            <a:spLocks noChangeArrowheads="1"/>
          </p:cNvSpPr>
          <p:nvPr/>
        </p:nvSpPr>
        <p:spPr bwMode="auto">
          <a:xfrm>
            <a:off x="360363" y="5481638"/>
            <a:ext cx="392112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Freeform 29"/>
          <p:cNvSpPr>
            <a:spLocks noChangeArrowheads="1"/>
          </p:cNvSpPr>
          <p:nvPr/>
        </p:nvSpPr>
        <p:spPr bwMode="auto">
          <a:xfrm>
            <a:off x="533400" y="5284788"/>
            <a:ext cx="330200" cy="382587"/>
          </a:xfrm>
          <a:custGeom>
            <a:avLst/>
            <a:gdLst>
              <a:gd name="T0" fmla="*/ 2147483646 w 57"/>
              <a:gd name="T1" fmla="*/ 2147483646 h 66"/>
              <a:gd name="T2" fmla="*/ 2147483646 w 57"/>
              <a:gd name="T3" fmla="*/ 2147483646 h 66"/>
              <a:gd name="T4" fmla="*/ 2147483646 w 57"/>
              <a:gd name="T5" fmla="*/ 2147483646 h 66"/>
              <a:gd name="T6" fmla="*/ 2147483646 w 57"/>
              <a:gd name="T7" fmla="*/ 2147483646 h 66"/>
              <a:gd name="T8" fmla="*/ 2147483646 w 57"/>
              <a:gd name="T9" fmla="*/ 2147483646 h 66"/>
              <a:gd name="T10" fmla="*/ 2147483646 w 57"/>
              <a:gd name="T11" fmla="*/ 2147483646 h 66"/>
              <a:gd name="T12" fmla="*/ 2147483646 w 57"/>
              <a:gd name="T13" fmla="*/ 2147483646 h 66"/>
              <a:gd name="T14" fmla="*/ 2147483646 w 57"/>
              <a:gd name="T15" fmla="*/ 2147483646 h 66"/>
              <a:gd name="T16" fmla="*/ 2147483646 w 57"/>
              <a:gd name="T17" fmla="*/ 2147483646 h 66"/>
              <a:gd name="T18" fmla="*/ 2147483646 w 57"/>
              <a:gd name="T19" fmla="*/ 2147483646 h 66"/>
              <a:gd name="T20" fmla="*/ 2147483646 w 57"/>
              <a:gd name="T21" fmla="*/ 2147483646 h 66"/>
              <a:gd name="T22" fmla="*/ 0 w 57"/>
              <a:gd name="T23" fmla="*/ 2147483646 h 66"/>
              <a:gd name="T24" fmla="*/ 2147483646 w 57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"/>
              <a:gd name="T40" fmla="*/ 0 h 66"/>
              <a:gd name="T41" fmla="*/ 57 w 57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" h="66">
                <a:moveTo>
                  <a:pt x="47" y="20"/>
                </a:moveTo>
                <a:cubicBezTo>
                  <a:pt x="57" y="35"/>
                  <a:pt x="53" y="56"/>
                  <a:pt x="38" y="66"/>
                </a:cubicBezTo>
                <a:cubicBezTo>
                  <a:pt x="32" y="58"/>
                  <a:pt x="32" y="58"/>
                  <a:pt x="32" y="58"/>
                </a:cubicBezTo>
                <a:cubicBezTo>
                  <a:pt x="37" y="48"/>
                  <a:pt x="37" y="48"/>
                  <a:pt x="37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43"/>
                  <a:pt x="22" y="43"/>
                  <a:pt x="22" y="43"/>
                </a:cubicBezTo>
                <a:cubicBezTo>
                  <a:pt x="27" y="33"/>
                  <a:pt x="27" y="33"/>
                  <a:pt x="27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11" y="28"/>
                  <a:pt x="11" y="28"/>
                  <a:pt x="11" y="28"/>
                </a:cubicBezTo>
                <a:cubicBezTo>
                  <a:pt x="16" y="18"/>
                  <a:pt x="16" y="18"/>
                  <a:pt x="1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15" y="0"/>
                  <a:pt x="36" y="4"/>
                  <a:pt x="47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Freeform 30"/>
          <p:cNvSpPr>
            <a:spLocks noChangeArrowheads="1"/>
          </p:cNvSpPr>
          <p:nvPr/>
        </p:nvSpPr>
        <p:spPr bwMode="auto">
          <a:xfrm>
            <a:off x="758825" y="5284788"/>
            <a:ext cx="334963" cy="382587"/>
          </a:xfrm>
          <a:custGeom>
            <a:avLst/>
            <a:gdLst>
              <a:gd name="T0" fmla="*/ 2147483646 w 58"/>
              <a:gd name="T1" fmla="*/ 2147483646 h 66"/>
              <a:gd name="T2" fmla="*/ 2147483646 w 58"/>
              <a:gd name="T3" fmla="*/ 2147483646 h 66"/>
              <a:gd name="T4" fmla="*/ 2147483646 w 58"/>
              <a:gd name="T5" fmla="*/ 2147483646 h 66"/>
              <a:gd name="T6" fmla="*/ 2147483646 w 58"/>
              <a:gd name="T7" fmla="*/ 2147483646 h 66"/>
              <a:gd name="T8" fmla="*/ 2147483646 w 58"/>
              <a:gd name="T9" fmla="*/ 2147483646 h 66"/>
              <a:gd name="T10" fmla="*/ 2147483646 w 58"/>
              <a:gd name="T11" fmla="*/ 2147483646 h 66"/>
              <a:gd name="T12" fmla="*/ 2147483646 w 58"/>
              <a:gd name="T13" fmla="*/ 2147483646 h 66"/>
              <a:gd name="T14" fmla="*/ 2147483646 w 58"/>
              <a:gd name="T15" fmla="*/ 2147483646 h 66"/>
              <a:gd name="T16" fmla="*/ 2147483646 w 58"/>
              <a:gd name="T17" fmla="*/ 2147483646 h 66"/>
              <a:gd name="T18" fmla="*/ 2147483646 w 58"/>
              <a:gd name="T19" fmla="*/ 2147483646 h 66"/>
              <a:gd name="T20" fmla="*/ 2147483646 w 58"/>
              <a:gd name="T21" fmla="*/ 2147483646 h 66"/>
              <a:gd name="T22" fmla="*/ 2147483646 w 58"/>
              <a:gd name="T23" fmla="*/ 2147483646 h 66"/>
              <a:gd name="T24" fmla="*/ 2147483646 w 58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8"/>
              <a:gd name="T40" fmla="*/ 0 h 66"/>
              <a:gd name="T41" fmla="*/ 58 w 58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8" h="66">
                <a:moveTo>
                  <a:pt x="11" y="20"/>
                </a:moveTo>
                <a:cubicBezTo>
                  <a:pt x="0" y="35"/>
                  <a:pt x="4" y="56"/>
                  <a:pt x="20" y="66"/>
                </a:cubicBezTo>
                <a:cubicBezTo>
                  <a:pt x="26" y="58"/>
                  <a:pt x="26" y="58"/>
                  <a:pt x="26" y="58"/>
                </a:cubicBezTo>
                <a:cubicBezTo>
                  <a:pt x="21" y="48"/>
                  <a:pt x="21" y="48"/>
                  <a:pt x="21" y="48"/>
                </a:cubicBezTo>
                <a:cubicBezTo>
                  <a:pt x="32" y="49"/>
                  <a:pt x="32" y="49"/>
                  <a:pt x="32" y="49"/>
                </a:cubicBezTo>
                <a:cubicBezTo>
                  <a:pt x="36" y="43"/>
                  <a:pt x="36" y="43"/>
                  <a:pt x="36" y="43"/>
                </a:cubicBezTo>
                <a:cubicBezTo>
                  <a:pt x="31" y="33"/>
                  <a:pt x="31" y="33"/>
                  <a:pt x="31" y="33"/>
                </a:cubicBezTo>
                <a:cubicBezTo>
                  <a:pt x="42" y="34"/>
                  <a:pt x="42" y="34"/>
                  <a:pt x="42" y="34"/>
                </a:cubicBezTo>
                <a:cubicBezTo>
                  <a:pt x="46" y="28"/>
                  <a:pt x="46" y="28"/>
                  <a:pt x="46" y="28"/>
                </a:cubicBezTo>
                <a:cubicBezTo>
                  <a:pt x="41" y="18"/>
                  <a:pt x="41" y="18"/>
                  <a:pt x="41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8" y="11"/>
                  <a:pt x="58" y="11"/>
                  <a:pt x="58" y="11"/>
                </a:cubicBezTo>
                <a:cubicBezTo>
                  <a:pt x="42" y="0"/>
                  <a:pt x="21" y="4"/>
                  <a:pt x="11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Oval 31"/>
          <p:cNvSpPr>
            <a:spLocks noChangeArrowheads="1"/>
          </p:cNvSpPr>
          <p:nvPr/>
        </p:nvSpPr>
        <p:spPr bwMode="auto">
          <a:xfrm>
            <a:off x="806450" y="5602288"/>
            <a:ext cx="12065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5" name="Oval 32"/>
          <p:cNvSpPr>
            <a:spLocks noChangeArrowheads="1"/>
          </p:cNvSpPr>
          <p:nvPr/>
        </p:nvSpPr>
        <p:spPr bwMode="auto">
          <a:xfrm>
            <a:off x="677863" y="5602288"/>
            <a:ext cx="128587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6" name="Oval 33"/>
          <p:cNvSpPr>
            <a:spLocks noChangeArrowheads="1"/>
          </p:cNvSpPr>
          <p:nvPr/>
        </p:nvSpPr>
        <p:spPr bwMode="auto">
          <a:xfrm>
            <a:off x="747713" y="5538788"/>
            <a:ext cx="122237" cy="122237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7" name="Rectangle 35"/>
          <p:cNvSpPr>
            <a:spLocks noChangeArrowheads="1"/>
          </p:cNvSpPr>
          <p:nvPr/>
        </p:nvSpPr>
        <p:spPr bwMode="auto">
          <a:xfrm>
            <a:off x="1514475" y="5527675"/>
            <a:ext cx="1166813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8" name="Freeform 36"/>
          <p:cNvSpPr>
            <a:spLocks noChangeArrowheads="1"/>
          </p:cNvSpPr>
          <p:nvPr/>
        </p:nvSpPr>
        <p:spPr bwMode="auto">
          <a:xfrm>
            <a:off x="1839913" y="5510213"/>
            <a:ext cx="517525" cy="515937"/>
          </a:xfrm>
          <a:custGeom>
            <a:avLst/>
            <a:gdLst>
              <a:gd name="T0" fmla="*/ 2147483646 w 353"/>
              <a:gd name="T1" fmla="*/ 0 h 351"/>
              <a:gd name="T2" fmla="*/ 0 w 353"/>
              <a:gd name="T3" fmla="*/ 2147483646 h 351"/>
              <a:gd name="T4" fmla="*/ 2147483646 w 353"/>
              <a:gd name="T5" fmla="*/ 2147483646 h 351"/>
              <a:gd name="T6" fmla="*/ 2147483646 w 353"/>
              <a:gd name="T7" fmla="*/ 0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351"/>
              <a:gd name="T14" fmla="*/ 353 w 353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351">
                <a:moveTo>
                  <a:pt x="353" y="0"/>
                </a:moveTo>
                <a:lnTo>
                  <a:pt x="0" y="351"/>
                </a:lnTo>
                <a:lnTo>
                  <a:pt x="353" y="351"/>
                </a:lnTo>
                <a:lnTo>
                  <a:pt x="35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Rectangle 37"/>
          <p:cNvSpPr>
            <a:spLocks noChangeArrowheads="1"/>
          </p:cNvSpPr>
          <p:nvPr/>
        </p:nvSpPr>
        <p:spPr bwMode="auto">
          <a:xfrm>
            <a:off x="1989138" y="5781675"/>
            <a:ext cx="173037" cy="17462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0" name="Rectangle 38"/>
          <p:cNvSpPr>
            <a:spLocks noChangeArrowheads="1"/>
          </p:cNvSpPr>
          <p:nvPr/>
        </p:nvSpPr>
        <p:spPr bwMode="auto">
          <a:xfrm>
            <a:off x="1711325" y="5753100"/>
            <a:ext cx="192088" cy="352425"/>
          </a:xfrm>
          <a:prstGeom prst="rect">
            <a:avLst/>
          </a:pr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1" name="Rectangle 39"/>
          <p:cNvSpPr>
            <a:spLocks noChangeArrowheads="1"/>
          </p:cNvSpPr>
          <p:nvPr/>
        </p:nvSpPr>
        <p:spPr bwMode="auto">
          <a:xfrm>
            <a:off x="1006475" y="6216650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2" name="Rectangle 40"/>
          <p:cNvSpPr>
            <a:spLocks noChangeArrowheads="1"/>
          </p:cNvSpPr>
          <p:nvPr/>
        </p:nvSpPr>
        <p:spPr bwMode="auto">
          <a:xfrm>
            <a:off x="1093788" y="6169025"/>
            <a:ext cx="168275" cy="4762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3" name="Rectangle 41"/>
          <p:cNvSpPr>
            <a:spLocks noChangeArrowheads="1"/>
          </p:cNvSpPr>
          <p:nvPr/>
        </p:nvSpPr>
        <p:spPr bwMode="auto">
          <a:xfrm>
            <a:off x="1174750" y="6118225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4" name="Rectangle 42"/>
          <p:cNvSpPr>
            <a:spLocks noChangeArrowheads="1"/>
          </p:cNvSpPr>
          <p:nvPr/>
        </p:nvSpPr>
        <p:spPr bwMode="auto">
          <a:xfrm>
            <a:off x="1260475" y="6070600"/>
            <a:ext cx="168275" cy="52388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5" name="Rectangle 43"/>
          <p:cNvSpPr>
            <a:spLocks noChangeArrowheads="1"/>
          </p:cNvSpPr>
          <p:nvPr/>
        </p:nvSpPr>
        <p:spPr bwMode="auto">
          <a:xfrm>
            <a:off x="1341438" y="6026150"/>
            <a:ext cx="173037" cy="4445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6" name="Rectangle 44"/>
          <p:cNvSpPr>
            <a:spLocks noChangeArrowheads="1"/>
          </p:cNvSpPr>
          <p:nvPr/>
        </p:nvSpPr>
        <p:spPr bwMode="auto">
          <a:xfrm>
            <a:off x="1514475" y="6042025"/>
            <a:ext cx="128588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7" name="Rectangle 45"/>
          <p:cNvSpPr>
            <a:spLocks noChangeArrowheads="1"/>
          </p:cNvSpPr>
          <p:nvPr/>
        </p:nvSpPr>
        <p:spPr bwMode="auto">
          <a:xfrm>
            <a:off x="2024063" y="6042025"/>
            <a:ext cx="150812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8" name="Rectangle 46"/>
          <p:cNvSpPr>
            <a:spLocks noChangeArrowheads="1"/>
          </p:cNvSpPr>
          <p:nvPr/>
        </p:nvSpPr>
        <p:spPr bwMode="auto">
          <a:xfrm>
            <a:off x="2543175" y="6042025"/>
            <a:ext cx="138113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9" name="Rectangle 47"/>
          <p:cNvSpPr>
            <a:spLocks noChangeArrowheads="1"/>
          </p:cNvSpPr>
          <p:nvPr/>
        </p:nvSpPr>
        <p:spPr bwMode="auto">
          <a:xfrm>
            <a:off x="2509838" y="6210300"/>
            <a:ext cx="171450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0" name="Rectangle 48"/>
          <p:cNvSpPr>
            <a:spLocks noChangeArrowheads="1"/>
          </p:cNvSpPr>
          <p:nvPr/>
        </p:nvSpPr>
        <p:spPr bwMode="auto">
          <a:xfrm>
            <a:off x="2001838" y="6210300"/>
            <a:ext cx="18891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1" name="Rectangle 49"/>
          <p:cNvSpPr>
            <a:spLocks noChangeArrowheads="1"/>
          </p:cNvSpPr>
          <p:nvPr/>
        </p:nvSpPr>
        <p:spPr bwMode="auto">
          <a:xfrm>
            <a:off x="1481138" y="6210300"/>
            <a:ext cx="19526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2" name="Rectangle 50"/>
          <p:cNvSpPr>
            <a:spLocks noChangeArrowheads="1"/>
          </p:cNvSpPr>
          <p:nvPr/>
        </p:nvSpPr>
        <p:spPr bwMode="auto">
          <a:xfrm>
            <a:off x="2278063" y="5724525"/>
            <a:ext cx="403225" cy="9842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3" name="Rectangle 51"/>
          <p:cNvSpPr>
            <a:spLocks noChangeArrowheads="1"/>
          </p:cNvSpPr>
          <p:nvPr/>
        </p:nvSpPr>
        <p:spPr bwMode="auto">
          <a:xfrm>
            <a:off x="2278063" y="5915025"/>
            <a:ext cx="403225" cy="920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4" name="Rectangle 52"/>
          <p:cNvSpPr>
            <a:spLocks noChangeArrowheads="1"/>
          </p:cNvSpPr>
          <p:nvPr/>
        </p:nvSpPr>
        <p:spPr bwMode="auto">
          <a:xfrm>
            <a:off x="2278063" y="58229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5" name="Rectangle 53"/>
          <p:cNvSpPr>
            <a:spLocks noChangeArrowheads="1"/>
          </p:cNvSpPr>
          <p:nvPr/>
        </p:nvSpPr>
        <p:spPr bwMode="auto">
          <a:xfrm>
            <a:off x="2278063" y="56324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6" name="Rectangle 54"/>
          <p:cNvSpPr>
            <a:spLocks noChangeArrowheads="1"/>
          </p:cNvSpPr>
          <p:nvPr/>
        </p:nvSpPr>
        <p:spPr bwMode="auto">
          <a:xfrm>
            <a:off x="2278063" y="6007100"/>
            <a:ext cx="403225" cy="9842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7" name="Rectangle 55"/>
          <p:cNvSpPr>
            <a:spLocks noChangeArrowheads="1"/>
          </p:cNvSpPr>
          <p:nvPr/>
        </p:nvSpPr>
        <p:spPr bwMode="auto">
          <a:xfrm>
            <a:off x="1514475" y="6026150"/>
            <a:ext cx="762000" cy="7937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8" name="Freeform 56"/>
          <p:cNvSpPr>
            <a:spLocks noChangeArrowheads="1"/>
          </p:cNvSpPr>
          <p:nvPr/>
        </p:nvSpPr>
        <p:spPr bwMode="auto">
          <a:xfrm>
            <a:off x="1071563" y="5834063"/>
            <a:ext cx="1206500" cy="266700"/>
          </a:xfrm>
          <a:custGeom>
            <a:avLst/>
            <a:gdLst>
              <a:gd name="T0" fmla="*/ 2147483646 w 821"/>
              <a:gd name="T1" fmla="*/ 2147483646 h 181"/>
              <a:gd name="T2" fmla="*/ 0 w 821"/>
              <a:gd name="T3" fmla="*/ 2147483646 h 181"/>
              <a:gd name="T4" fmla="*/ 2147483646 w 821"/>
              <a:gd name="T5" fmla="*/ 0 h 181"/>
              <a:gd name="T6" fmla="*/ 2147483646 w 821"/>
              <a:gd name="T7" fmla="*/ 0 h 181"/>
              <a:gd name="T8" fmla="*/ 2147483646 w 821"/>
              <a:gd name="T9" fmla="*/ 2147483646 h 181"/>
              <a:gd name="T10" fmla="*/ 2147483646 w 821"/>
              <a:gd name="T11" fmla="*/ 2147483646 h 181"/>
              <a:gd name="T12" fmla="*/ 2147483646 w 821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"/>
              <a:gd name="T22" fmla="*/ 0 h 181"/>
              <a:gd name="T23" fmla="*/ 821 w 82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" h="181">
                <a:moveTo>
                  <a:pt x="15" y="181"/>
                </a:moveTo>
                <a:lnTo>
                  <a:pt x="0" y="153"/>
                </a:lnTo>
                <a:lnTo>
                  <a:pt x="294" y="0"/>
                </a:lnTo>
                <a:lnTo>
                  <a:pt x="821" y="0"/>
                </a:lnTo>
                <a:lnTo>
                  <a:pt x="821" y="31"/>
                </a:lnTo>
                <a:lnTo>
                  <a:pt x="302" y="31"/>
                </a:lnTo>
                <a:lnTo>
                  <a:pt x="15" y="181"/>
                </a:lnTo>
                <a:close/>
              </a:path>
            </a:pathLst>
          </a:cu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9" name="Rectangle 57"/>
          <p:cNvSpPr>
            <a:spLocks noChangeArrowheads="1"/>
          </p:cNvSpPr>
          <p:nvPr/>
        </p:nvSpPr>
        <p:spPr bwMode="auto">
          <a:xfrm>
            <a:off x="1597025" y="5857875"/>
            <a:ext cx="46038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0" name="Rectangle 58"/>
          <p:cNvSpPr>
            <a:spLocks noChangeArrowheads="1"/>
          </p:cNvSpPr>
          <p:nvPr/>
        </p:nvSpPr>
        <p:spPr bwMode="auto">
          <a:xfrm>
            <a:off x="2052638" y="5857875"/>
            <a:ext cx="46037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1" name="Freeform 59"/>
          <p:cNvSpPr>
            <a:spLocks noChangeArrowheads="1"/>
          </p:cNvSpPr>
          <p:nvPr/>
        </p:nvSpPr>
        <p:spPr bwMode="auto">
          <a:xfrm>
            <a:off x="1209675" y="4533900"/>
            <a:ext cx="1773238" cy="1190625"/>
          </a:xfrm>
          <a:custGeom>
            <a:avLst/>
            <a:gdLst>
              <a:gd name="T0" fmla="*/ 0 w 1207"/>
              <a:gd name="T1" fmla="*/ 2147483646 h 811"/>
              <a:gd name="T2" fmla="*/ 2147483646 w 1207"/>
              <a:gd name="T3" fmla="*/ 2147483646 h 811"/>
              <a:gd name="T4" fmla="*/ 2147483646 w 1207"/>
              <a:gd name="T5" fmla="*/ 2147483646 h 811"/>
              <a:gd name="T6" fmla="*/ 2147483646 w 1207"/>
              <a:gd name="T7" fmla="*/ 2147483646 h 811"/>
              <a:gd name="T8" fmla="*/ 2147483646 w 1207"/>
              <a:gd name="T9" fmla="*/ 2147483646 h 811"/>
              <a:gd name="T10" fmla="*/ 2147483646 w 1207"/>
              <a:gd name="T11" fmla="*/ 2147483646 h 811"/>
              <a:gd name="T12" fmla="*/ 2147483646 w 1207"/>
              <a:gd name="T13" fmla="*/ 2147483646 h 811"/>
              <a:gd name="T14" fmla="*/ 2147483646 w 1207"/>
              <a:gd name="T15" fmla="*/ 2147483646 h 811"/>
              <a:gd name="T16" fmla="*/ 2147483646 w 1207"/>
              <a:gd name="T17" fmla="*/ 2147483646 h 811"/>
              <a:gd name="T18" fmla="*/ 2147483646 w 1207"/>
              <a:gd name="T19" fmla="*/ 2147483646 h 811"/>
              <a:gd name="T20" fmla="*/ 2147483646 w 1207"/>
              <a:gd name="T21" fmla="*/ 2147483646 h 811"/>
              <a:gd name="T22" fmla="*/ 2147483646 w 1207"/>
              <a:gd name="T23" fmla="*/ 2147483646 h 811"/>
              <a:gd name="T24" fmla="*/ 2147483646 w 1207"/>
              <a:gd name="T25" fmla="*/ 2147483646 h 811"/>
              <a:gd name="T26" fmla="*/ 2147483646 w 1207"/>
              <a:gd name="T27" fmla="*/ 2147483646 h 811"/>
              <a:gd name="T28" fmla="*/ 2147483646 w 1207"/>
              <a:gd name="T29" fmla="*/ 2147483646 h 811"/>
              <a:gd name="T30" fmla="*/ 2147483646 w 1207"/>
              <a:gd name="T31" fmla="*/ 2147483646 h 811"/>
              <a:gd name="T32" fmla="*/ 2147483646 w 1207"/>
              <a:gd name="T33" fmla="*/ 2147483646 h 811"/>
              <a:gd name="T34" fmla="*/ 2147483646 w 1207"/>
              <a:gd name="T35" fmla="*/ 2147483646 h 811"/>
              <a:gd name="T36" fmla="*/ 2147483646 w 1207"/>
              <a:gd name="T37" fmla="*/ 2147483646 h 811"/>
              <a:gd name="T38" fmla="*/ 2147483646 w 1207"/>
              <a:gd name="T39" fmla="*/ 0 h 811"/>
              <a:gd name="T40" fmla="*/ 0 w 1207"/>
              <a:gd name="T41" fmla="*/ 2147483646 h 8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7"/>
              <a:gd name="T64" fmla="*/ 0 h 811"/>
              <a:gd name="T65" fmla="*/ 1207 w 1207"/>
              <a:gd name="T66" fmla="*/ 811 h 81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7" h="811">
                <a:moveTo>
                  <a:pt x="0" y="756"/>
                </a:moveTo>
                <a:lnTo>
                  <a:pt x="71" y="811"/>
                </a:lnTo>
                <a:lnTo>
                  <a:pt x="138" y="756"/>
                </a:lnTo>
                <a:lnTo>
                  <a:pt x="204" y="811"/>
                </a:lnTo>
                <a:lnTo>
                  <a:pt x="271" y="756"/>
                </a:lnTo>
                <a:lnTo>
                  <a:pt x="338" y="811"/>
                </a:lnTo>
                <a:lnTo>
                  <a:pt x="405" y="756"/>
                </a:lnTo>
                <a:lnTo>
                  <a:pt x="472" y="811"/>
                </a:lnTo>
                <a:lnTo>
                  <a:pt x="535" y="756"/>
                </a:lnTo>
                <a:lnTo>
                  <a:pt x="601" y="811"/>
                </a:lnTo>
                <a:lnTo>
                  <a:pt x="668" y="756"/>
                </a:lnTo>
                <a:lnTo>
                  <a:pt x="735" y="811"/>
                </a:lnTo>
                <a:lnTo>
                  <a:pt x="802" y="756"/>
                </a:lnTo>
                <a:lnTo>
                  <a:pt x="869" y="811"/>
                </a:lnTo>
                <a:lnTo>
                  <a:pt x="936" y="756"/>
                </a:lnTo>
                <a:lnTo>
                  <a:pt x="1002" y="811"/>
                </a:lnTo>
                <a:lnTo>
                  <a:pt x="1069" y="756"/>
                </a:lnTo>
                <a:lnTo>
                  <a:pt x="1132" y="811"/>
                </a:lnTo>
                <a:lnTo>
                  <a:pt x="1207" y="756"/>
                </a:lnTo>
                <a:lnTo>
                  <a:pt x="601" y="0"/>
                </a:lnTo>
                <a:lnTo>
                  <a:pt x="0" y="756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2" name="Freeform 60"/>
          <p:cNvSpPr>
            <a:spLocks noChangeArrowheads="1"/>
          </p:cNvSpPr>
          <p:nvPr/>
        </p:nvSpPr>
        <p:spPr bwMode="auto">
          <a:xfrm>
            <a:off x="1400175" y="4533900"/>
            <a:ext cx="1390650" cy="936625"/>
          </a:xfrm>
          <a:custGeom>
            <a:avLst/>
            <a:gdLst>
              <a:gd name="T0" fmla="*/ 0 w 947"/>
              <a:gd name="T1" fmla="*/ 2147483646 h 638"/>
              <a:gd name="T2" fmla="*/ 2147483646 w 947"/>
              <a:gd name="T3" fmla="*/ 2147483646 h 638"/>
              <a:gd name="T4" fmla="*/ 2147483646 w 947"/>
              <a:gd name="T5" fmla="*/ 2147483646 h 638"/>
              <a:gd name="T6" fmla="*/ 2147483646 w 947"/>
              <a:gd name="T7" fmla="*/ 2147483646 h 638"/>
              <a:gd name="T8" fmla="*/ 2147483646 w 947"/>
              <a:gd name="T9" fmla="*/ 2147483646 h 638"/>
              <a:gd name="T10" fmla="*/ 2147483646 w 947"/>
              <a:gd name="T11" fmla="*/ 2147483646 h 638"/>
              <a:gd name="T12" fmla="*/ 2147483646 w 947"/>
              <a:gd name="T13" fmla="*/ 2147483646 h 638"/>
              <a:gd name="T14" fmla="*/ 2147483646 w 947"/>
              <a:gd name="T15" fmla="*/ 2147483646 h 638"/>
              <a:gd name="T16" fmla="*/ 2147483646 w 947"/>
              <a:gd name="T17" fmla="*/ 2147483646 h 638"/>
              <a:gd name="T18" fmla="*/ 2147483646 w 947"/>
              <a:gd name="T19" fmla="*/ 2147483646 h 638"/>
              <a:gd name="T20" fmla="*/ 2147483646 w 947"/>
              <a:gd name="T21" fmla="*/ 2147483646 h 638"/>
              <a:gd name="T22" fmla="*/ 2147483646 w 947"/>
              <a:gd name="T23" fmla="*/ 2147483646 h 638"/>
              <a:gd name="T24" fmla="*/ 2147483646 w 947"/>
              <a:gd name="T25" fmla="*/ 2147483646 h 638"/>
              <a:gd name="T26" fmla="*/ 2147483646 w 947"/>
              <a:gd name="T27" fmla="*/ 2147483646 h 638"/>
              <a:gd name="T28" fmla="*/ 2147483646 w 947"/>
              <a:gd name="T29" fmla="*/ 2147483646 h 638"/>
              <a:gd name="T30" fmla="*/ 2147483646 w 947"/>
              <a:gd name="T31" fmla="*/ 2147483646 h 638"/>
              <a:gd name="T32" fmla="*/ 2147483646 w 947"/>
              <a:gd name="T33" fmla="*/ 2147483646 h 638"/>
              <a:gd name="T34" fmla="*/ 2147483646 w 947"/>
              <a:gd name="T35" fmla="*/ 2147483646 h 638"/>
              <a:gd name="T36" fmla="*/ 2147483646 w 947"/>
              <a:gd name="T37" fmla="*/ 2147483646 h 638"/>
              <a:gd name="T38" fmla="*/ 2147483646 w 947"/>
              <a:gd name="T39" fmla="*/ 0 h 638"/>
              <a:gd name="T40" fmla="*/ 0 w 947"/>
              <a:gd name="T41" fmla="*/ 2147483646 h 6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47"/>
              <a:gd name="T64" fmla="*/ 0 h 638"/>
              <a:gd name="T65" fmla="*/ 947 w 947"/>
              <a:gd name="T66" fmla="*/ 638 h 6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47" h="638">
                <a:moveTo>
                  <a:pt x="0" y="594"/>
                </a:moveTo>
                <a:lnTo>
                  <a:pt x="55" y="638"/>
                </a:lnTo>
                <a:lnTo>
                  <a:pt x="106" y="594"/>
                </a:lnTo>
                <a:lnTo>
                  <a:pt x="161" y="638"/>
                </a:lnTo>
                <a:lnTo>
                  <a:pt x="212" y="594"/>
                </a:lnTo>
                <a:lnTo>
                  <a:pt x="263" y="638"/>
                </a:lnTo>
                <a:lnTo>
                  <a:pt x="314" y="594"/>
                </a:lnTo>
                <a:lnTo>
                  <a:pt x="369" y="638"/>
                </a:lnTo>
                <a:lnTo>
                  <a:pt x="420" y="594"/>
                </a:lnTo>
                <a:lnTo>
                  <a:pt x="471" y="638"/>
                </a:lnTo>
                <a:lnTo>
                  <a:pt x="527" y="594"/>
                </a:lnTo>
                <a:lnTo>
                  <a:pt x="578" y="638"/>
                </a:lnTo>
                <a:lnTo>
                  <a:pt x="629" y="594"/>
                </a:lnTo>
                <a:lnTo>
                  <a:pt x="680" y="638"/>
                </a:lnTo>
                <a:lnTo>
                  <a:pt x="735" y="594"/>
                </a:lnTo>
                <a:lnTo>
                  <a:pt x="786" y="638"/>
                </a:lnTo>
                <a:lnTo>
                  <a:pt x="837" y="594"/>
                </a:lnTo>
                <a:lnTo>
                  <a:pt x="892" y="638"/>
                </a:lnTo>
                <a:lnTo>
                  <a:pt x="947" y="594"/>
                </a:lnTo>
                <a:lnTo>
                  <a:pt x="471" y="0"/>
                </a:lnTo>
                <a:lnTo>
                  <a:pt x="0" y="5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3" name="Freeform 61"/>
          <p:cNvSpPr>
            <a:spLocks noChangeArrowheads="1"/>
          </p:cNvSpPr>
          <p:nvPr/>
        </p:nvSpPr>
        <p:spPr bwMode="auto">
          <a:xfrm>
            <a:off x="1590675" y="4533900"/>
            <a:ext cx="1004888" cy="674688"/>
          </a:xfrm>
          <a:custGeom>
            <a:avLst/>
            <a:gdLst>
              <a:gd name="T0" fmla="*/ 0 w 685"/>
              <a:gd name="T1" fmla="*/ 2147483646 h 460"/>
              <a:gd name="T2" fmla="*/ 2147483646 w 685"/>
              <a:gd name="T3" fmla="*/ 2147483646 h 460"/>
              <a:gd name="T4" fmla="*/ 2147483646 w 685"/>
              <a:gd name="T5" fmla="*/ 2147483646 h 460"/>
              <a:gd name="T6" fmla="*/ 2147483646 w 685"/>
              <a:gd name="T7" fmla="*/ 2147483646 h 460"/>
              <a:gd name="T8" fmla="*/ 2147483646 w 685"/>
              <a:gd name="T9" fmla="*/ 2147483646 h 460"/>
              <a:gd name="T10" fmla="*/ 2147483646 w 685"/>
              <a:gd name="T11" fmla="*/ 2147483646 h 460"/>
              <a:gd name="T12" fmla="*/ 2147483646 w 685"/>
              <a:gd name="T13" fmla="*/ 2147483646 h 460"/>
              <a:gd name="T14" fmla="*/ 2147483646 w 685"/>
              <a:gd name="T15" fmla="*/ 2147483646 h 460"/>
              <a:gd name="T16" fmla="*/ 2147483646 w 685"/>
              <a:gd name="T17" fmla="*/ 2147483646 h 460"/>
              <a:gd name="T18" fmla="*/ 2147483646 w 685"/>
              <a:gd name="T19" fmla="*/ 2147483646 h 460"/>
              <a:gd name="T20" fmla="*/ 2147483646 w 685"/>
              <a:gd name="T21" fmla="*/ 2147483646 h 460"/>
              <a:gd name="T22" fmla="*/ 2147483646 w 685"/>
              <a:gd name="T23" fmla="*/ 2147483646 h 460"/>
              <a:gd name="T24" fmla="*/ 2147483646 w 685"/>
              <a:gd name="T25" fmla="*/ 2147483646 h 460"/>
              <a:gd name="T26" fmla="*/ 2147483646 w 685"/>
              <a:gd name="T27" fmla="*/ 2147483646 h 460"/>
              <a:gd name="T28" fmla="*/ 2147483646 w 685"/>
              <a:gd name="T29" fmla="*/ 2147483646 h 460"/>
              <a:gd name="T30" fmla="*/ 2147483646 w 685"/>
              <a:gd name="T31" fmla="*/ 2147483646 h 460"/>
              <a:gd name="T32" fmla="*/ 2147483646 w 685"/>
              <a:gd name="T33" fmla="*/ 2147483646 h 460"/>
              <a:gd name="T34" fmla="*/ 2147483646 w 685"/>
              <a:gd name="T35" fmla="*/ 2147483646 h 460"/>
              <a:gd name="T36" fmla="*/ 2147483646 w 685"/>
              <a:gd name="T37" fmla="*/ 2147483646 h 460"/>
              <a:gd name="T38" fmla="*/ 2147483646 w 685"/>
              <a:gd name="T39" fmla="*/ 0 h 460"/>
              <a:gd name="T40" fmla="*/ 0 w 685"/>
              <a:gd name="T41" fmla="*/ 2147483646 h 4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85"/>
              <a:gd name="T64" fmla="*/ 0 h 460"/>
              <a:gd name="T65" fmla="*/ 685 w 685"/>
              <a:gd name="T66" fmla="*/ 460 h 4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85" h="460">
                <a:moveTo>
                  <a:pt x="0" y="429"/>
                </a:moveTo>
                <a:lnTo>
                  <a:pt x="44" y="460"/>
                </a:lnTo>
                <a:lnTo>
                  <a:pt x="79" y="429"/>
                </a:lnTo>
                <a:lnTo>
                  <a:pt x="118" y="460"/>
                </a:lnTo>
                <a:lnTo>
                  <a:pt x="154" y="429"/>
                </a:lnTo>
                <a:lnTo>
                  <a:pt x="193" y="460"/>
                </a:lnTo>
                <a:lnTo>
                  <a:pt x="232" y="429"/>
                </a:lnTo>
                <a:lnTo>
                  <a:pt x="268" y="460"/>
                </a:lnTo>
                <a:lnTo>
                  <a:pt x="307" y="429"/>
                </a:lnTo>
                <a:lnTo>
                  <a:pt x="342" y="460"/>
                </a:lnTo>
                <a:lnTo>
                  <a:pt x="382" y="429"/>
                </a:lnTo>
                <a:lnTo>
                  <a:pt x="417" y="460"/>
                </a:lnTo>
                <a:lnTo>
                  <a:pt x="456" y="429"/>
                </a:lnTo>
                <a:lnTo>
                  <a:pt x="496" y="460"/>
                </a:lnTo>
                <a:lnTo>
                  <a:pt x="531" y="429"/>
                </a:lnTo>
                <a:lnTo>
                  <a:pt x="570" y="460"/>
                </a:lnTo>
                <a:lnTo>
                  <a:pt x="606" y="429"/>
                </a:lnTo>
                <a:lnTo>
                  <a:pt x="645" y="460"/>
                </a:lnTo>
                <a:lnTo>
                  <a:pt x="685" y="429"/>
                </a:lnTo>
                <a:lnTo>
                  <a:pt x="342" y="0"/>
                </a:lnTo>
                <a:lnTo>
                  <a:pt x="0" y="429"/>
                </a:lnTo>
                <a:close/>
              </a:path>
            </a:pathLst>
          </a:custGeom>
          <a:solidFill>
            <a:srgbClr val="FF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4" name="Freeform 62"/>
          <p:cNvSpPr>
            <a:spLocks noChangeArrowheads="1"/>
          </p:cNvSpPr>
          <p:nvPr/>
        </p:nvSpPr>
        <p:spPr bwMode="auto">
          <a:xfrm>
            <a:off x="2092325" y="4533900"/>
            <a:ext cx="890588" cy="1190625"/>
          </a:xfrm>
          <a:custGeom>
            <a:avLst/>
            <a:gdLst>
              <a:gd name="T0" fmla="*/ 0 w 606"/>
              <a:gd name="T1" fmla="*/ 0 h 811"/>
              <a:gd name="T2" fmla="*/ 0 w 606"/>
              <a:gd name="T3" fmla="*/ 2147483646 h 811"/>
              <a:gd name="T4" fmla="*/ 2147483646 w 606"/>
              <a:gd name="T5" fmla="*/ 2147483646 h 811"/>
              <a:gd name="T6" fmla="*/ 2147483646 w 606"/>
              <a:gd name="T7" fmla="*/ 2147483646 h 811"/>
              <a:gd name="T8" fmla="*/ 2147483646 w 606"/>
              <a:gd name="T9" fmla="*/ 2147483646 h 811"/>
              <a:gd name="T10" fmla="*/ 2147483646 w 606"/>
              <a:gd name="T11" fmla="*/ 2147483646 h 811"/>
              <a:gd name="T12" fmla="*/ 2147483646 w 606"/>
              <a:gd name="T13" fmla="*/ 2147483646 h 811"/>
              <a:gd name="T14" fmla="*/ 2147483646 w 606"/>
              <a:gd name="T15" fmla="*/ 2147483646 h 811"/>
              <a:gd name="T16" fmla="*/ 2147483646 w 606"/>
              <a:gd name="T17" fmla="*/ 2147483646 h 811"/>
              <a:gd name="T18" fmla="*/ 2147483646 w 606"/>
              <a:gd name="T19" fmla="*/ 2147483646 h 811"/>
              <a:gd name="T20" fmla="*/ 2147483646 w 606"/>
              <a:gd name="T21" fmla="*/ 2147483646 h 811"/>
              <a:gd name="T22" fmla="*/ 0 w 606"/>
              <a:gd name="T23" fmla="*/ 0 h 811"/>
              <a:gd name="T24" fmla="*/ 0 w 606"/>
              <a:gd name="T25" fmla="*/ 0 h 8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6"/>
              <a:gd name="T40" fmla="*/ 0 h 811"/>
              <a:gd name="T41" fmla="*/ 606 w 606"/>
              <a:gd name="T42" fmla="*/ 811 h 81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6" h="811">
                <a:moveTo>
                  <a:pt x="0" y="0"/>
                </a:moveTo>
                <a:lnTo>
                  <a:pt x="0" y="811"/>
                </a:lnTo>
                <a:lnTo>
                  <a:pt x="67" y="756"/>
                </a:lnTo>
                <a:lnTo>
                  <a:pt x="134" y="811"/>
                </a:lnTo>
                <a:lnTo>
                  <a:pt x="201" y="756"/>
                </a:lnTo>
                <a:lnTo>
                  <a:pt x="268" y="811"/>
                </a:lnTo>
                <a:lnTo>
                  <a:pt x="335" y="756"/>
                </a:lnTo>
                <a:lnTo>
                  <a:pt x="401" y="811"/>
                </a:lnTo>
                <a:lnTo>
                  <a:pt x="468" y="756"/>
                </a:lnTo>
                <a:lnTo>
                  <a:pt x="531" y="811"/>
                </a:lnTo>
                <a:lnTo>
                  <a:pt x="606" y="756"/>
                </a:lnTo>
                <a:lnTo>
                  <a:pt x="0" y="0"/>
                </a:lnTo>
                <a:close/>
              </a:path>
            </a:pathLst>
          </a:custGeom>
          <a:solidFill>
            <a:srgbClr val="A85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5" name="Freeform 63"/>
          <p:cNvSpPr>
            <a:spLocks noChangeArrowheads="1"/>
          </p:cNvSpPr>
          <p:nvPr/>
        </p:nvSpPr>
        <p:spPr bwMode="auto">
          <a:xfrm>
            <a:off x="2092325" y="4533900"/>
            <a:ext cx="698500" cy="936625"/>
          </a:xfrm>
          <a:custGeom>
            <a:avLst/>
            <a:gdLst>
              <a:gd name="T0" fmla="*/ 0 w 476"/>
              <a:gd name="T1" fmla="*/ 0 h 638"/>
              <a:gd name="T2" fmla="*/ 0 w 476"/>
              <a:gd name="T3" fmla="*/ 2147483646 h 638"/>
              <a:gd name="T4" fmla="*/ 2147483646 w 476"/>
              <a:gd name="T5" fmla="*/ 2147483646 h 638"/>
              <a:gd name="T6" fmla="*/ 2147483646 w 476"/>
              <a:gd name="T7" fmla="*/ 2147483646 h 638"/>
              <a:gd name="T8" fmla="*/ 2147483646 w 476"/>
              <a:gd name="T9" fmla="*/ 2147483646 h 638"/>
              <a:gd name="T10" fmla="*/ 2147483646 w 476"/>
              <a:gd name="T11" fmla="*/ 2147483646 h 638"/>
              <a:gd name="T12" fmla="*/ 2147483646 w 476"/>
              <a:gd name="T13" fmla="*/ 2147483646 h 638"/>
              <a:gd name="T14" fmla="*/ 2147483646 w 476"/>
              <a:gd name="T15" fmla="*/ 2147483646 h 638"/>
              <a:gd name="T16" fmla="*/ 2147483646 w 476"/>
              <a:gd name="T17" fmla="*/ 2147483646 h 638"/>
              <a:gd name="T18" fmla="*/ 2147483646 w 476"/>
              <a:gd name="T19" fmla="*/ 2147483646 h 638"/>
              <a:gd name="T20" fmla="*/ 2147483646 w 476"/>
              <a:gd name="T21" fmla="*/ 2147483646 h 638"/>
              <a:gd name="T22" fmla="*/ 0 w 476"/>
              <a:gd name="T23" fmla="*/ 0 h 638"/>
              <a:gd name="T24" fmla="*/ 0 w 476"/>
              <a:gd name="T25" fmla="*/ 0 h 6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6"/>
              <a:gd name="T40" fmla="*/ 0 h 638"/>
              <a:gd name="T41" fmla="*/ 476 w 476"/>
              <a:gd name="T42" fmla="*/ 638 h 6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6" h="638">
                <a:moveTo>
                  <a:pt x="0" y="0"/>
                </a:moveTo>
                <a:lnTo>
                  <a:pt x="0" y="638"/>
                </a:lnTo>
                <a:lnTo>
                  <a:pt x="56" y="594"/>
                </a:lnTo>
                <a:lnTo>
                  <a:pt x="107" y="638"/>
                </a:lnTo>
                <a:lnTo>
                  <a:pt x="158" y="594"/>
                </a:lnTo>
                <a:lnTo>
                  <a:pt x="209" y="638"/>
                </a:lnTo>
                <a:lnTo>
                  <a:pt x="264" y="594"/>
                </a:lnTo>
                <a:lnTo>
                  <a:pt x="315" y="638"/>
                </a:lnTo>
                <a:lnTo>
                  <a:pt x="366" y="594"/>
                </a:lnTo>
                <a:lnTo>
                  <a:pt x="421" y="638"/>
                </a:lnTo>
                <a:lnTo>
                  <a:pt x="476" y="594"/>
                </a:lnTo>
                <a:lnTo>
                  <a:pt x="0" y="0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6" name="Freeform 64"/>
          <p:cNvSpPr>
            <a:spLocks noChangeArrowheads="1"/>
          </p:cNvSpPr>
          <p:nvPr/>
        </p:nvSpPr>
        <p:spPr bwMode="auto">
          <a:xfrm>
            <a:off x="2092325" y="4533900"/>
            <a:ext cx="503238" cy="674688"/>
          </a:xfrm>
          <a:custGeom>
            <a:avLst/>
            <a:gdLst>
              <a:gd name="T0" fmla="*/ 0 w 343"/>
              <a:gd name="T1" fmla="*/ 0 h 460"/>
              <a:gd name="T2" fmla="*/ 0 w 343"/>
              <a:gd name="T3" fmla="*/ 2147483646 h 460"/>
              <a:gd name="T4" fmla="*/ 2147483646 w 343"/>
              <a:gd name="T5" fmla="*/ 2147483646 h 460"/>
              <a:gd name="T6" fmla="*/ 2147483646 w 343"/>
              <a:gd name="T7" fmla="*/ 2147483646 h 460"/>
              <a:gd name="T8" fmla="*/ 2147483646 w 343"/>
              <a:gd name="T9" fmla="*/ 2147483646 h 460"/>
              <a:gd name="T10" fmla="*/ 2147483646 w 343"/>
              <a:gd name="T11" fmla="*/ 2147483646 h 460"/>
              <a:gd name="T12" fmla="*/ 2147483646 w 343"/>
              <a:gd name="T13" fmla="*/ 2147483646 h 460"/>
              <a:gd name="T14" fmla="*/ 2147483646 w 343"/>
              <a:gd name="T15" fmla="*/ 2147483646 h 460"/>
              <a:gd name="T16" fmla="*/ 2147483646 w 343"/>
              <a:gd name="T17" fmla="*/ 2147483646 h 460"/>
              <a:gd name="T18" fmla="*/ 2147483646 w 343"/>
              <a:gd name="T19" fmla="*/ 2147483646 h 460"/>
              <a:gd name="T20" fmla="*/ 2147483646 w 343"/>
              <a:gd name="T21" fmla="*/ 2147483646 h 460"/>
              <a:gd name="T22" fmla="*/ 0 w 343"/>
              <a:gd name="T23" fmla="*/ 0 h 460"/>
              <a:gd name="T24" fmla="*/ 0 w 343"/>
              <a:gd name="T25" fmla="*/ 0 h 4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3"/>
              <a:gd name="T40" fmla="*/ 0 h 460"/>
              <a:gd name="T41" fmla="*/ 343 w 343"/>
              <a:gd name="T42" fmla="*/ 460 h 4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3" h="460">
                <a:moveTo>
                  <a:pt x="0" y="0"/>
                </a:moveTo>
                <a:lnTo>
                  <a:pt x="0" y="460"/>
                </a:lnTo>
                <a:lnTo>
                  <a:pt x="40" y="429"/>
                </a:lnTo>
                <a:lnTo>
                  <a:pt x="75" y="460"/>
                </a:lnTo>
                <a:lnTo>
                  <a:pt x="114" y="429"/>
                </a:lnTo>
                <a:lnTo>
                  <a:pt x="154" y="460"/>
                </a:lnTo>
                <a:lnTo>
                  <a:pt x="189" y="429"/>
                </a:lnTo>
                <a:lnTo>
                  <a:pt x="228" y="460"/>
                </a:lnTo>
                <a:lnTo>
                  <a:pt x="264" y="429"/>
                </a:lnTo>
                <a:lnTo>
                  <a:pt x="303" y="460"/>
                </a:lnTo>
                <a:lnTo>
                  <a:pt x="343" y="429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7" name="Rectangle 65"/>
          <p:cNvSpPr>
            <a:spLocks noChangeArrowheads="1"/>
          </p:cNvSpPr>
          <p:nvPr/>
        </p:nvSpPr>
        <p:spPr bwMode="auto">
          <a:xfrm>
            <a:off x="2613025" y="5765800"/>
            <a:ext cx="820738" cy="69215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8" name="Freeform 66"/>
          <p:cNvSpPr>
            <a:spLocks noChangeArrowheads="1"/>
          </p:cNvSpPr>
          <p:nvPr/>
        </p:nvSpPr>
        <p:spPr bwMode="auto">
          <a:xfrm>
            <a:off x="2613025" y="5891213"/>
            <a:ext cx="820738" cy="260350"/>
          </a:xfrm>
          <a:custGeom>
            <a:avLst/>
            <a:gdLst>
              <a:gd name="T0" fmla="*/ 2147483646 w 559"/>
              <a:gd name="T1" fmla="*/ 2147483646 h 177"/>
              <a:gd name="T2" fmla="*/ 2147483646 w 559"/>
              <a:gd name="T3" fmla="*/ 0 h 177"/>
              <a:gd name="T4" fmla="*/ 2147483646 w 559"/>
              <a:gd name="T5" fmla="*/ 0 h 177"/>
              <a:gd name="T6" fmla="*/ 2147483646 w 559"/>
              <a:gd name="T7" fmla="*/ 2147483646 h 177"/>
              <a:gd name="T8" fmla="*/ 0 w 559"/>
              <a:gd name="T9" fmla="*/ 2147483646 h 177"/>
              <a:gd name="T10" fmla="*/ 0 w 559"/>
              <a:gd name="T11" fmla="*/ 2147483646 h 177"/>
              <a:gd name="T12" fmla="*/ 2147483646 w 559"/>
              <a:gd name="T13" fmla="*/ 2147483646 h 177"/>
              <a:gd name="T14" fmla="*/ 2147483646 w 559"/>
              <a:gd name="T15" fmla="*/ 2147483646 h 177"/>
              <a:gd name="T16" fmla="*/ 2147483646 w 559"/>
              <a:gd name="T17" fmla="*/ 2147483646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9"/>
              <a:gd name="T28" fmla="*/ 0 h 177"/>
              <a:gd name="T29" fmla="*/ 559 w 55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9" h="177">
                <a:moveTo>
                  <a:pt x="295" y="142"/>
                </a:moveTo>
                <a:lnTo>
                  <a:pt x="295" y="0"/>
                </a:lnTo>
                <a:lnTo>
                  <a:pt x="260" y="0"/>
                </a:lnTo>
                <a:lnTo>
                  <a:pt x="260" y="142"/>
                </a:lnTo>
                <a:lnTo>
                  <a:pt x="0" y="142"/>
                </a:lnTo>
                <a:lnTo>
                  <a:pt x="0" y="177"/>
                </a:lnTo>
                <a:lnTo>
                  <a:pt x="559" y="177"/>
                </a:lnTo>
                <a:lnTo>
                  <a:pt x="559" y="142"/>
                </a:lnTo>
                <a:lnTo>
                  <a:pt x="295" y="142"/>
                </a:lnTo>
                <a:close/>
              </a:path>
            </a:pathLst>
          </a:cu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9" name="Freeform 67"/>
          <p:cNvSpPr>
            <a:spLocks noChangeArrowheads="1"/>
          </p:cNvSpPr>
          <p:nvPr/>
        </p:nvSpPr>
        <p:spPr bwMode="auto">
          <a:xfrm>
            <a:off x="2433638" y="5181600"/>
            <a:ext cx="1177925" cy="784225"/>
          </a:xfrm>
          <a:custGeom>
            <a:avLst/>
            <a:gdLst>
              <a:gd name="T0" fmla="*/ 0 w 802"/>
              <a:gd name="T1" fmla="*/ 2147483646 h 535"/>
              <a:gd name="T2" fmla="*/ 2147483646 w 802"/>
              <a:gd name="T3" fmla="*/ 2147483646 h 535"/>
              <a:gd name="T4" fmla="*/ 2147483646 w 802"/>
              <a:gd name="T5" fmla="*/ 2147483646 h 535"/>
              <a:gd name="T6" fmla="*/ 2147483646 w 802"/>
              <a:gd name="T7" fmla="*/ 2147483646 h 535"/>
              <a:gd name="T8" fmla="*/ 2147483646 w 802"/>
              <a:gd name="T9" fmla="*/ 2147483646 h 535"/>
              <a:gd name="T10" fmla="*/ 2147483646 w 802"/>
              <a:gd name="T11" fmla="*/ 2147483646 h 535"/>
              <a:gd name="T12" fmla="*/ 2147483646 w 802"/>
              <a:gd name="T13" fmla="*/ 2147483646 h 535"/>
              <a:gd name="T14" fmla="*/ 2147483646 w 802"/>
              <a:gd name="T15" fmla="*/ 2147483646 h 535"/>
              <a:gd name="T16" fmla="*/ 2147483646 w 802"/>
              <a:gd name="T17" fmla="*/ 2147483646 h 535"/>
              <a:gd name="T18" fmla="*/ 2147483646 w 802"/>
              <a:gd name="T19" fmla="*/ 2147483646 h 535"/>
              <a:gd name="T20" fmla="*/ 2147483646 w 802"/>
              <a:gd name="T21" fmla="*/ 2147483646 h 535"/>
              <a:gd name="T22" fmla="*/ 2147483646 w 802"/>
              <a:gd name="T23" fmla="*/ 2147483646 h 535"/>
              <a:gd name="T24" fmla="*/ 2147483646 w 802"/>
              <a:gd name="T25" fmla="*/ 2147483646 h 535"/>
              <a:gd name="T26" fmla="*/ 2147483646 w 802"/>
              <a:gd name="T27" fmla="*/ 2147483646 h 535"/>
              <a:gd name="T28" fmla="*/ 2147483646 w 802"/>
              <a:gd name="T29" fmla="*/ 2147483646 h 535"/>
              <a:gd name="T30" fmla="*/ 2147483646 w 802"/>
              <a:gd name="T31" fmla="*/ 2147483646 h 535"/>
              <a:gd name="T32" fmla="*/ 2147483646 w 802"/>
              <a:gd name="T33" fmla="*/ 2147483646 h 535"/>
              <a:gd name="T34" fmla="*/ 2147483646 w 802"/>
              <a:gd name="T35" fmla="*/ 2147483646 h 535"/>
              <a:gd name="T36" fmla="*/ 2147483646 w 802"/>
              <a:gd name="T37" fmla="*/ 2147483646 h 535"/>
              <a:gd name="T38" fmla="*/ 2147483646 w 802"/>
              <a:gd name="T39" fmla="*/ 0 h 535"/>
              <a:gd name="T40" fmla="*/ 0 w 802"/>
              <a:gd name="T41" fmla="*/ 2147483646 h 5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2"/>
              <a:gd name="T64" fmla="*/ 0 h 535"/>
              <a:gd name="T65" fmla="*/ 802 w 802"/>
              <a:gd name="T66" fmla="*/ 535 h 5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2" h="535">
                <a:moveTo>
                  <a:pt x="0" y="500"/>
                </a:moveTo>
                <a:lnTo>
                  <a:pt x="52" y="535"/>
                </a:lnTo>
                <a:lnTo>
                  <a:pt x="95" y="500"/>
                </a:lnTo>
                <a:lnTo>
                  <a:pt x="138" y="535"/>
                </a:lnTo>
                <a:lnTo>
                  <a:pt x="181" y="500"/>
                </a:lnTo>
                <a:lnTo>
                  <a:pt x="225" y="535"/>
                </a:lnTo>
                <a:lnTo>
                  <a:pt x="268" y="500"/>
                </a:lnTo>
                <a:lnTo>
                  <a:pt x="315" y="535"/>
                </a:lnTo>
                <a:lnTo>
                  <a:pt x="358" y="500"/>
                </a:lnTo>
                <a:lnTo>
                  <a:pt x="401" y="535"/>
                </a:lnTo>
                <a:lnTo>
                  <a:pt x="445" y="500"/>
                </a:lnTo>
                <a:lnTo>
                  <a:pt x="488" y="535"/>
                </a:lnTo>
                <a:lnTo>
                  <a:pt x="535" y="500"/>
                </a:lnTo>
                <a:lnTo>
                  <a:pt x="578" y="535"/>
                </a:lnTo>
                <a:lnTo>
                  <a:pt x="622" y="500"/>
                </a:lnTo>
                <a:lnTo>
                  <a:pt x="665" y="535"/>
                </a:lnTo>
                <a:lnTo>
                  <a:pt x="708" y="500"/>
                </a:lnTo>
                <a:lnTo>
                  <a:pt x="755" y="535"/>
                </a:lnTo>
                <a:lnTo>
                  <a:pt x="802" y="500"/>
                </a:lnTo>
                <a:lnTo>
                  <a:pt x="401" y="0"/>
                </a:lnTo>
                <a:lnTo>
                  <a:pt x="0" y="500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0" name="Freeform 68"/>
          <p:cNvSpPr>
            <a:spLocks noChangeArrowheads="1"/>
          </p:cNvSpPr>
          <p:nvPr/>
        </p:nvSpPr>
        <p:spPr bwMode="auto">
          <a:xfrm>
            <a:off x="2560638" y="5181600"/>
            <a:ext cx="923925" cy="617538"/>
          </a:xfrm>
          <a:custGeom>
            <a:avLst/>
            <a:gdLst>
              <a:gd name="T0" fmla="*/ 0 w 629"/>
              <a:gd name="T1" fmla="*/ 2147483646 h 421"/>
              <a:gd name="T2" fmla="*/ 2147483646 w 629"/>
              <a:gd name="T3" fmla="*/ 2147483646 h 421"/>
              <a:gd name="T4" fmla="*/ 2147483646 w 629"/>
              <a:gd name="T5" fmla="*/ 2147483646 h 421"/>
              <a:gd name="T6" fmla="*/ 2147483646 w 629"/>
              <a:gd name="T7" fmla="*/ 2147483646 h 421"/>
              <a:gd name="T8" fmla="*/ 2147483646 w 629"/>
              <a:gd name="T9" fmla="*/ 2147483646 h 421"/>
              <a:gd name="T10" fmla="*/ 2147483646 w 629"/>
              <a:gd name="T11" fmla="*/ 2147483646 h 421"/>
              <a:gd name="T12" fmla="*/ 2147483646 w 629"/>
              <a:gd name="T13" fmla="*/ 2147483646 h 421"/>
              <a:gd name="T14" fmla="*/ 2147483646 w 629"/>
              <a:gd name="T15" fmla="*/ 2147483646 h 421"/>
              <a:gd name="T16" fmla="*/ 2147483646 w 629"/>
              <a:gd name="T17" fmla="*/ 2147483646 h 421"/>
              <a:gd name="T18" fmla="*/ 2147483646 w 629"/>
              <a:gd name="T19" fmla="*/ 2147483646 h 421"/>
              <a:gd name="T20" fmla="*/ 2147483646 w 629"/>
              <a:gd name="T21" fmla="*/ 2147483646 h 421"/>
              <a:gd name="T22" fmla="*/ 2147483646 w 629"/>
              <a:gd name="T23" fmla="*/ 2147483646 h 421"/>
              <a:gd name="T24" fmla="*/ 2147483646 w 629"/>
              <a:gd name="T25" fmla="*/ 2147483646 h 421"/>
              <a:gd name="T26" fmla="*/ 2147483646 w 629"/>
              <a:gd name="T27" fmla="*/ 2147483646 h 421"/>
              <a:gd name="T28" fmla="*/ 2147483646 w 629"/>
              <a:gd name="T29" fmla="*/ 2147483646 h 421"/>
              <a:gd name="T30" fmla="*/ 2147483646 w 629"/>
              <a:gd name="T31" fmla="*/ 2147483646 h 421"/>
              <a:gd name="T32" fmla="*/ 2147483646 w 629"/>
              <a:gd name="T33" fmla="*/ 2147483646 h 421"/>
              <a:gd name="T34" fmla="*/ 2147483646 w 629"/>
              <a:gd name="T35" fmla="*/ 2147483646 h 421"/>
              <a:gd name="T36" fmla="*/ 2147483646 w 629"/>
              <a:gd name="T37" fmla="*/ 2147483646 h 421"/>
              <a:gd name="T38" fmla="*/ 2147483646 w 629"/>
              <a:gd name="T39" fmla="*/ 0 h 421"/>
              <a:gd name="T40" fmla="*/ 0 w 629"/>
              <a:gd name="T41" fmla="*/ 2147483646 h 4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29"/>
              <a:gd name="T64" fmla="*/ 0 h 421"/>
              <a:gd name="T65" fmla="*/ 629 w 629"/>
              <a:gd name="T66" fmla="*/ 421 h 4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29" h="421">
                <a:moveTo>
                  <a:pt x="0" y="394"/>
                </a:moveTo>
                <a:lnTo>
                  <a:pt x="39" y="421"/>
                </a:lnTo>
                <a:lnTo>
                  <a:pt x="71" y="394"/>
                </a:lnTo>
                <a:lnTo>
                  <a:pt x="106" y="421"/>
                </a:lnTo>
                <a:lnTo>
                  <a:pt x="141" y="394"/>
                </a:lnTo>
                <a:lnTo>
                  <a:pt x="177" y="421"/>
                </a:lnTo>
                <a:lnTo>
                  <a:pt x="212" y="394"/>
                </a:lnTo>
                <a:lnTo>
                  <a:pt x="244" y="421"/>
                </a:lnTo>
                <a:lnTo>
                  <a:pt x="279" y="394"/>
                </a:lnTo>
                <a:lnTo>
                  <a:pt x="314" y="421"/>
                </a:lnTo>
                <a:lnTo>
                  <a:pt x="350" y="394"/>
                </a:lnTo>
                <a:lnTo>
                  <a:pt x="385" y="421"/>
                </a:lnTo>
                <a:lnTo>
                  <a:pt x="417" y="394"/>
                </a:lnTo>
                <a:lnTo>
                  <a:pt x="452" y="421"/>
                </a:lnTo>
                <a:lnTo>
                  <a:pt x="487" y="394"/>
                </a:lnTo>
                <a:lnTo>
                  <a:pt x="523" y="421"/>
                </a:lnTo>
                <a:lnTo>
                  <a:pt x="558" y="394"/>
                </a:lnTo>
                <a:lnTo>
                  <a:pt x="590" y="421"/>
                </a:lnTo>
                <a:lnTo>
                  <a:pt x="629" y="390"/>
                </a:lnTo>
                <a:lnTo>
                  <a:pt x="314" y="0"/>
                </a:lnTo>
                <a:lnTo>
                  <a:pt x="0" y="3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1" name="Freeform 69"/>
          <p:cNvSpPr>
            <a:spLocks noChangeArrowheads="1"/>
          </p:cNvSpPr>
          <p:nvPr/>
        </p:nvSpPr>
        <p:spPr bwMode="auto">
          <a:xfrm>
            <a:off x="2687638" y="5181600"/>
            <a:ext cx="669925" cy="444500"/>
          </a:xfrm>
          <a:custGeom>
            <a:avLst/>
            <a:gdLst>
              <a:gd name="T0" fmla="*/ 0 w 456"/>
              <a:gd name="T1" fmla="*/ 2147483646 h 303"/>
              <a:gd name="T2" fmla="*/ 2147483646 w 456"/>
              <a:gd name="T3" fmla="*/ 2147483646 h 303"/>
              <a:gd name="T4" fmla="*/ 2147483646 w 456"/>
              <a:gd name="T5" fmla="*/ 2147483646 h 303"/>
              <a:gd name="T6" fmla="*/ 2147483646 w 456"/>
              <a:gd name="T7" fmla="*/ 2147483646 h 303"/>
              <a:gd name="T8" fmla="*/ 2147483646 w 456"/>
              <a:gd name="T9" fmla="*/ 2147483646 h 303"/>
              <a:gd name="T10" fmla="*/ 2147483646 w 456"/>
              <a:gd name="T11" fmla="*/ 2147483646 h 303"/>
              <a:gd name="T12" fmla="*/ 2147483646 w 456"/>
              <a:gd name="T13" fmla="*/ 2147483646 h 303"/>
              <a:gd name="T14" fmla="*/ 2147483646 w 456"/>
              <a:gd name="T15" fmla="*/ 2147483646 h 303"/>
              <a:gd name="T16" fmla="*/ 2147483646 w 456"/>
              <a:gd name="T17" fmla="*/ 2147483646 h 303"/>
              <a:gd name="T18" fmla="*/ 2147483646 w 456"/>
              <a:gd name="T19" fmla="*/ 2147483646 h 303"/>
              <a:gd name="T20" fmla="*/ 2147483646 w 456"/>
              <a:gd name="T21" fmla="*/ 2147483646 h 303"/>
              <a:gd name="T22" fmla="*/ 2147483646 w 456"/>
              <a:gd name="T23" fmla="*/ 2147483646 h 303"/>
              <a:gd name="T24" fmla="*/ 2147483646 w 456"/>
              <a:gd name="T25" fmla="*/ 2147483646 h 303"/>
              <a:gd name="T26" fmla="*/ 2147483646 w 456"/>
              <a:gd name="T27" fmla="*/ 2147483646 h 303"/>
              <a:gd name="T28" fmla="*/ 2147483646 w 456"/>
              <a:gd name="T29" fmla="*/ 2147483646 h 303"/>
              <a:gd name="T30" fmla="*/ 2147483646 w 456"/>
              <a:gd name="T31" fmla="*/ 2147483646 h 303"/>
              <a:gd name="T32" fmla="*/ 2147483646 w 456"/>
              <a:gd name="T33" fmla="*/ 2147483646 h 303"/>
              <a:gd name="T34" fmla="*/ 2147483646 w 456"/>
              <a:gd name="T35" fmla="*/ 2147483646 h 303"/>
              <a:gd name="T36" fmla="*/ 2147483646 w 456"/>
              <a:gd name="T37" fmla="*/ 2147483646 h 303"/>
              <a:gd name="T38" fmla="*/ 2147483646 w 456"/>
              <a:gd name="T39" fmla="*/ 0 h 303"/>
              <a:gd name="T40" fmla="*/ 0 w 456"/>
              <a:gd name="T41" fmla="*/ 2147483646 h 30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56"/>
              <a:gd name="T64" fmla="*/ 0 h 303"/>
              <a:gd name="T65" fmla="*/ 456 w 456"/>
              <a:gd name="T66" fmla="*/ 303 h 30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56" h="303">
                <a:moveTo>
                  <a:pt x="0" y="283"/>
                </a:moveTo>
                <a:lnTo>
                  <a:pt x="28" y="303"/>
                </a:lnTo>
                <a:lnTo>
                  <a:pt x="55" y="283"/>
                </a:lnTo>
                <a:lnTo>
                  <a:pt x="79" y="303"/>
                </a:lnTo>
                <a:lnTo>
                  <a:pt x="103" y="283"/>
                </a:lnTo>
                <a:lnTo>
                  <a:pt x="130" y="303"/>
                </a:lnTo>
                <a:lnTo>
                  <a:pt x="154" y="283"/>
                </a:lnTo>
                <a:lnTo>
                  <a:pt x="177" y="303"/>
                </a:lnTo>
                <a:lnTo>
                  <a:pt x="205" y="283"/>
                </a:lnTo>
                <a:lnTo>
                  <a:pt x="228" y="303"/>
                </a:lnTo>
                <a:lnTo>
                  <a:pt x="252" y="283"/>
                </a:lnTo>
                <a:lnTo>
                  <a:pt x="280" y="303"/>
                </a:lnTo>
                <a:lnTo>
                  <a:pt x="303" y="283"/>
                </a:lnTo>
                <a:lnTo>
                  <a:pt x="327" y="303"/>
                </a:lnTo>
                <a:lnTo>
                  <a:pt x="354" y="283"/>
                </a:lnTo>
                <a:lnTo>
                  <a:pt x="378" y="303"/>
                </a:lnTo>
                <a:lnTo>
                  <a:pt x="401" y="283"/>
                </a:lnTo>
                <a:lnTo>
                  <a:pt x="429" y="303"/>
                </a:lnTo>
                <a:lnTo>
                  <a:pt x="456" y="283"/>
                </a:lnTo>
                <a:lnTo>
                  <a:pt x="228" y="0"/>
                </a:lnTo>
                <a:lnTo>
                  <a:pt x="0" y="283"/>
                </a:lnTo>
                <a:close/>
              </a:path>
            </a:pathLst>
          </a:cu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2" name="Rectangle 70"/>
          <p:cNvSpPr>
            <a:spLocks noChangeArrowheads="1"/>
          </p:cNvSpPr>
          <p:nvPr/>
        </p:nvSpPr>
        <p:spPr bwMode="auto">
          <a:xfrm>
            <a:off x="2613025" y="6151563"/>
            <a:ext cx="820738" cy="115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3" name="Rectangle 71"/>
          <p:cNvSpPr>
            <a:spLocks noChangeArrowheads="1"/>
          </p:cNvSpPr>
          <p:nvPr/>
        </p:nvSpPr>
        <p:spPr bwMode="auto">
          <a:xfrm>
            <a:off x="2768600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4" name="Rectangle 72"/>
          <p:cNvSpPr>
            <a:spLocks noChangeArrowheads="1"/>
          </p:cNvSpPr>
          <p:nvPr/>
        </p:nvSpPr>
        <p:spPr bwMode="auto">
          <a:xfrm>
            <a:off x="3173413" y="5989638"/>
            <a:ext cx="87312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5" name="Freeform 139"/>
          <p:cNvSpPr>
            <a:spLocks noChangeArrowheads="1"/>
          </p:cNvSpPr>
          <p:nvPr/>
        </p:nvSpPr>
        <p:spPr bwMode="auto">
          <a:xfrm>
            <a:off x="1798638" y="3098800"/>
            <a:ext cx="1136650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3"/>
                </a:moveTo>
                <a:cubicBezTo>
                  <a:pt x="178" y="63"/>
                  <a:pt x="176" y="64"/>
                  <a:pt x="174" y="64"/>
                </a:cubicBezTo>
                <a:cubicBezTo>
                  <a:pt x="173" y="50"/>
                  <a:pt x="161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39" y="18"/>
                  <a:pt x="121" y="0"/>
                  <a:pt x="99" y="1"/>
                </a:cubicBezTo>
                <a:cubicBezTo>
                  <a:pt x="77" y="1"/>
                  <a:pt x="59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7" y="42"/>
                </a:cubicBezTo>
                <a:cubicBezTo>
                  <a:pt x="34" y="42"/>
                  <a:pt x="23" y="52"/>
                  <a:pt x="21" y="65"/>
                </a:cubicBezTo>
                <a:cubicBezTo>
                  <a:pt x="20" y="64"/>
                  <a:pt x="18" y="64"/>
                  <a:pt x="16" y="64"/>
                </a:cubicBezTo>
                <a:cubicBezTo>
                  <a:pt x="7" y="64"/>
                  <a:pt x="0" y="72"/>
                  <a:pt x="0" y="80"/>
                </a:cubicBezTo>
                <a:cubicBezTo>
                  <a:pt x="0" y="89"/>
                  <a:pt x="8" y="96"/>
                  <a:pt x="16" y="96"/>
                </a:cubicBezTo>
                <a:cubicBezTo>
                  <a:pt x="22" y="96"/>
                  <a:pt x="174" y="95"/>
                  <a:pt x="181" y="95"/>
                </a:cubicBezTo>
                <a:cubicBezTo>
                  <a:pt x="190" y="95"/>
                  <a:pt x="197" y="88"/>
                  <a:pt x="197" y="79"/>
                </a:cubicBezTo>
                <a:cubicBezTo>
                  <a:pt x="196" y="70"/>
                  <a:pt x="189" y="63"/>
                  <a:pt x="18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6" name="Freeform 140"/>
          <p:cNvSpPr>
            <a:spLocks noChangeArrowheads="1"/>
          </p:cNvSpPr>
          <p:nvPr/>
        </p:nvSpPr>
        <p:spPr bwMode="auto">
          <a:xfrm>
            <a:off x="2376488" y="3317875"/>
            <a:ext cx="1138237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4"/>
                </a:moveTo>
                <a:cubicBezTo>
                  <a:pt x="178" y="64"/>
                  <a:pt x="176" y="64"/>
                  <a:pt x="175" y="65"/>
                </a:cubicBezTo>
                <a:cubicBezTo>
                  <a:pt x="173" y="51"/>
                  <a:pt x="162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40" y="18"/>
                  <a:pt x="122" y="0"/>
                  <a:pt x="100" y="1"/>
                </a:cubicBezTo>
                <a:cubicBezTo>
                  <a:pt x="78" y="1"/>
                  <a:pt x="60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8" y="41"/>
                </a:cubicBezTo>
                <a:cubicBezTo>
                  <a:pt x="34" y="41"/>
                  <a:pt x="23" y="51"/>
                  <a:pt x="21" y="64"/>
                </a:cubicBezTo>
                <a:cubicBezTo>
                  <a:pt x="20" y="64"/>
                  <a:pt x="18" y="63"/>
                  <a:pt x="16" y="63"/>
                </a:cubicBezTo>
                <a:cubicBezTo>
                  <a:pt x="7" y="63"/>
                  <a:pt x="0" y="71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22" y="95"/>
                  <a:pt x="174" y="96"/>
                  <a:pt x="181" y="96"/>
                </a:cubicBezTo>
                <a:cubicBezTo>
                  <a:pt x="189" y="95"/>
                  <a:pt x="197" y="88"/>
                  <a:pt x="196" y="79"/>
                </a:cubicBezTo>
                <a:cubicBezTo>
                  <a:pt x="196" y="71"/>
                  <a:pt x="189" y="64"/>
                  <a:pt x="180" y="64"/>
                </a:cubicBezTo>
                <a:close/>
              </a:path>
            </a:pathLst>
          </a:custGeom>
          <a:solidFill>
            <a:srgbClr val="7CD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7" name="Freeform 142"/>
          <p:cNvSpPr>
            <a:spLocks noChangeArrowheads="1"/>
          </p:cNvSpPr>
          <p:nvPr/>
        </p:nvSpPr>
        <p:spPr bwMode="auto">
          <a:xfrm>
            <a:off x="3254375" y="3033713"/>
            <a:ext cx="374650" cy="207962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8" name="Rectangle 143"/>
          <p:cNvSpPr>
            <a:spLocks noChangeArrowheads="1"/>
          </p:cNvSpPr>
          <p:nvPr/>
        </p:nvSpPr>
        <p:spPr bwMode="auto">
          <a:xfrm>
            <a:off x="458788" y="5903913"/>
            <a:ext cx="63500" cy="369887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9" name="Rectangle 144"/>
          <p:cNvSpPr>
            <a:spLocks noChangeArrowheads="1"/>
          </p:cNvSpPr>
          <p:nvPr/>
        </p:nvSpPr>
        <p:spPr bwMode="auto">
          <a:xfrm>
            <a:off x="441325" y="597852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0" name="Rectangle 145"/>
          <p:cNvSpPr>
            <a:spLocks noChangeArrowheads="1"/>
          </p:cNvSpPr>
          <p:nvPr/>
        </p:nvSpPr>
        <p:spPr bwMode="auto">
          <a:xfrm>
            <a:off x="441325" y="6083300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1" name="Rectangle 146"/>
          <p:cNvSpPr>
            <a:spLocks noChangeArrowheads="1"/>
          </p:cNvSpPr>
          <p:nvPr/>
        </p:nvSpPr>
        <p:spPr bwMode="auto">
          <a:xfrm>
            <a:off x="441325" y="617537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2" name="Freeform 147"/>
          <p:cNvSpPr>
            <a:spLocks noChangeArrowheads="1"/>
          </p:cNvSpPr>
          <p:nvPr/>
        </p:nvSpPr>
        <p:spPr bwMode="auto">
          <a:xfrm>
            <a:off x="522288" y="5810250"/>
            <a:ext cx="230187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6" y="20"/>
                  <a:pt x="6" y="20"/>
                  <a:pt x="6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3" name="Freeform 148"/>
          <p:cNvSpPr>
            <a:spLocks noChangeArrowheads="1"/>
          </p:cNvSpPr>
          <p:nvPr/>
        </p:nvSpPr>
        <p:spPr bwMode="auto">
          <a:xfrm>
            <a:off x="228600" y="5810250"/>
            <a:ext cx="230188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4" name="Freeform 149"/>
          <p:cNvSpPr>
            <a:spLocks noChangeArrowheads="1"/>
          </p:cNvSpPr>
          <p:nvPr/>
        </p:nvSpPr>
        <p:spPr bwMode="auto">
          <a:xfrm>
            <a:off x="327025" y="5694363"/>
            <a:ext cx="195263" cy="227012"/>
          </a:xfrm>
          <a:custGeom>
            <a:avLst/>
            <a:gdLst>
              <a:gd name="T0" fmla="*/ 2147483646 w 34"/>
              <a:gd name="T1" fmla="*/ 2147483646 h 39"/>
              <a:gd name="T2" fmla="*/ 2147483646 w 34"/>
              <a:gd name="T3" fmla="*/ 2147483646 h 39"/>
              <a:gd name="T4" fmla="*/ 2147483646 w 34"/>
              <a:gd name="T5" fmla="*/ 2147483646 h 39"/>
              <a:gd name="T6" fmla="*/ 2147483646 w 34"/>
              <a:gd name="T7" fmla="*/ 2147483646 h 39"/>
              <a:gd name="T8" fmla="*/ 2147483646 w 34"/>
              <a:gd name="T9" fmla="*/ 2147483646 h 39"/>
              <a:gd name="T10" fmla="*/ 2147483646 w 34"/>
              <a:gd name="T11" fmla="*/ 2147483646 h 39"/>
              <a:gd name="T12" fmla="*/ 2147483646 w 34"/>
              <a:gd name="T13" fmla="*/ 2147483646 h 39"/>
              <a:gd name="T14" fmla="*/ 2147483646 w 34"/>
              <a:gd name="T15" fmla="*/ 2147483646 h 39"/>
              <a:gd name="T16" fmla="*/ 2147483646 w 34"/>
              <a:gd name="T17" fmla="*/ 2147483646 h 39"/>
              <a:gd name="T18" fmla="*/ 2147483646 w 34"/>
              <a:gd name="T19" fmla="*/ 2147483646 h 39"/>
              <a:gd name="T20" fmla="*/ 2147483646 w 34"/>
              <a:gd name="T21" fmla="*/ 2147483646 h 39"/>
              <a:gd name="T22" fmla="*/ 0 w 34"/>
              <a:gd name="T23" fmla="*/ 2147483646 h 39"/>
              <a:gd name="T24" fmla="*/ 2147483646 w 34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"/>
              <a:gd name="T40" fmla="*/ 0 h 39"/>
              <a:gd name="T41" fmla="*/ 34 w 34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" h="39">
                <a:moveTo>
                  <a:pt x="28" y="12"/>
                </a:moveTo>
                <a:cubicBezTo>
                  <a:pt x="34" y="21"/>
                  <a:pt x="32" y="33"/>
                  <a:pt x="23" y="39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26"/>
                  <a:pt x="13" y="26"/>
                  <a:pt x="13" y="26"/>
                </a:cubicBezTo>
                <a:cubicBezTo>
                  <a:pt x="16" y="20"/>
                  <a:pt x="16" y="20"/>
                  <a:pt x="16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16"/>
                  <a:pt x="7" y="16"/>
                  <a:pt x="7" y="16"/>
                </a:cubicBezTo>
                <a:cubicBezTo>
                  <a:pt x="10" y="11"/>
                  <a:pt x="10" y="11"/>
                  <a:pt x="1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6"/>
                  <a:pt x="0" y="6"/>
                  <a:pt x="0" y="6"/>
                </a:cubicBezTo>
                <a:cubicBezTo>
                  <a:pt x="9" y="0"/>
                  <a:pt x="22" y="3"/>
                  <a:pt x="28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5" name="Freeform 150"/>
          <p:cNvSpPr>
            <a:spLocks noChangeArrowheads="1"/>
          </p:cNvSpPr>
          <p:nvPr/>
        </p:nvSpPr>
        <p:spPr bwMode="auto">
          <a:xfrm>
            <a:off x="465138" y="5694363"/>
            <a:ext cx="192087" cy="227012"/>
          </a:xfrm>
          <a:custGeom>
            <a:avLst/>
            <a:gdLst>
              <a:gd name="T0" fmla="*/ 2147483646 w 33"/>
              <a:gd name="T1" fmla="*/ 2147483646 h 39"/>
              <a:gd name="T2" fmla="*/ 2147483646 w 33"/>
              <a:gd name="T3" fmla="*/ 2147483646 h 39"/>
              <a:gd name="T4" fmla="*/ 2147483646 w 33"/>
              <a:gd name="T5" fmla="*/ 2147483646 h 39"/>
              <a:gd name="T6" fmla="*/ 2147483646 w 33"/>
              <a:gd name="T7" fmla="*/ 2147483646 h 39"/>
              <a:gd name="T8" fmla="*/ 2147483646 w 33"/>
              <a:gd name="T9" fmla="*/ 2147483646 h 39"/>
              <a:gd name="T10" fmla="*/ 2147483646 w 33"/>
              <a:gd name="T11" fmla="*/ 2147483646 h 39"/>
              <a:gd name="T12" fmla="*/ 2147483646 w 33"/>
              <a:gd name="T13" fmla="*/ 2147483646 h 39"/>
              <a:gd name="T14" fmla="*/ 2147483646 w 33"/>
              <a:gd name="T15" fmla="*/ 2147483646 h 39"/>
              <a:gd name="T16" fmla="*/ 2147483646 w 33"/>
              <a:gd name="T17" fmla="*/ 2147483646 h 39"/>
              <a:gd name="T18" fmla="*/ 2147483646 w 33"/>
              <a:gd name="T19" fmla="*/ 2147483646 h 39"/>
              <a:gd name="T20" fmla="*/ 2147483646 w 33"/>
              <a:gd name="T21" fmla="*/ 2147483646 h 39"/>
              <a:gd name="T22" fmla="*/ 2147483646 w 33"/>
              <a:gd name="T23" fmla="*/ 2147483646 h 39"/>
              <a:gd name="T24" fmla="*/ 2147483646 w 33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"/>
              <a:gd name="T40" fmla="*/ 0 h 39"/>
              <a:gd name="T41" fmla="*/ 33 w 33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" h="39">
                <a:moveTo>
                  <a:pt x="6" y="12"/>
                </a:moveTo>
                <a:cubicBezTo>
                  <a:pt x="0" y="21"/>
                  <a:pt x="2" y="33"/>
                  <a:pt x="11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2" y="28"/>
                  <a:pt x="12" y="28"/>
                  <a:pt x="12" y="28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16"/>
                  <a:pt x="27" y="16"/>
                  <a:pt x="27" y="16"/>
                </a:cubicBezTo>
                <a:cubicBezTo>
                  <a:pt x="24" y="11"/>
                  <a:pt x="24" y="11"/>
                  <a:pt x="2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24" y="0"/>
                  <a:pt x="12" y="3"/>
                  <a:pt x="6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6" name="Oval 151"/>
          <p:cNvSpPr>
            <a:spLocks noChangeArrowheads="1"/>
          </p:cNvSpPr>
          <p:nvPr/>
        </p:nvSpPr>
        <p:spPr bwMode="auto">
          <a:xfrm>
            <a:off x="488950" y="5880100"/>
            <a:ext cx="6985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7" name="Oval 152"/>
          <p:cNvSpPr>
            <a:spLocks noChangeArrowheads="1"/>
          </p:cNvSpPr>
          <p:nvPr/>
        </p:nvSpPr>
        <p:spPr bwMode="auto">
          <a:xfrm>
            <a:off x="412750" y="5880100"/>
            <a:ext cx="7620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8" name="Oval 153"/>
          <p:cNvSpPr>
            <a:spLocks noChangeArrowheads="1"/>
          </p:cNvSpPr>
          <p:nvPr/>
        </p:nvSpPr>
        <p:spPr bwMode="auto">
          <a:xfrm>
            <a:off x="454025" y="5845175"/>
            <a:ext cx="74613" cy="76200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9" name="Freeform 154"/>
          <p:cNvSpPr>
            <a:spLocks noChangeArrowheads="1"/>
          </p:cNvSpPr>
          <p:nvPr/>
        </p:nvSpPr>
        <p:spPr bwMode="auto">
          <a:xfrm>
            <a:off x="3022600" y="5181600"/>
            <a:ext cx="587375" cy="784225"/>
          </a:xfrm>
          <a:custGeom>
            <a:avLst/>
            <a:gdLst>
              <a:gd name="T0" fmla="*/ 0 w 401"/>
              <a:gd name="T1" fmla="*/ 0 h 535"/>
              <a:gd name="T2" fmla="*/ 0 w 401"/>
              <a:gd name="T3" fmla="*/ 2147483646 h 535"/>
              <a:gd name="T4" fmla="*/ 2147483646 w 401"/>
              <a:gd name="T5" fmla="*/ 2147483646 h 535"/>
              <a:gd name="T6" fmla="*/ 2147483646 w 401"/>
              <a:gd name="T7" fmla="*/ 2147483646 h 535"/>
              <a:gd name="T8" fmla="*/ 2147483646 w 401"/>
              <a:gd name="T9" fmla="*/ 2147483646 h 535"/>
              <a:gd name="T10" fmla="*/ 2147483646 w 401"/>
              <a:gd name="T11" fmla="*/ 2147483646 h 535"/>
              <a:gd name="T12" fmla="*/ 2147483646 w 401"/>
              <a:gd name="T13" fmla="*/ 2147483646 h 535"/>
              <a:gd name="T14" fmla="*/ 2147483646 w 401"/>
              <a:gd name="T15" fmla="*/ 2147483646 h 535"/>
              <a:gd name="T16" fmla="*/ 2147483646 w 401"/>
              <a:gd name="T17" fmla="*/ 2147483646 h 535"/>
              <a:gd name="T18" fmla="*/ 2147483646 w 401"/>
              <a:gd name="T19" fmla="*/ 2147483646 h 535"/>
              <a:gd name="T20" fmla="*/ 2147483646 w 401"/>
              <a:gd name="T21" fmla="*/ 2147483646 h 535"/>
              <a:gd name="T22" fmla="*/ 0 w 401"/>
              <a:gd name="T23" fmla="*/ 0 h 535"/>
              <a:gd name="T24" fmla="*/ 0 w 401"/>
              <a:gd name="T25" fmla="*/ 0 h 5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1"/>
              <a:gd name="T40" fmla="*/ 0 h 535"/>
              <a:gd name="T41" fmla="*/ 401 w 401"/>
              <a:gd name="T42" fmla="*/ 535 h 5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1" h="535">
                <a:moveTo>
                  <a:pt x="0" y="0"/>
                </a:moveTo>
                <a:lnTo>
                  <a:pt x="0" y="535"/>
                </a:lnTo>
                <a:lnTo>
                  <a:pt x="44" y="500"/>
                </a:lnTo>
                <a:lnTo>
                  <a:pt x="87" y="535"/>
                </a:lnTo>
                <a:lnTo>
                  <a:pt x="134" y="500"/>
                </a:lnTo>
                <a:lnTo>
                  <a:pt x="177" y="535"/>
                </a:lnTo>
                <a:lnTo>
                  <a:pt x="221" y="500"/>
                </a:lnTo>
                <a:lnTo>
                  <a:pt x="264" y="535"/>
                </a:lnTo>
                <a:lnTo>
                  <a:pt x="307" y="500"/>
                </a:lnTo>
                <a:lnTo>
                  <a:pt x="354" y="535"/>
                </a:lnTo>
                <a:lnTo>
                  <a:pt x="401" y="500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0" name="Freeform 155"/>
          <p:cNvSpPr>
            <a:spLocks noChangeArrowheads="1"/>
          </p:cNvSpPr>
          <p:nvPr/>
        </p:nvSpPr>
        <p:spPr bwMode="auto">
          <a:xfrm>
            <a:off x="3022600" y="5181600"/>
            <a:ext cx="461963" cy="617538"/>
          </a:xfrm>
          <a:custGeom>
            <a:avLst/>
            <a:gdLst>
              <a:gd name="T0" fmla="*/ 0 w 315"/>
              <a:gd name="T1" fmla="*/ 0 h 421"/>
              <a:gd name="T2" fmla="*/ 0 w 315"/>
              <a:gd name="T3" fmla="*/ 2147483646 h 421"/>
              <a:gd name="T4" fmla="*/ 2147483646 w 315"/>
              <a:gd name="T5" fmla="*/ 2147483646 h 421"/>
              <a:gd name="T6" fmla="*/ 2147483646 w 315"/>
              <a:gd name="T7" fmla="*/ 2147483646 h 421"/>
              <a:gd name="T8" fmla="*/ 2147483646 w 315"/>
              <a:gd name="T9" fmla="*/ 2147483646 h 421"/>
              <a:gd name="T10" fmla="*/ 2147483646 w 315"/>
              <a:gd name="T11" fmla="*/ 2147483646 h 421"/>
              <a:gd name="T12" fmla="*/ 2147483646 w 315"/>
              <a:gd name="T13" fmla="*/ 2147483646 h 421"/>
              <a:gd name="T14" fmla="*/ 2147483646 w 315"/>
              <a:gd name="T15" fmla="*/ 2147483646 h 421"/>
              <a:gd name="T16" fmla="*/ 2147483646 w 315"/>
              <a:gd name="T17" fmla="*/ 2147483646 h 421"/>
              <a:gd name="T18" fmla="*/ 2147483646 w 315"/>
              <a:gd name="T19" fmla="*/ 2147483646 h 421"/>
              <a:gd name="T20" fmla="*/ 2147483646 w 315"/>
              <a:gd name="T21" fmla="*/ 2147483646 h 421"/>
              <a:gd name="T22" fmla="*/ 0 w 315"/>
              <a:gd name="T23" fmla="*/ 0 h 421"/>
              <a:gd name="T24" fmla="*/ 0 w 315"/>
              <a:gd name="T25" fmla="*/ 0 h 4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421"/>
              <a:gd name="T41" fmla="*/ 315 w 315"/>
              <a:gd name="T42" fmla="*/ 421 h 4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421">
                <a:moveTo>
                  <a:pt x="0" y="0"/>
                </a:moveTo>
                <a:lnTo>
                  <a:pt x="0" y="421"/>
                </a:lnTo>
                <a:lnTo>
                  <a:pt x="36" y="394"/>
                </a:lnTo>
                <a:lnTo>
                  <a:pt x="71" y="421"/>
                </a:lnTo>
                <a:lnTo>
                  <a:pt x="103" y="394"/>
                </a:lnTo>
                <a:lnTo>
                  <a:pt x="138" y="421"/>
                </a:lnTo>
                <a:lnTo>
                  <a:pt x="173" y="394"/>
                </a:lnTo>
                <a:lnTo>
                  <a:pt x="209" y="421"/>
                </a:lnTo>
                <a:lnTo>
                  <a:pt x="244" y="394"/>
                </a:lnTo>
                <a:lnTo>
                  <a:pt x="276" y="421"/>
                </a:lnTo>
                <a:lnTo>
                  <a:pt x="315" y="390"/>
                </a:lnTo>
                <a:lnTo>
                  <a:pt x="0" y="0"/>
                </a:lnTo>
                <a:close/>
              </a:path>
            </a:pathLst>
          </a:custGeom>
          <a:solidFill>
            <a:srgbClr val="DE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1" name="Freeform 156"/>
          <p:cNvSpPr>
            <a:spLocks noChangeArrowheads="1"/>
          </p:cNvSpPr>
          <p:nvPr/>
        </p:nvSpPr>
        <p:spPr bwMode="auto">
          <a:xfrm>
            <a:off x="3022600" y="5181600"/>
            <a:ext cx="333375" cy="444500"/>
          </a:xfrm>
          <a:custGeom>
            <a:avLst/>
            <a:gdLst>
              <a:gd name="T0" fmla="*/ 0 w 228"/>
              <a:gd name="T1" fmla="*/ 0 h 303"/>
              <a:gd name="T2" fmla="*/ 0 w 228"/>
              <a:gd name="T3" fmla="*/ 2147483646 h 303"/>
              <a:gd name="T4" fmla="*/ 2147483646 w 228"/>
              <a:gd name="T5" fmla="*/ 2147483646 h 303"/>
              <a:gd name="T6" fmla="*/ 2147483646 w 228"/>
              <a:gd name="T7" fmla="*/ 2147483646 h 303"/>
              <a:gd name="T8" fmla="*/ 2147483646 w 228"/>
              <a:gd name="T9" fmla="*/ 2147483646 h 303"/>
              <a:gd name="T10" fmla="*/ 2147483646 w 228"/>
              <a:gd name="T11" fmla="*/ 2147483646 h 303"/>
              <a:gd name="T12" fmla="*/ 2147483646 w 228"/>
              <a:gd name="T13" fmla="*/ 2147483646 h 303"/>
              <a:gd name="T14" fmla="*/ 2147483646 w 228"/>
              <a:gd name="T15" fmla="*/ 2147483646 h 303"/>
              <a:gd name="T16" fmla="*/ 2147483646 w 228"/>
              <a:gd name="T17" fmla="*/ 2147483646 h 303"/>
              <a:gd name="T18" fmla="*/ 2147483646 w 228"/>
              <a:gd name="T19" fmla="*/ 2147483646 h 303"/>
              <a:gd name="T20" fmla="*/ 2147483646 w 228"/>
              <a:gd name="T21" fmla="*/ 2147483646 h 303"/>
              <a:gd name="T22" fmla="*/ 0 w 228"/>
              <a:gd name="T23" fmla="*/ 0 h 303"/>
              <a:gd name="T24" fmla="*/ 0 w 228"/>
              <a:gd name="T25" fmla="*/ 0 h 3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8"/>
              <a:gd name="T40" fmla="*/ 0 h 303"/>
              <a:gd name="T41" fmla="*/ 228 w 228"/>
              <a:gd name="T42" fmla="*/ 303 h 3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8" h="303">
                <a:moveTo>
                  <a:pt x="0" y="0"/>
                </a:moveTo>
                <a:lnTo>
                  <a:pt x="0" y="303"/>
                </a:lnTo>
                <a:lnTo>
                  <a:pt x="24" y="283"/>
                </a:lnTo>
                <a:lnTo>
                  <a:pt x="52" y="303"/>
                </a:lnTo>
                <a:lnTo>
                  <a:pt x="75" y="283"/>
                </a:lnTo>
                <a:lnTo>
                  <a:pt x="99" y="303"/>
                </a:lnTo>
                <a:lnTo>
                  <a:pt x="126" y="283"/>
                </a:lnTo>
                <a:lnTo>
                  <a:pt x="150" y="303"/>
                </a:lnTo>
                <a:lnTo>
                  <a:pt x="173" y="283"/>
                </a:lnTo>
                <a:lnTo>
                  <a:pt x="201" y="303"/>
                </a:lnTo>
                <a:lnTo>
                  <a:pt x="228" y="283"/>
                </a:lnTo>
                <a:lnTo>
                  <a:pt x="0" y="0"/>
                </a:lnTo>
                <a:close/>
              </a:path>
            </a:pathLst>
          </a:custGeom>
          <a:solidFill>
            <a:srgbClr val="E8B3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2" name="Freeform 157"/>
          <p:cNvSpPr>
            <a:spLocks noChangeArrowheads="1"/>
          </p:cNvSpPr>
          <p:nvPr/>
        </p:nvSpPr>
        <p:spPr bwMode="auto">
          <a:xfrm>
            <a:off x="1412875" y="5300663"/>
            <a:ext cx="74613" cy="109537"/>
          </a:xfrm>
          <a:custGeom>
            <a:avLst/>
            <a:gdLst>
              <a:gd name="T0" fmla="*/ 2147483646 w 51"/>
              <a:gd name="T1" fmla="*/ 2147483646 h 75"/>
              <a:gd name="T2" fmla="*/ 2147483646 w 51"/>
              <a:gd name="T3" fmla="*/ 2147483646 h 75"/>
              <a:gd name="T4" fmla="*/ 0 w 51"/>
              <a:gd name="T5" fmla="*/ 2147483646 h 75"/>
              <a:gd name="T6" fmla="*/ 2147483646 w 51"/>
              <a:gd name="T7" fmla="*/ 0 h 75"/>
              <a:gd name="T8" fmla="*/ 2147483646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51" y="63"/>
                </a:moveTo>
                <a:lnTo>
                  <a:pt x="35" y="75"/>
                </a:lnTo>
                <a:lnTo>
                  <a:pt x="0" y="12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3" name="Freeform 158"/>
          <p:cNvSpPr>
            <a:spLocks noChangeArrowheads="1"/>
          </p:cNvSpPr>
          <p:nvPr/>
        </p:nvSpPr>
        <p:spPr bwMode="auto">
          <a:xfrm>
            <a:off x="1514475" y="5181600"/>
            <a:ext cx="76200" cy="103188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40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4" name="Freeform 159"/>
          <p:cNvSpPr>
            <a:spLocks noChangeArrowheads="1"/>
          </p:cNvSpPr>
          <p:nvPr/>
        </p:nvSpPr>
        <p:spPr bwMode="auto">
          <a:xfrm>
            <a:off x="1476375" y="5214938"/>
            <a:ext cx="109538" cy="58737"/>
          </a:xfrm>
          <a:custGeom>
            <a:avLst/>
            <a:gdLst>
              <a:gd name="T0" fmla="*/ 2147483646 w 75"/>
              <a:gd name="T1" fmla="*/ 2147483646 h 40"/>
              <a:gd name="T2" fmla="*/ 2147483646 w 75"/>
              <a:gd name="T3" fmla="*/ 2147483646 h 40"/>
              <a:gd name="T4" fmla="*/ 0 w 75"/>
              <a:gd name="T5" fmla="*/ 2147483646 h 40"/>
              <a:gd name="T6" fmla="*/ 2147483646 w 75"/>
              <a:gd name="T7" fmla="*/ 0 h 40"/>
              <a:gd name="T8" fmla="*/ 2147483646 w 75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0"/>
              <a:gd name="T17" fmla="*/ 75 w 7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0">
                <a:moveTo>
                  <a:pt x="75" y="24"/>
                </a:moveTo>
                <a:lnTo>
                  <a:pt x="67" y="40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5" name="Freeform 160"/>
          <p:cNvSpPr>
            <a:spLocks noChangeArrowheads="1"/>
          </p:cNvSpPr>
          <p:nvPr/>
        </p:nvSpPr>
        <p:spPr bwMode="auto">
          <a:xfrm>
            <a:off x="1833563" y="4764088"/>
            <a:ext cx="74612" cy="103187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9" y="71"/>
                </a:lnTo>
                <a:lnTo>
                  <a:pt x="0" y="8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6" name="Freeform 161"/>
          <p:cNvSpPr>
            <a:spLocks noChangeArrowheads="1"/>
          </p:cNvSpPr>
          <p:nvPr/>
        </p:nvSpPr>
        <p:spPr bwMode="auto">
          <a:xfrm>
            <a:off x="1649413" y="5011738"/>
            <a:ext cx="80962" cy="109537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4"/>
                </a:moveTo>
                <a:lnTo>
                  <a:pt x="39" y="75"/>
                </a:lnTo>
                <a:lnTo>
                  <a:pt x="0" y="8"/>
                </a:lnTo>
                <a:lnTo>
                  <a:pt x="15" y="0"/>
                </a:lnTo>
                <a:lnTo>
                  <a:pt x="55" y="6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7" name="Freeform 162"/>
          <p:cNvSpPr>
            <a:spLocks noChangeArrowheads="1"/>
          </p:cNvSpPr>
          <p:nvPr/>
        </p:nvSpPr>
        <p:spPr bwMode="auto">
          <a:xfrm>
            <a:off x="1984375" y="4554538"/>
            <a:ext cx="79375" cy="104775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" name="Freeform 163"/>
          <p:cNvSpPr>
            <a:spLocks noChangeArrowheads="1"/>
          </p:cNvSpPr>
          <p:nvPr/>
        </p:nvSpPr>
        <p:spPr bwMode="auto">
          <a:xfrm>
            <a:off x="1936750" y="4635500"/>
            <a:ext cx="80963" cy="111125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7"/>
                </a:moveTo>
                <a:lnTo>
                  <a:pt x="40" y="75"/>
                </a:lnTo>
                <a:lnTo>
                  <a:pt x="0" y="12"/>
                </a:lnTo>
                <a:lnTo>
                  <a:pt x="16" y="0"/>
                </a:lnTo>
                <a:lnTo>
                  <a:pt x="55" y="67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9" name="Freeform 164"/>
          <p:cNvSpPr>
            <a:spLocks noChangeArrowheads="1"/>
          </p:cNvSpPr>
          <p:nvPr/>
        </p:nvSpPr>
        <p:spPr bwMode="auto">
          <a:xfrm>
            <a:off x="1897063" y="4676775"/>
            <a:ext cx="109537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4"/>
                </a:moveTo>
                <a:lnTo>
                  <a:pt x="71" y="39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0" name="Freeform 165"/>
          <p:cNvSpPr>
            <a:spLocks noChangeArrowheads="1"/>
          </p:cNvSpPr>
          <p:nvPr/>
        </p:nvSpPr>
        <p:spPr bwMode="auto">
          <a:xfrm>
            <a:off x="1689100" y="4965700"/>
            <a:ext cx="74613" cy="104775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6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1" name="Freeform 166"/>
          <p:cNvSpPr>
            <a:spLocks noChangeArrowheads="1"/>
          </p:cNvSpPr>
          <p:nvPr/>
        </p:nvSpPr>
        <p:spPr bwMode="auto">
          <a:xfrm>
            <a:off x="1752600" y="4873625"/>
            <a:ext cx="109538" cy="63500"/>
          </a:xfrm>
          <a:custGeom>
            <a:avLst/>
            <a:gdLst>
              <a:gd name="T0" fmla="*/ 2147483646 w 74"/>
              <a:gd name="T1" fmla="*/ 2147483646 h 43"/>
              <a:gd name="T2" fmla="*/ 2147483646 w 74"/>
              <a:gd name="T3" fmla="*/ 2147483646 h 43"/>
              <a:gd name="T4" fmla="*/ 0 w 74"/>
              <a:gd name="T5" fmla="*/ 2147483646 h 43"/>
              <a:gd name="T6" fmla="*/ 2147483646 w 74"/>
              <a:gd name="T7" fmla="*/ 0 h 43"/>
              <a:gd name="T8" fmla="*/ 2147483646 w 74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3"/>
              <a:gd name="T17" fmla="*/ 74 w 7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3">
                <a:moveTo>
                  <a:pt x="74" y="28"/>
                </a:moveTo>
                <a:lnTo>
                  <a:pt x="66" y="43"/>
                </a:lnTo>
                <a:lnTo>
                  <a:pt x="0" y="20"/>
                </a:lnTo>
                <a:lnTo>
                  <a:pt x="3" y="0"/>
                </a:lnTo>
                <a:lnTo>
                  <a:pt x="74" y="28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2" name="Freeform 167"/>
          <p:cNvSpPr>
            <a:spLocks noChangeArrowheads="1"/>
          </p:cNvSpPr>
          <p:nvPr/>
        </p:nvSpPr>
        <p:spPr bwMode="auto">
          <a:xfrm>
            <a:off x="1290638" y="5470525"/>
            <a:ext cx="80962" cy="103188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3" name="Freeform 168"/>
          <p:cNvSpPr>
            <a:spLocks noChangeArrowheads="1"/>
          </p:cNvSpPr>
          <p:nvPr/>
        </p:nvSpPr>
        <p:spPr bwMode="auto">
          <a:xfrm>
            <a:off x="1314450" y="5422900"/>
            <a:ext cx="107950" cy="58738"/>
          </a:xfrm>
          <a:custGeom>
            <a:avLst/>
            <a:gdLst>
              <a:gd name="T0" fmla="*/ 2147483646 w 74"/>
              <a:gd name="T1" fmla="*/ 2147483646 h 40"/>
              <a:gd name="T2" fmla="*/ 2147483646 w 74"/>
              <a:gd name="T3" fmla="*/ 2147483646 h 40"/>
              <a:gd name="T4" fmla="*/ 0 w 74"/>
              <a:gd name="T5" fmla="*/ 2147483646 h 40"/>
              <a:gd name="T6" fmla="*/ 2147483646 w 74"/>
              <a:gd name="T7" fmla="*/ 0 h 40"/>
              <a:gd name="T8" fmla="*/ 2147483646 w 74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0"/>
              <a:gd name="T17" fmla="*/ 74 w 74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0">
                <a:moveTo>
                  <a:pt x="74" y="24"/>
                </a:moveTo>
                <a:lnTo>
                  <a:pt x="71" y="40"/>
                </a:lnTo>
                <a:lnTo>
                  <a:pt x="0" y="16"/>
                </a:lnTo>
                <a:lnTo>
                  <a:pt x="8" y="0"/>
                </a:lnTo>
                <a:lnTo>
                  <a:pt x="74" y="24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4" name="Freeform 169"/>
          <p:cNvSpPr>
            <a:spLocks noChangeArrowheads="1"/>
          </p:cNvSpPr>
          <p:nvPr/>
        </p:nvSpPr>
        <p:spPr bwMode="auto">
          <a:xfrm>
            <a:off x="1209675" y="5580063"/>
            <a:ext cx="109538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3"/>
                </a:moveTo>
                <a:lnTo>
                  <a:pt x="71" y="39"/>
                </a:lnTo>
                <a:lnTo>
                  <a:pt x="0" y="15"/>
                </a:lnTo>
                <a:lnTo>
                  <a:pt x="4" y="0"/>
                </a:lnTo>
                <a:lnTo>
                  <a:pt x="75" y="2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5" name="Freeform 170"/>
          <p:cNvSpPr>
            <a:spLocks noChangeArrowheads="1"/>
          </p:cNvSpPr>
          <p:nvPr/>
        </p:nvSpPr>
        <p:spPr bwMode="auto">
          <a:xfrm>
            <a:off x="2722563" y="5300663"/>
            <a:ext cx="74612" cy="109537"/>
          </a:xfrm>
          <a:custGeom>
            <a:avLst/>
            <a:gdLst>
              <a:gd name="T0" fmla="*/ 0 w 51"/>
              <a:gd name="T1" fmla="*/ 2147483646 h 75"/>
              <a:gd name="T2" fmla="*/ 2147483646 w 51"/>
              <a:gd name="T3" fmla="*/ 2147483646 h 75"/>
              <a:gd name="T4" fmla="*/ 2147483646 w 51"/>
              <a:gd name="T5" fmla="*/ 2147483646 h 75"/>
              <a:gd name="T6" fmla="*/ 2147483646 w 51"/>
              <a:gd name="T7" fmla="*/ 0 h 75"/>
              <a:gd name="T8" fmla="*/ 0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0" y="63"/>
                </a:moveTo>
                <a:lnTo>
                  <a:pt x="16" y="75"/>
                </a:lnTo>
                <a:lnTo>
                  <a:pt x="51" y="12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6" name="Freeform 171"/>
          <p:cNvSpPr>
            <a:spLocks noChangeArrowheads="1"/>
          </p:cNvSpPr>
          <p:nvPr/>
        </p:nvSpPr>
        <p:spPr bwMode="auto">
          <a:xfrm>
            <a:off x="2617788" y="5181600"/>
            <a:ext cx="74612" cy="103188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7" name="Freeform 172"/>
          <p:cNvSpPr>
            <a:spLocks noChangeArrowheads="1"/>
          </p:cNvSpPr>
          <p:nvPr/>
        </p:nvSpPr>
        <p:spPr bwMode="auto">
          <a:xfrm>
            <a:off x="2624138" y="5214938"/>
            <a:ext cx="115887" cy="58737"/>
          </a:xfrm>
          <a:custGeom>
            <a:avLst/>
            <a:gdLst>
              <a:gd name="T0" fmla="*/ 0 w 79"/>
              <a:gd name="T1" fmla="*/ 2147483646 h 40"/>
              <a:gd name="T2" fmla="*/ 2147483646 w 79"/>
              <a:gd name="T3" fmla="*/ 2147483646 h 40"/>
              <a:gd name="T4" fmla="*/ 2147483646 w 79"/>
              <a:gd name="T5" fmla="*/ 2147483646 h 40"/>
              <a:gd name="T6" fmla="*/ 2147483646 w 79"/>
              <a:gd name="T7" fmla="*/ 0 h 40"/>
              <a:gd name="T8" fmla="*/ 0 w 79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40"/>
              <a:gd name="T17" fmla="*/ 79 w 79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40">
                <a:moveTo>
                  <a:pt x="0" y="24"/>
                </a:moveTo>
                <a:lnTo>
                  <a:pt x="8" y="40"/>
                </a:lnTo>
                <a:lnTo>
                  <a:pt x="79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" name="Freeform 173"/>
          <p:cNvSpPr>
            <a:spLocks noChangeArrowheads="1"/>
          </p:cNvSpPr>
          <p:nvPr/>
        </p:nvSpPr>
        <p:spPr bwMode="auto">
          <a:xfrm>
            <a:off x="2301875" y="4764088"/>
            <a:ext cx="74613" cy="103187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9" name="Freeform 174"/>
          <p:cNvSpPr>
            <a:spLocks noChangeArrowheads="1"/>
          </p:cNvSpPr>
          <p:nvPr/>
        </p:nvSpPr>
        <p:spPr bwMode="auto">
          <a:xfrm>
            <a:off x="2479675" y="5011738"/>
            <a:ext cx="80963" cy="109537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4"/>
                </a:moveTo>
                <a:lnTo>
                  <a:pt x="16" y="75"/>
                </a:lnTo>
                <a:lnTo>
                  <a:pt x="55" y="8"/>
                </a:lnTo>
                <a:lnTo>
                  <a:pt x="39" y="0"/>
                </a:lnTo>
                <a:lnTo>
                  <a:pt x="0" y="6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0" name="Freeform 175"/>
          <p:cNvSpPr>
            <a:spLocks noChangeArrowheads="1"/>
          </p:cNvSpPr>
          <p:nvPr/>
        </p:nvSpPr>
        <p:spPr bwMode="auto">
          <a:xfrm>
            <a:off x="2151063" y="4554538"/>
            <a:ext cx="74612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1" name="Freeform 176"/>
          <p:cNvSpPr>
            <a:spLocks noChangeArrowheads="1"/>
          </p:cNvSpPr>
          <p:nvPr/>
        </p:nvSpPr>
        <p:spPr bwMode="auto">
          <a:xfrm>
            <a:off x="2190750" y="4635500"/>
            <a:ext cx="80963" cy="111125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7"/>
                </a:moveTo>
                <a:lnTo>
                  <a:pt x="16" y="75"/>
                </a:lnTo>
                <a:lnTo>
                  <a:pt x="55" y="12"/>
                </a:lnTo>
                <a:lnTo>
                  <a:pt x="4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2" name="Freeform 177"/>
          <p:cNvSpPr>
            <a:spLocks noChangeArrowheads="1"/>
          </p:cNvSpPr>
          <p:nvPr/>
        </p:nvSpPr>
        <p:spPr bwMode="auto">
          <a:xfrm>
            <a:off x="2203450" y="4676775"/>
            <a:ext cx="109538" cy="57150"/>
          </a:xfrm>
          <a:custGeom>
            <a:avLst/>
            <a:gdLst>
              <a:gd name="T0" fmla="*/ 0 w 75"/>
              <a:gd name="T1" fmla="*/ 2147483646 h 39"/>
              <a:gd name="T2" fmla="*/ 2147483646 w 75"/>
              <a:gd name="T3" fmla="*/ 2147483646 h 39"/>
              <a:gd name="T4" fmla="*/ 2147483646 w 75"/>
              <a:gd name="T5" fmla="*/ 2147483646 h 39"/>
              <a:gd name="T6" fmla="*/ 2147483646 w 75"/>
              <a:gd name="T7" fmla="*/ 0 h 39"/>
              <a:gd name="T8" fmla="*/ 0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0" y="24"/>
                </a:moveTo>
                <a:lnTo>
                  <a:pt x="8" y="39"/>
                </a:lnTo>
                <a:lnTo>
                  <a:pt x="75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3" name="Freeform 178"/>
          <p:cNvSpPr>
            <a:spLocks noChangeArrowheads="1"/>
          </p:cNvSpPr>
          <p:nvPr/>
        </p:nvSpPr>
        <p:spPr bwMode="auto">
          <a:xfrm>
            <a:off x="2444750" y="4965700"/>
            <a:ext cx="74613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6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4" name="Freeform 179"/>
          <p:cNvSpPr>
            <a:spLocks noChangeArrowheads="1"/>
          </p:cNvSpPr>
          <p:nvPr/>
        </p:nvSpPr>
        <p:spPr bwMode="auto">
          <a:xfrm>
            <a:off x="2346325" y="4873625"/>
            <a:ext cx="109538" cy="63500"/>
          </a:xfrm>
          <a:custGeom>
            <a:avLst/>
            <a:gdLst>
              <a:gd name="T0" fmla="*/ 0 w 75"/>
              <a:gd name="T1" fmla="*/ 2147483646 h 43"/>
              <a:gd name="T2" fmla="*/ 2147483646 w 75"/>
              <a:gd name="T3" fmla="*/ 2147483646 h 43"/>
              <a:gd name="T4" fmla="*/ 2147483646 w 75"/>
              <a:gd name="T5" fmla="*/ 2147483646 h 43"/>
              <a:gd name="T6" fmla="*/ 2147483646 w 75"/>
              <a:gd name="T7" fmla="*/ 0 h 43"/>
              <a:gd name="T8" fmla="*/ 0 w 75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3"/>
              <a:gd name="T17" fmla="*/ 75 w 7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3">
                <a:moveTo>
                  <a:pt x="0" y="28"/>
                </a:moveTo>
                <a:lnTo>
                  <a:pt x="8" y="43"/>
                </a:lnTo>
                <a:lnTo>
                  <a:pt x="75" y="20"/>
                </a:lnTo>
                <a:lnTo>
                  <a:pt x="71" y="0"/>
                </a:lnTo>
                <a:lnTo>
                  <a:pt x="0" y="28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5" name="Freeform 180"/>
          <p:cNvSpPr>
            <a:spLocks noChangeArrowheads="1"/>
          </p:cNvSpPr>
          <p:nvPr/>
        </p:nvSpPr>
        <p:spPr bwMode="auto">
          <a:xfrm>
            <a:off x="2255838" y="5035550"/>
            <a:ext cx="96837" cy="98425"/>
          </a:xfrm>
          <a:custGeom>
            <a:avLst/>
            <a:gdLst>
              <a:gd name="T0" fmla="*/ 2147483646 w 66"/>
              <a:gd name="T1" fmla="*/ 2147483646 h 67"/>
              <a:gd name="T2" fmla="*/ 2147483646 w 66"/>
              <a:gd name="T3" fmla="*/ 2147483646 h 67"/>
              <a:gd name="T4" fmla="*/ 0 w 66"/>
              <a:gd name="T5" fmla="*/ 2147483646 h 67"/>
              <a:gd name="T6" fmla="*/ 2147483646 w 66"/>
              <a:gd name="T7" fmla="*/ 0 h 67"/>
              <a:gd name="T8" fmla="*/ 2147483646 w 66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67"/>
              <a:gd name="T17" fmla="*/ 66 w 66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67">
                <a:moveTo>
                  <a:pt x="66" y="16"/>
                </a:moveTo>
                <a:lnTo>
                  <a:pt x="15" y="67"/>
                </a:lnTo>
                <a:lnTo>
                  <a:pt x="0" y="55"/>
                </a:lnTo>
                <a:lnTo>
                  <a:pt x="51" y="0"/>
                </a:lnTo>
                <a:lnTo>
                  <a:pt x="66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6" name="Freeform 181"/>
          <p:cNvSpPr>
            <a:spLocks noChangeArrowheads="1"/>
          </p:cNvSpPr>
          <p:nvPr/>
        </p:nvSpPr>
        <p:spPr bwMode="auto">
          <a:xfrm>
            <a:off x="2146300" y="5035550"/>
            <a:ext cx="103188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7" name="Freeform 182"/>
          <p:cNvSpPr>
            <a:spLocks noChangeArrowheads="1"/>
          </p:cNvSpPr>
          <p:nvPr/>
        </p:nvSpPr>
        <p:spPr bwMode="auto">
          <a:xfrm>
            <a:off x="2381250" y="5035550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" name="Freeform 183"/>
          <p:cNvSpPr>
            <a:spLocks noChangeArrowheads="1"/>
          </p:cNvSpPr>
          <p:nvPr/>
        </p:nvSpPr>
        <p:spPr bwMode="auto">
          <a:xfrm>
            <a:off x="2197100" y="4781550"/>
            <a:ext cx="98425" cy="104775"/>
          </a:xfrm>
          <a:custGeom>
            <a:avLst/>
            <a:gdLst>
              <a:gd name="T0" fmla="*/ 2147483646 w 67"/>
              <a:gd name="T1" fmla="*/ 2147483646 h 71"/>
              <a:gd name="T2" fmla="*/ 2147483646 w 67"/>
              <a:gd name="T3" fmla="*/ 2147483646 h 71"/>
              <a:gd name="T4" fmla="*/ 0 w 67"/>
              <a:gd name="T5" fmla="*/ 2147483646 h 71"/>
              <a:gd name="T6" fmla="*/ 2147483646 w 67"/>
              <a:gd name="T7" fmla="*/ 0 h 71"/>
              <a:gd name="T8" fmla="*/ 2147483646 w 6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67" y="16"/>
                </a:moveTo>
                <a:lnTo>
                  <a:pt x="16" y="71"/>
                </a:lnTo>
                <a:lnTo>
                  <a:pt x="0" y="55"/>
                </a:lnTo>
                <a:lnTo>
                  <a:pt x="51" y="0"/>
                </a:lnTo>
                <a:lnTo>
                  <a:pt x="67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" name="Freeform 184"/>
          <p:cNvSpPr>
            <a:spLocks noChangeArrowheads="1"/>
          </p:cNvSpPr>
          <p:nvPr/>
        </p:nvSpPr>
        <p:spPr bwMode="auto">
          <a:xfrm>
            <a:off x="2109788" y="4694238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" name="Freeform 185"/>
          <p:cNvSpPr>
            <a:spLocks noChangeArrowheads="1"/>
          </p:cNvSpPr>
          <p:nvPr/>
        </p:nvSpPr>
        <p:spPr bwMode="auto">
          <a:xfrm>
            <a:off x="2162175" y="4903788"/>
            <a:ext cx="103188" cy="103187"/>
          </a:xfrm>
          <a:custGeom>
            <a:avLst/>
            <a:gdLst>
              <a:gd name="T0" fmla="*/ 2147483646 w 70"/>
              <a:gd name="T1" fmla="*/ 0 h 71"/>
              <a:gd name="T2" fmla="*/ 2147483646 w 70"/>
              <a:gd name="T3" fmla="*/ 2147483646 h 71"/>
              <a:gd name="T4" fmla="*/ 2147483646 w 70"/>
              <a:gd name="T5" fmla="*/ 2147483646 h 71"/>
              <a:gd name="T6" fmla="*/ 0 w 70"/>
              <a:gd name="T7" fmla="*/ 2147483646 h 71"/>
              <a:gd name="T8" fmla="*/ 2147483646 w 70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71"/>
              <a:gd name="T17" fmla="*/ 70 w 70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71">
                <a:moveTo>
                  <a:pt x="15" y="0"/>
                </a:moveTo>
                <a:lnTo>
                  <a:pt x="70" y="55"/>
                </a:lnTo>
                <a:lnTo>
                  <a:pt x="55" y="71"/>
                </a:lnTo>
                <a:lnTo>
                  <a:pt x="0" y="15"/>
                </a:lnTo>
                <a:lnTo>
                  <a:pt x="15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" name="Freeform 186"/>
          <p:cNvSpPr>
            <a:spLocks noChangeArrowheads="1"/>
          </p:cNvSpPr>
          <p:nvPr/>
        </p:nvSpPr>
        <p:spPr bwMode="auto">
          <a:xfrm>
            <a:off x="2289175" y="4891088"/>
            <a:ext cx="98425" cy="104775"/>
          </a:xfrm>
          <a:custGeom>
            <a:avLst/>
            <a:gdLst>
              <a:gd name="T0" fmla="*/ 2147483646 w 67"/>
              <a:gd name="T1" fmla="*/ 0 h 71"/>
              <a:gd name="T2" fmla="*/ 2147483646 w 67"/>
              <a:gd name="T3" fmla="*/ 2147483646 h 71"/>
              <a:gd name="T4" fmla="*/ 2147483646 w 67"/>
              <a:gd name="T5" fmla="*/ 2147483646 h 71"/>
              <a:gd name="T6" fmla="*/ 0 w 67"/>
              <a:gd name="T7" fmla="*/ 2147483646 h 71"/>
              <a:gd name="T8" fmla="*/ 2147483646 w 6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12" y="0"/>
                </a:moveTo>
                <a:lnTo>
                  <a:pt x="67" y="55"/>
                </a:lnTo>
                <a:lnTo>
                  <a:pt x="51" y="71"/>
                </a:lnTo>
                <a:lnTo>
                  <a:pt x="0" y="16"/>
                </a:lnTo>
                <a:lnTo>
                  <a:pt x="12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" name="Freeform 73"/>
          <p:cNvSpPr>
            <a:spLocks noChangeArrowheads="1"/>
          </p:cNvSpPr>
          <p:nvPr/>
        </p:nvSpPr>
        <p:spPr bwMode="auto">
          <a:xfrm>
            <a:off x="136525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" name="Freeform 101"/>
          <p:cNvSpPr>
            <a:spLocks noChangeArrowheads="1"/>
          </p:cNvSpPr>
          <p:nvPr/>
        </p:nvSpPr>
        <p:spPr bwMode="auto">
          <a:xfrm>
            <a:off x="136525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" name="Freeform 102"/>
          <p:cNvSpPr>
            <a:spLocks noChangeArrowheads="1"/>
          </p:cNvSpPr>
          <p:nvPr/>
        </p:nvSpPr>
        <p:spPr bwMode="auto">
          <a:xfrm>
            <a:off x="136525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" name="Freeform 103"/>
          <p:cNvSpPr>
            <a:spLocks noChangeArrowheads="1"/>
          </p:cNvSpPr>
          <p:nvPr/>
        </p:nvSpPr>
        <p:spPr bwMode="auto">
          <a:xfrm>
            <a:off x="136525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" name="MH_Others_1"/>
          <p:cNvSpPr>
            <a:spLocks noChangeArrowheads="1"/>
          </p:cNvSpPr>
          <p:nvPr/>
        </p:nvSpPr>
        <p:spPr bwMode="auto">
          <a:xfrm>
            <a:off x="904875" y="1871663"/>
            <a:ext cx="306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DISCUSSION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07" name="文本框 112"/>
          <p:cNvSpPr>
            <a:spLocks noChangeArrowheads="1"/>
          </p:cNvSpPr>
          <p:nvPr/>
        </p:nvSpPr>
        <p:spPr bwMode="auto">
          <a:xfrm>
            <a:off x="806450" y="538163"/>
            <a:ext cx="22367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0" b="1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讨论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844143" y="1871663"/>
            <a:ext cx="6738257" cy="904193"/>
            <a:chOff x="5540375" y="4198938"/>
            <a:chExt cx="5476875" cy="498475"/>
          </a:xfrm>
        </p:grpSpPr>
        <p:sp>
          <p:nvSpPr>
            <p:cNvPr id="4213" name="MH_Entry_2"/>
            <p:cNvSpPr>
              <a:spLocks noChangeArrowheads="1"/>
            </p:cNvSpPr>
            <p:nvPr/>
          </p:nvSpPr>
          <p:spPr bwMode="auto">
            <a:xfrm>
              <a:off x="6210300" y="4198938"/>
              <a:ext cx="4806950" cy="498475"/>
            </a:xfrm>
            <a:prstGeom prst="roundRect">
              <a:avLst>
                <a:gd name="adj" fmla="val 9120"/>
              </a:avLst>
            </a:prstGeom>
            <a:solidFill>
              <a:srgbClr val="B3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请你判断：塑料花是植物吗？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14" name="MH_Number_2"/>
            <p:cNvSpPr>
              <a:spLocks noChangeArrowheads="1"/>
            </p:cNvSpPr>
            <p:nvPr/>
          </p:nvSpPr>
          <p:spPr bwMode="auto">
            <a:xfrm>
              <a:off x="5540375" y="4198938"/>
              <a:ext cx="539724" cy="498475"/>
            </a:xfrm>
            <a:prstGeom prst="roundRect">
              <a:avLst>
                <a:gd name="adj" fmla="val 7611"/>
              </a:avLst>
            </a:prstGeom>
            <a:solidFill>
              <a:srgbClr val="B3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03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89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7"/>
          <p:cNvSpPr>
            <a:spLocks noChangeArrowheads="1"/>
          </p:cNvSpPr>
          <p:nvPr/>
        </p:nvSpPr>
        <p:spPr bwMode="auto">
          <a:xfrm>
            <a:off x="2336800" y="5127625"/>
            <a:ext cx="276225" cy="1139825"/>
          </a:xfrm>
          <a:custGeom>
            <a:avLst/>
            <a:gdLst>
              <a:gd name="T0" fmla="*/ 2147483646 w 48"/>
              <a:gd name="T1" fmla="*/ 2147483646 h 197"/>
              <a:gd name="T2" fmla="*/ 0 w 48"/>
              <a:gd name="T3" fmla="*/ 2147483646 h 197"/>
              <a:gd name="T4" fmla="*/ 0 w 48"/>
              <a:gd name="T5" fmla="*/ 2147483646 h 197"/>
              <a:gd name="T6" fmla="*/ 2147483646 w 48"/>
              <a:gd name="T7" fmla="*/ 0 h 197"/>
              <a:gd name="T8" fmla="*/ 2147483646 w 48"/>
              <a:gd name="T9" fmla="*/ 0 h 197"/>
              <a:gd name="T10" fmla="*/ 2147483646 w 48"/>
              <a:gd name="T11" fmla="*/ 2147483646 h 197"/>
              <a:gd name="T12" fmla="*/ 2147483646 w 48"/>
              <a:gd name="T13" fmla="*/ 2147483646 h 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97"/>
              <a:gd name="T23" fmla="*/ 48 w 48"/>
              <a:gd name="T24" fmla="*/ 197 h 1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97">
                <a:moveTo>
                  <a:pt x="48" y="197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1" y="0"/>
                  <a:pt x="48" y="8"/>
                  <a:pt x="48" y="16"/>
                </a:cubicBezTo>
                <a:lnTo>
                  <a:pt x="48" y="19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Freeform 8"/>
          <p:cNvSpPr>
            <a:spLocks noChangeArrowheads="1"/>
          </p:cNvSpPr>
          <p:nvPr/>
        </p:nvSpPr>
        <p:spPr bwMode="auto">
          <a:xfrm>
            <a:off x="1792288" y="4370388"/>
            <a:ext cx="2363787" cy="2349500"/>
          </a:xfrm>
          <a:custGeom>
            <a:avLst/>
            <a:gdLst>
              <a:gd name="T0" fmla="*/ 0 w 883"/>
              <a:gd name="T1" fmla="*/ 2147483646 h 406"/>
              <a:gd name="T2" fmla="*/ 2147483646 w 883"/>
              <a:gd name="T3" fmla="*/ 2147483646 h 406"/>
              <a:gd name="T4" fmla="*/ 2147483646 w 883"/>
              <a:gd name="T5" fmla="*/ 2147483646 h 406"/>
              <a:gd name="T6" fmla="*/ 2147483646 w 883"/>
              <a:gd name="T7" fmla="*/ 2147483646 h 406"/>
              <a:gd name="T8" fmla="*/ 0 w 883"/>
              <a:gd name="T9" fmla="*/ 2147483646 h 406"/>
              <a:gd name="T10" fmla="*/ 0 w 883"/>
              <a:gd name="T11" fmla="*/ 2147483646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406"/>
              <a:gd name="T20" fmla="*/ 883 w 883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406">
                <a:moveTo>
                  <a:pt x="0" y="398"/>
                </a:moveTo>
                <a:cubicBezTo>
                  <a:pt x="883" y="406"/>
                  <a:pt x="883" y="406"/>
                  <a:pt x="883" y="406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196" y="0"/>
                  <a:pt x="123" y="2"/>
                  <a:pt x="65" y="39"/>
                </a:cubicBezTo>
                <a:cubicBezTo>
                  <a:pt x="0" y="81"/>
                  <a:pt x="0" y="81"/>
                  <a:pt x="0" y="81"/>
                </a:cubicBezTo>
                <a:lnTo>
                  <a:pt x="0" y="398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Freeform 9"/>
          <p:cNvSpPr>
            <a:spLocks noChangeArrowheads="1"/>
          </p:cNvSpPr>
          <p:nvPr/>
        </p:nvSpPr>
        <p:spPr bwMode="auto">
          <a:xfrm>
            <a:off x="211138" y="3514725"/>
            <a:ext cx="2112962" cy="3048000"/>
          </a:xfrm>
          <a:custGeom>
            <a:avLst/>
            <a:gdLst>
              <a:gd name="T0" fmla="*/ 2147483646 w 366"/>
              <a:gd name="T1" fmla="*/ 2147483646 h 527"/>
              <a:gd name="T2" fmla="*/ 2147483646 w 366"/>
              <a:gd name="T3" fmla="*/ 2147483646 h 527"/>
              <a:gd name="T4" fmla="*/ 2147483646 w 366"/>
              <a:gd name="T5" fmla="*/ 0 h 527"/>
              <a:gd name="T6" fmla="*/ 2147483646 w 366"/>
              <a:gd name="T7" fmla="*/ 0 h 527"/>
              <a:gd name="T8" fmla="*/ 2147483646 w 366"/>
              <a:gd name="T9" fmla="*/ 2147483646 h 527"/>
              <a:gd name="T10" fmla="*/ 2147483646 w 366"/>
              <a:gd name="T11" fmla="*/ 2147483646 h 527"/>
              <a:gd name="T12" fmla="*/ 2147483646 w 366"/>
              <a:gd name="T13" fmla="*/ 2147483646 h 527"/>
              <a:gd name="T14" fmla="*/ 0 w 366"/>
              <a:gd name="T15" fmla="*/ 2147483646 h 527"/>
              <a:gd name="T16" fmla="*/ 0 w 366"/>
              <a:gd name="T17" fmla="*/ 2147483646 h 527"/>
              <a:gd name="T18" fmla="*/ 2147483646 w 366"/>
              <a:gd name="T19" fmla="*/ 2147483646 h 527"/>
              <a:gd name="T20" fmla="*/ 2147483646 w 366"/>
              <a:gd name="T21" fmla="*/ 2147483646 h 527"/>
              <a:gd name="T22" fmla="*/ 2147483646 w 366"/>
              <a:gd name="T23" fmla="*/ 2147483646 h 527"/>
              <a:gd name="T24" fmla="*/ 2147483646 w 366"/>
              <a:gd name="T25" fmla="*/ 2147483646 h 527"/>
              <a:gd name="T26" fmla="*/ 2147483646 w 366"/>
              <a:gd name="T27" fmla="*/ 2147483646 h 527"/>
              <a:gd name="T28" fmla="*/ 2147483646 w 366"/>
              <a:gd name="T29" fmla="*/ 2147483646 h 527"/>
              <a:gd name="T30" fmla="*/ 2147483646 w 366"/>
              <a:gd name="T31" fmla="*/ 2147483646 h 5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6"/>
              <a:gd name="T49" fmla="*/ 0 h 527"/>
              <a:gd name="T50" fmla="*/ 366 w 366"/>
              <a:gd name="T51" fmla="*/ 527 h 5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6" h="527">
                <a:moveTo>
                  <a:pt x="283" y="117"/>
                </a:moveTo>
                <a:cubicBezTo>
                  <a:pt x="283" y="96"/>
                  <a:pt x="283" y="96"/>
                  <a:pt x="283" y="96"/>
                </a:cubicBezTo>
                <a:cubicBezTo>
                  <a:pt x="283" y="43"/>
                  <a:pt x="24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4" y="0"/>
                  <a:pt x="92" y="43"/>
                  <a:pt x="92" y="96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34" y="182"/>
                  <a:pt x="0" y="216"/>
                  <a:pt x="0" y="257"/>
                </a:cubicBezTo>
                <a:cubicBezTo>
                  <a:pt x="0" y="527"/>
                  <a:pt x="0" y="527"/>
                  <a:pt x="0" y="527"/>
                </a:cubicBezTo>
                <a:cubicBezTo>
                  <a:pt x="154" y="527"/>
                  <a:pt x="154" y="527"/>
                  <a:pt x="154" y="527"/>
                </a:cubicBezTo>
                <a:cubicBezTo>
                  <a:pt x="154" y="490"/>
                  <a:pt x="154" y="490"/>
                  <a:pt x="154" y="490"/>
                </a:cubicBezTo>
                <a:cubicBezTo>
                  <a:pt x="242" y="490"/>
                  <a:pt x="242" y="490"/>
                  <a:pt x="242" y="490"/>
                </a:cubicBezTo>
                <a:cubicBezTo>
                  <a:pt x="242" y="485"/>
                  <a:pt x="242" y="485"/>
                  <a:pt x="242" y="485"/>
                </a:cubicBezTo>
                <a:cubicBezTo>
                  <a:pt x="366" y="485"/>
                  <a:pt x="366" y="485"/>
                  <a:pt x="366" y="485"/>
                </a:cubicBezTo>
                <a:cubicBezTo>
                  <a:pt x="366" y="200"/>
                  <a:pt x="366" y="200"/>
                  <a:pt x="366" y="200"/>
                </a:cubicBezTo>
                <a:cubicBezTo>
                  <a:pt x="366" y="154"/>
                  <a:pt x="328" y="117"/>
                  <a:pt x="283" y="117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2098675" y="5908675"/>
            <a:ext cx="722313" cy="474663"/>
          </a:xfrm>
          <a:prstGeom prst="rect">
            <a:avLst/>
          </a:prstGeom>
          <a:solidFill>
            <a:srgbClr val="2A7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2" name="Freeform 11"/>
          <p:cNvSpPr>
            <a:spLocks noChangeArrowheads="1"/>
          </p:cNvSpPr>
          <p:nvPr/>
        </p:nvSpPr>
        <p:spPr bwMode="auto">
          <a:xfrm>
            <a:off x="2613025" y="4711700"/>
            <a:ext cx="692150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Freeform 12"/>
          <p:cNvSpPr>
            <a:spLocks noChangeArrowheads="1"/>
          </p:cNvSpPr>
          <p:nvPr/>
        </p:nvSpPr>
        <p:spPr bwMode="auto">
          <a:xfrm>
            <a:off x="1711325" y="4527550"/>
            <a:ext cx="209550" cy="906463"/>
          </a:xfrm>
          <a:custGeom>
            <a:avLst/>
            <a:gdLst>
              <a:gd name="T0" fmla="*/ 2147483646 w 36"/>
              <a:gd name="T1" fmla="*/ 2147483646 h 157"/>
              <a:gd name="T2" fmla="*/ 0 w 36"/>
              <a:gd name="T3" fmla="*/ 2147483646 h 157"/>
              <a:gd name="T4" fmla="*/ 0 w 36"/>
              <a:gd name="T5" fmla="*/ 2147483646 h 157"/>
              <a:gd name="T6" fmla="*/ 2147483646 w 36"/>
              <a:gd name="T7" fmla="*/ 0 h 157"/>
              <a:gd name="T8" fmla="*/ 2147483646 w 36"/>
              <a:gd name="T9" fmla="*/ 0 h 157"/>
              <a:gd name="T10" fmla="*/ 2147483646 w 36"/>
              <a:gd name="T11" fmla="*/ 2147483646 h 157"/>
              <a:gd name="T12" fmla="*/ 2147483646 w 36"/>
              <a:gd name="T13" fmla="*/ 2147483646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7"/>
              <a:gd name="T23" fmla="*/ 36 w 36"/>
              <a:gd name="T24" fmla="*/ 157 h 1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7">
                <a:moveTo>
                  <a:pt x="36" y="157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15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Freeform 13"/>
          <p:cNvSpPr>
            <a:spLocks noChangeArrowheads="1"/>
          </p:cNvSpPr>
          <p:nvPr/>
        </p:nvSpPr>
        <p:spPr bwMode="auto">
          <a:xfrm>
            <a:off x="1082675" y="3960813"/>
            <a:ext cx="369888" cy="1166812"/>
          </a:xfrm>
          <a:custGeom>
            <a:avLst/>
            <a:gdLst>
              <a:gd name="T0" fmla="*/ 2147483646 w 64"/>
              <a:gd name="T1" fmla="*/ 2147483646 h 202"/>
              <a:gd name="T2" fmla="*/ 2147483646 w 64"/>
              <a:gd name="T3" fmla="*/ 2147483646 h 202"/>
              <a:gd name="T4" fmla="*/ 0 w 64"/>
              <a:gd name="T5" fmla="*/ 2147483646 h 202"/>
              <a:gd name="T6" fmla="*/ 0 w 64"/>
              <a:gd name="T7" fmla="*/ 2147483646 h 202"/>
              <a:gd name="T8" fmla="*/ 2147483646 w 64"/>
              <a:gd name="T9" fmla="*/ 0 h 202"/>
              <a:gd name="T10" fmla="*/ 2147483646 w 64"/>
              <a:gd name="T11" fmla="*/ 0 h 202"/>
              <a:gd name="T12" fmla="*/ 2147483646 w 64"/>
              <a:gd name="T13" fmla="*/ 2147483646 h 202"/>
              <a:gd name="T14" fmla="*/ 2147483646 w 64"/>
              <a:gd name="T15" fmla="*/ 2147483646 h 202"/>
              <a:gd name="T16" fmla="*/ 2147483646 w 64"/>
              <a:gd name="T17" fmla="*/ 214748364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202"/>
              <a:gd name="T29" fmla="*/ 64 w 64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202">
                <a:moveTo>
                  <a:pt x="32" y="202"/>
                </a:moveTo>
                <a:cubicBezTo>
                  <a:pt x="32" y="202"/>
                  <a:pt x="32" y="202"/>
                  <a:pt x="32" y="202"/>
                </a:cubicBezTo>
                <a:cubicBezTo>
                  <a:pt x="15" y="202"/>
                  <a:pt x="0" y="188"/>
                  <a:pt x="0" y="1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5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9" y="0"/>
                  <a:pt x="64" y="14"/>
                  <a:pt x="64" y="3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4" y="188"/>
                  <a:pt x="49" y="202"/>
                  <a:pt x="32" y="202"/>
                </a:cubicBez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Freeform 14"/>
          <p:cNvSpPr>
            <a:spLocks noChangeArrowheads="1"/>
          </p:cNvSpPr>
          <p:nvPr/>
        </p:nvSpPr>
        <p:spPr bwMode="auto">
          <a:xfrm>
            <a:off x="454025" y="4937125"/>
            <a:ext cx="519113" cy="1330325"/>
          </a:xfrm>
          <a:custGeom>
            <a:avLst/>
            <a:gdLst>
              <a:gd name="T0" fmla="*/ 2147483646 w 90"/>
              <a:gd name="T1" fmla="*/ 2147483646 h 230"/>
              <a:gd name="T2" fmla="*/ 0 w 90"/>
              <a:gd name="T3" fmla="*/ 2147483646 h 230"/>
              <a:gd name="T4" fmla="*/ 0 w 90"/>
              <a:gd name="T5" fmla="*/ 2147483646 h 230"/>
              <a:gd name="T6" fmla="*/ 2147483646 w 90"/>
              <a:gd name="T7" fmla="*/ 0 h 230"/>
              <a:gd name="T8" fmla="*/ 2147483646 w 90"/>
              <a:gd name="T9" fmla="*/ 0 h 230"/>
              <a:gd name="T10" fmla="*/ 2147483646 w 90"/>
              <a:gd name="T11" fmla="*/ 2147483646 h 230"/>
              <a:gd name="T12" fmla="*/ 2147483646 w 90"/>
              <a:gd name="T13" fmla="*/ 2147483646 h 2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30"/>
              <a:gd name="T23" fmla="*/ 90 w 90"/>
              <a:gd name="T24" fmla="*/ 230 h 2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30">
                <a:moveTo>
                  <a:pt x="90" y="230"/>
                </a:moveTo>
                <a:cubicBezTo>
                  <a:pt x="0" y="230"/>
                  <a:pt x="0" y="230"/>
                  <a:pt x="0" y="23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73" y="0"/>
                  <a:pt x="90" y="18"/>
                  <a:pt x="90" y="39"/>
                </a:cubicBezTo>
                <a:lnTo>
                  <a:pt x="90" y="230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Rectangle 23"/>
          <p:cNvSpPr>
            <a:spLocks noChangeArrowheads="1"/>
          </p:cNvSpPr>
          <p:nvPr/>
        </p:nvSpPr>
        <p:spPr bwMode="auto">
          <a:xfrm>
            <a:off x="765175" y="5632450"/>
            <a:ext cx="85725" cy="63500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7" name="Rectangle 24"/>
          <p:cNvSpPr>
            <a:spLocks noChangeArrowheads="1"/>
          </p:cNvSpPr>
          <p:nvPr/>
        </p:nvSpPr>
        <p:spPr bwMode="auto">
          <a:xfrm>
            <a:off x="742950" y="5765800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8" name="Rectangle 25"/>
          <p:cNvSpPr>
            <a:spLocks noChangeArrowheads="1"/>
          </p:cNvSpPr>
          <p:nvPr/>
        </p:nvSpPr>
        <p:spPr bwMode="auto">
          <a:xfrm>
            <a:off x="742950" y="5956300"/>
            <a:ext cx="131763" cy="69850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9" name="Rectangle 26"/>
          <p:cNvSpPr>
            <a:spLocks noChangeArrowheads="1"/>
          </p:cNvSpPr>
          <p:nvPr/>
        </p:nvSpPr>
        <p:spPr bwMode="auto">
          <a:xfrm>
            <a:off x="742950" y="6118225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0" name="Freeform 27"/>
          <p:cNvSpPr>
            <a:spLocks noChangeArrowheads="1"/>
          </p:cNvSpPr>
          <p:nvPr/>
        </p:nvSpPr>
        <p:spPr bwMode="auto">
          <a:xfrm>
            <a:off x="863600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Freeform 28"/>
          <p:cNvSpPr>
            <a:spLocks noChangeArrowheads="1"/>
          </p:cNvSpPr>
          <p:nvPr/>
        </p:nvSpPr>
        <p:spPr bwMode="auto">
          <a:xfrm>
            <a:off x="360363" y="5481638"/>
            <a:ext cx="392112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Freeform 29"/>
          <p:cNvSpPr>
            <a:spLocks noChangeArrowheads="1"/>
          </p:cNvSpPr>
          <p:nvPr/>
        </p:nvSpPr>
        <p:spPr bwMode="auto">
          <a:xfrm>
            <a:off x="533400" y="5284788"/>
            <a:ext cx="330200" cy="382587"/>
          </a:xfrm>
          <a:custGeom>
            <a:avLst/>
            <a:gdLst>
              <a:gd name="T0" fmla="*/ 2147483646 w 57"/>
              <a:gd name="T1" fmla="*/ 2147483646 h 66"/>
              <a:gd name="T2" fmla="*/ 2147483646 w 57"/>
              <a:gd name="T3" fmla="*/ 2147483646 h 66"/>
              <a:gd name="T4" fmla="*/ 2147483646 w 57"/>
              <a:gd name="T5" fmla="*/ 2147483646 h 66"/>
              <a:gd name="T6" fmla="*/ 2147483646 w 57"/>
              <a:gd name="T7" fmla="*/ 2147483646 h 66"/>
              <a:gd name="T8" fmla="*/ 2147483646 w 57"/>
              <a:gd name="T9" fmla="*/ 2147483646 h 66"/>
              <a:gd name="T10" fmla="*/ 2147483646 w 57"/>
              <a:gd name="T11" fmla="*/ 2147483646 h 66"/>
              <a:gd name="T12" fmla="*/ 2147483646 w 57"/>
              <a:gd name="T13" fmla="*/ 2147483646 h 66"/>
              <a:gd name="T14" fmla="*/ 2147483646 w 57"/>
              <a:gd name="T15" fmla="*/ 2147483646 h 66"/>
              <a:gd name="T16" fmla="*/ 2147483646 w 57"/>
              <a:gd name="T17" fmla="*/ 2147483646 h 66"/>
              <a:gd name="T18" fmla="*/ 2147483646 w 57"/>
              <a:gd name="T19" fmla="*/ 2147483646 h 66"/>
              <a:gd name="T20" fmla="*/ 2147483646 w 57"/>
              <a:gd name="T21" fmla="*/ 2147483646 h 66"/>
              <a:gd name="T22" fmla="*/ 0 w 57"/>
              <a:gd name="T23" fmla="*/ 2147483646 h 66"/>
              <a:gd name="T24" fmla="*/ 2147483646 w 57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"/>
              <a:gd name="T40" fmla="*/ 0 h 66"/>
              <a:gd name="T41" fmla="*/ 57 w 57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" h="66">
                <a:moveTo>
                  <a:pt x="47" y="20"/>
                </a:moveTo>
                <a:cubicBezTo>
                  <a:pt x="57" y="35"/>
                  <a:pt x="53" y="56"/>
                  <a:pt x="38" y="66"/>
                </a:cubicBezTo>
                <a:cubicBezTo>
                  <a:pt x="32" y="58"/>
                  <a:pt x="32" y="58"/>
                  <a:pt x="32" y="58"/>
                </a:cubicBezTo>
                <a:cubicBezTo>
                  <a:pt x="37" y="48"/>
                  <a:pt x="37" y="48"/>
                  <a:pt x="37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43"/>
                  <a:pt x="22" y="43"/>
                  <a:pt x="22" y="43"/>
                </a:cubicBezTo>
                <a:cubicBezTo>
                  <a:pt x="27" y="33"/>
                  <a:pt x="27" y="33"/>
                  <a:pt x="27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11" y="28"/>
                  <a:pt x="11" y="28"/>
                  <a:pt x="11" y="28"/>
                </a:cubicBezTo>
                <a:cubicBezTo>
                  <a:pt x="16" y="18"/>
                  <a:pt x="16" y="18"/>
                  <a:pt x="1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15" y="0"/>
                  <a:pt x="36" y="4"/>
                  <a:pt x="47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Freeform 30"/>
          <p:cNvSpPr>
            <a:spLocks noChangeArrowheads="1"/>
          </p:cNvSpPr>
          <p:nvPr/>
        </p:nvSpPr>
        <p:spPr bwMode="auto">
          <a:xfrm>
            <a:off x="758825" y="5284788"/>
            <a:ext cx="334963" cy="382587"/>
          </a:xfrm>
          <a:custGeom>
            <a:avLst/>
            <a:gdLst>
              <a:gd name="T0" fmla="*/ 2147483646 w 58"/>
              <a:gd name="T1" fmla="*/ 2147483646 h 66"/>
              <a:gd name="T2" fmla="*/ 2147483646 w 58"/>
              <a:gd name="T3" fmla="*/ 2147483646 h 66"/>
              <a:gd name="T4" fmla="*/ 2147483646 w 58"/>
              <a:gd name="T5" fmla="*/ 2147483646 h 66"/>
              <a:gd name="T6" fmla="*/ 2147483646 w 58"/>
              <a:gd name="T7" fmla="*/ 2147483646 h 66"/>
              <a:gd name="T8" fmla="*/ 2147483646 w 58"/>
              <a:gd name="T9" fmla="*/ 2147483646 h 66"/>
              <a:gd name="T10" fmla="*/ 2147483646 w 58"/>
              <a:gd name="T11" fmla="*/ 2147483646 h 66"/>
              <a:gd name="T12" fmla="*/ 2147483646 w 58"/>
              <a:gd name="T13" fmla="*/ 2147483646 h 66"/>
              <a:gd name="T14" fmla="*/ 2147483646 w 58"/>
              <a:gd name="T15" fmla="*/ 2147483646 h 66"/>
              <a:gd name="T16" fmla="*/ 2147483646 w 58"/>
              <a:gd name="T17" fmla="*/ 2147483646 h 66"/>
              <a:gd name="T18" fmla="*/ 2147483646 w 58"/>
              <a:gd name="T19" fmla="*/ 2147483646 h 66"/>
              <a:gd name="T20" fmla="*/ 2147483646 w 58"/>
              <a:gd name="T21" fmla="*/ 2147483646 h 66"/>
              <a:gd name="T22" fmla="*/ 2147483646 w 58"/>
              <a:gd name="T23" fmla="*/ 2147483646 h 66"/>
              <a:gd name="T24" fmla="*/ 2147483646 w 58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8"/>
              <a:gd name="T40" fmla="*/ 0 h 66"/>
              <a:gd name="T41" fmla="*/ 58 w 58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8" h="66">
                <a:moveTo>
                  <a:pt x="11" y="20"/>
                </a:moveTo>
                <a:cubicBezTo>
                  <a:pt x="0" y="35"/>
                  <a:pt x="4" y="56"/>
                  <a:pt x="20" y="66"/>
                </a:cubicBezTo>
                <a:cubicBezTo>
                  <a:pt x="26" y="58"/>
                  <a:pt x="26" y="58"/>
                  <a:pt x="26" y="58"/>
                </a:cubicBezTo>
                <a:cubicBezTo>
                  <a:pt x="21" y="48"/>
                  <a:pt x="21" y="48"/>
                  <a:pt x="21" y="48"/>
                </a:cubicBezTo>
                <a:cubicBezTo>
                  <a:pt x="32" y="49"/>
                  <a:pt x="32" y="49"/>
                  <a:pt x="32" y="49"/>
                </a:cubicBezTo>
                <a:cubicBezTo>
                  <a:pt x="36" y="43"/>
                  <a:pt x="36" y="43"/>
                  <a:pt x="36" y="43"/>
                </a:cubicBezTo>
                <a:cubicBezTo>
                  <a:pt x="31" y="33"/>
                  <a:pt x="31" y="33"/>
                  <a:pt x="31" y="33"/>
                </a:cubicBezTo>
                <a:cubicBezTo>
                  <a:pt x="42" y="34"/>
                  <a:pt x="42" y="34"/>
                  <a:pt x="42" y="34"/>
                </a:cubicBezTo>
                <a:cubicBezTo>
                  <a:pt x="46" y="28"/>
                  <a:pt x="46" y="28"/>
                  <a:pt x="46" y="28"/>
                </a:cubicBezTo>
                <a:cubicBezTo>
                  <a:pt x="41" y="18"/>
                  <a:pt x="41" y="18"/>
                  <a:pt x="41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8" y="11"/>
                  <a:pt x="58" y="11"/>
                  <a:pt x="58" y="11"/>
                </a:cubicBezTo>
                <a:cubicBezTo>
                  <a:pt x="42" y="0"/>
                  <a:pt x="21" y="4"/>
                  <a:pt x="11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Oval 31"/>
          <p:cNvSpPr>
            <a:spLocks noChangeArrowheads="1"/>
          </p:cNvSpPr>
          <p:nvPr/>
        </p:nvSpPr>
        <p:spPr bwMode="auto">
          <a:xfrm>
            <a:off x="806450" y="5602288"/>
            <a:ext cx="12065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5" name="Oval 32"/>
          <p:cNvSpPr>
            <a:spLocks noChangeArrowheads="1"/>
          </p:cNvSpPr>
          <p:nvPr/>
        </p:nvSpPr>
        <p:spPr bwMode="auto">
          <a:xfrm>
            <a:off x="677863" y="5602288"/>
            <a:ext cx="128587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6" name="Oval 33"/>
          <p:cNvSpPr>
            <a:spLocks noChangeArrowheads="1"/>
          </p:cNvSpPr>
          <p:nvPr/>
        </p:nvSpPr>
        <p:spPr bwMode="auto">
          <a:xfrm>
            <a:off x="747713" y="5538788"/>
            <a:ext cx="122237" cy="122237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7" name="Rectangle 35"/>
          <p:cNvSpPr>
            <a:spLocks noChangeArrowheads="1"/>
          </p:cNvSpPr>
          <p:nvPr/>
        </p:nvSpPr>
        <p:spPr bwMode="auto">
          <a:xfrm>
            <a:off x="1514475" y="5527675"/>
            <a:ext cx="1166813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8" name="Freeform 36"/>
          <p:cNvSpPr>
            <a:spLocks noChangeArrowheads="1"/>
          </p:cNvSpPr>
          <p:nvPr/>
        </p:nvSpPr>
        <p:spPr bwMode="auto">
          <a:xfrm>
            <a:off x="1839913" y="5510213"/>
            <a:ext cx="517525" cy="515937"/>
          </a:xfrm>
          <a:custGeom>
            <a:avLst/>
            <a:gdLst>
              <a:gd name="T0" fmla="*/ 2147483646 w 353"/>
              <a:gd name="T1" fmla="*/ 0 h 351"/>
              <a:gd name="T2" fmla="*/ 0 w 353"/>
              <a:gd name="T3" fmla="*/ 2147483646 h 351"/>
              <a:gd name="T4" fmla="*/ 2147483646 w 353"/>
              <a:gd name="T5" fmla="*/ 2147483646 h 351"/>
              <a:gd name="T6" fmla="*/ 2147483646 w 353"/>
              <a:gd name="T7" fmla="*/ 0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351"/>
              <a:gd name="T14" fmla="*/ 353 w 353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351">
                <a:moveTo>
                  <a:pt x="353" y="0"/>
                </a:moveTo>
                <a:lnTo>
                  <a:pt x="0" y="351"/>
                </a:lnTo>
                <a:lnTo>
                  <a:pt x="353" y="351"/>
                </a:lnTo>
                <a:lnTo>
                  <a:pt x="35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Rectangle 37"/>
          <p:cNvSpPr>
            <a:spLocks noChangeArrowheads="1"/>
          </p:cNvSpPr>
          <p:nvPr/>
        </p:nvSpPr>
        <p:spPr bwMode="auto">
          <a:xfrm>
            <a:off x="1989138" y="5781675"/>
            <a:ext cx="173037" cy="17462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0" name="Rectangle 38"/>
          <p:cNvSpPr>
            <a:spLocks noChangeArrowheads="1"/>
          </p:cNvSpPr>
          <p:nvPr/>
        </p:nvSpPr>
        <p:spPr bwMode="auto">
          <a:xfrm>
            <a:off x="1711325" y="5753100"/>
            <a:ext cx="192088" cy="352425"/>
          </a:xfrm>
          <a:prstGeom prst="rect">
            <a:avLst/>
          </a:pr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1" name="Rectangle 39"/>
          <p:cNvSpPr>
            <a:spLocks noChangeArrowheads="1"/>
          </p:cNvSpPr>
          <p:nvPr/>
        </p:nvSpPr>
        <p:spPr bwMode="auto">
          <a:xfrm>
            <a:off x="1006475" y="6216650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2" name="Rectangle 40"/>
          <p:cNvSpPr>
            <a:spLocks noChangeArrowheads="1"/>
          </p:cNvSpPr>
          <p:nvPr/>
        </p:nvSpPr>
        <p:spPr bwMode="auto">
          <a:xfrm>
            <a:off x="1093788" y="6169025"/>
            <a:ext cx="168275" cy="4762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3" name="Rectangle 41"/>
          <p:cNvSpPr>
            <a:spLocks noChangeArrowheads="1"/>
          </p:cNvSpPr>
          <p:nvPr/>
        </p:nvSpPr>
        <p:spPr bwMode="auto">
          <a:xfrm>
            <a:off x="1174750" y="6118225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4" name="Rectangle 42"/>
          <p:cNvSpPr>
            <a:spLocks noChangeArrowheads="1"/>
          </p:cNvSpPr>
          <p:nvPr/>
        </p:nvSpPr>
        <p:spPr bwMode="auto">
          <a:xfrm>
            <a:off x="1260475" y="6070600"/>
            <a:ext cx="168275" cy="52388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5" name="Rectangle 43"/>
          <p:cNvSpPr>
            <a:spLocks noChangeArrowheads="1"/>
          </p:cNvSpPr>
          <p:nvPr/>
        </p:nvSpPr>
        <p:spPr bwMode="auto">
          <a:xfrm>
            <a:off x="1341438" y="6026150"/>
            <a:ext cx="173037" cy="4445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6" name="Rectangle 44"/>
          <p:cNvSpPr>
            <a:spLocks noChangeArrowheads="1"/>
          </p:cNvSpPr>
          <p:nvPr/>
        </p:nvSpPr>
        <p:spPr bwMode="auto">
          <a:xfrm>
            <a:off x="1514475" y="6042025"/>
            <a:ext cx="128588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7" name="Rectangle 45"/>
          <p:cNvSpPr>
            <a:spLocks noChangeArrowheads="1"/>
          </p:cNvSpPr>
          <p:nvPr/>
        </p:nvSpPr>
        <p:spPr bwMode="auto">
          <a:xfrm>
            <a:off x="2024063" y="6042025"/>
            <a:ext cx="150812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8" name="Rectangle 46"/>
          <p:cNvSpPr>
            <a:spLocks noChangeArrowheads="1"/>
          </p:cNvSpPr>
          <p:nvPr/>
        </p:nvSpPr>
        <p:spPr bwMode="auto">
          <a:xfrm>
            <a:off x="2543175" y="6042025"/>
            <a:ext cx="138113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9" name="Rectangle 47"/>
          <p:cNvSpPr>
            <a:spLocks noChangeArrowheads="1"/>
          </p:cNvSpPr>
          <p:nvPr/>
        </p:nvSpPr>
        <p:spPr bwMode="auto">
          <a:xfrm>
            <a:off x="2509838" y="6210300"/>
            <a:ext cx="171450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0" name="Rectangle 48"/>
          <p:cNvSpPr>
            <a:spLocks noChangeArrowheads="1"/>
          </p:cNvSpPr>
          <p:nvPr/>
        </p:nvSpPr>
        <p:spPr bwMode="auto">
          <a:xfrm>
            <a:off x="2001838" y="6210300"/>
            <a:ext cx="18891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1" name="Rectangle 49"/>
          <p:cNvSpPr>
            <a:spLocks noChangeArrowheads="1"/>
          </p:cNvSpPr>
          <p:nvPr/>
        </p:nvSpPr>
        <p:spPr bwMode="auto">
          <a:xfrm>
            <a:off x="1481138" y="6210300"/>
            <a:ext cx="19526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2" name="Rectangle 50"/>
          <p:cNvSpPr>
            <a:spLocks noChangeArrowheads="1"/>
          </p:cNvSpPr>
          <p:nvPr/>
        </p:nvSpPr>
        <p:spPr bwMode="auto">
          <a:xfrm>
            <a:off x="2278063" y="5724525"/>
            <a:ext cx="403225" cy="9842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3" name="Rectangle 51"/>
          <p:cNvSpPr>
            <a:spLocks noChangeArrowheads="1"/>
          </p:cNvSpPr>
          <p:nvPr/>
        </p:nvSpPr>
        <p:spPr bwMode="auto">
          <a:xfrm>
            <a:off x="2278063" y="5915025"/>
            <a:ext cx="403225" cy="920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4" name="Rectangle 52"/>
          <p:cNvSpPr>
            <a:spLocks noChangeArrowheads="1"/>
          </p:cNvSpPr>
          <p:nvPr/>
        </p:nvSpPr>
        <p:spPr bwMode="auto">
          <a:xfrm>
            <a:off x="2278063" y="58229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5" name="Rectangle 53"/>
          <p:cNvSpPr>
            <a:spLocks noChangeArrowheads="1"/>
          </p:cNvSpPr>
          <p:nvPr/>
        </p:nvSpPr>
        <p:spPr bwMode="auto">
          <a:xfrm>
            <a:off x="2278063" y="56324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6" name="Rectangle 54"/>
          <p:cNvSpPr>
            <a:spLocks noChangeArrowheads="1"/>
          </p:cNvSpPr>
          <p:nvPr/>
        </p:nvSpPr>
        <p:spPr bwMode="auto">
          <a:xfrm>
            <a:off x="2278063" y="6007100"/>
            <a:ext cx="403225" cy="9842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7" name="Rectangle 55"/>
          <p:cNvSpPr>
            <a:spLocks noChangeArrowheads="1"/>
          </p:cNvSpPr>
          <p:nvPr/>
        </p:nvSpPr>
        <p:spPr bwMode="auto">
          <a:xfrm>
            <a:off x="1514475" y="6026150"/>
            <a:ext cx="762000" cy="7937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8" name="Freeform 56"/>
          <p:cNvSpPr>
            <a:spLocks noChangeArrowheads="1"/>
          </p:cNvSpPr>
          <p:nvPr/>
        </p:nvSpPr>
        <p:spPr bwMode="auto">
          <a:xfrm>
            <a:off x="1071563" y="5834063"/>
            <a:ext cx="1206500" cy="266700"/>
          </a:xfrm>
          <a:custGeom>
            <a:avLst/>
            <a:gdLst>
              <a:gd name="T0" fmla="*/ 2147483646 w 821"/>
              <a:gd name="T1" fmla="*/ 2147483646 h 181"/>
              <a:gd name="T2" fmla="*/ 0 w 821"/>
              <a:gd name="T3" fmla="*/ 2147483646 h 181"/>
              <a:gd name="T4" fmla="*/ 2147483646 w 821"/>
              <a:gd name="T5" fmla="*/ 0 h 181"/>
              <a:gd name="T6" fmla="*/ 2147483646 w 821"/>
              <a:gd name="T7" fmla="*/ 0 h 181"/>
              <a:gd name="T8" fmla="*/ 2147483646 w 821"/>
              <a:gd name="T9" fmla="*/ 2147483646 h 181"/>
              <a:gd name="T10" fmla="*/ 2147483646 w 821"/>
              <a:gd name="T11" fmla="*/ 2147483646 h 181"/>
              <a:gd name="T12" fmla="*/ 2147483646 w 821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"/>
              <a:gd name="T22" fmla="*/ 0 h 181"/>
              <a:gd name="T23" fmla="*/ 821 w 82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" h="181">
                <a:moveTo>
                  <a:pt x="15" y="181"/>
                </a:moveTo>
                <a:lnTo>
                  <a:pt x="0" y="153"/>
                </a:lnTo>
                <a:lnTo>
                  <a:pt x="294" y="0"/>
                </a:lnTo>
                <a:lnTo>
                  <a:pt x="821" y="0"/>
                </a:lnTo>
                <a:lnTo>
                  <a:pt x="821" y="31"/>
                </a:lnTo>
                <a:lnTo>
                  <a:pt x="302" y="31"/>
                </a:lnTo>
                <a:lnTo>
                  <a:pt x="15" y="181"/>
                </a:lnTo>
                <a:close/>
              </a:path>
            </a:pathLst>
          </a:cu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9" name="Rectangle 57"/>
          <p:cNvSpPr>
            <a:spLocks noChangeArrowheads="1"/>
          </p:cNvSpPr>
          <p:nvPr/>
        </p:nvSpPr>
        <p:spPr bwMode="auto">
          <a:xfrm>
            <a:off x="1597025" y="5857875"/>
            <a:ext cx="46038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0" name="Rectangle 58"/>
          <p:cNvSpPr>
            <a:spLocks noChangeArrowheads="1"/>
          </p:cNvSpPr>
          <p:nvPr/>
        </p:nvSpPr>
        <p:spPr bwMode="auto">
          <a:xfrm>
            <a:off x="2052638" y="5857875"/>
            <a:ext cx="46037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1" name="Freeform 59"/>
          <p:cNvSpPr>
            <a:spLocks noChangeArrowheads="1"/>
          </p:cNvSpPr>
          <p:nvPr/>
        </p:nvSpPr>
        <p:spPr bwMode="auto">
          <a:xfrm>
            <a:off x="1209675" y="4533900"/>
            <a:ext cx="1773238" cy="1190625"/>
          </a:xfrm>
          <a:custGeom>
            <a:avLst/>
            <a:gdLst>
              <a:gd name="T0" fmla="*/ 0 w 1207"/>
              <a:gd name="T1" fmla="*/ 2147483646 h 811"/>
              <a:gd name="T2" fmla="*/ 2147483646 w 1207"/>
              <a:gd name="T3" fmla="*/ 2147483646 h 811"/>
              <a:gd name="T4" fmla="*/ 2147483646 w 1207"/>
              <a:gd name="T5" fmla="*/ 2147483646 h 811"/>
              <a:gd name="T6" fmla="*/ 2147483646 w 1207"/>
              <a:gd name="T7" fmla="*/ 2147483646 h 811"/>
              <a:gd name="T8" fmla="*/ 2147483646 w 1207"/>
              <a:gd name="T9" fmla="*/ 2147483646 h 811"/>
              <a:gd name="T10" fmla="*/ 2147483646 w 1207"/>
              <a:gd name="T11" fmla="*/ 2147483646 h 811"/>
              <a:gd name="T12" fmla="*/ 2147483646 w 1207"/>
              <a:gd name="T13" fmla="*/ 2147483646 h 811"/>
              <a:gd name="T14" fmla="*/ 2147483646 w 1207"/>
              <a:gd name="T15" fmla="*/ 2147483646 h 811"/>
              <a:gd name="T16" fmla="*/ 2147483646 w 1207"/>
              <a:gd name="T17" fmla="*/ 2147483646 h 811"/>
              <a:gd name="T18" fmla="*/ 2147483646 w 1207"/>
              <a:gd name="T19" fmla="*/ 2147483646 h 811"/>
              <a:gd name="T20" fmla="*/ 2147483646 w 1207"/>
              <a:gd name="T21" fmla="*/ 2147483646 h 811"/>
              <a:gd name="T22" fmla="*/ 2147483646 w 1207"/>
              <a:gd name="T23" fmla="*/ 2147483646 h 811"/>
              <a:gd name="T24" fmla="*/ 2147483646 w 1207"/>
              <a:gd name="T25" fmla="*/ 2147483646 h 811"/>
              <a:gd name="T26" fmla="*/ 2147483646 w 1207"/>
              <a:gd name="T27" fmla="*/ 2147483646 h 811"/>
              <a:gd name="T28" fmla="*/ 2147483646 w 1207"/>
              <a:gd name="T29" fmla="*/ 2147483646 h 811"/>
              <a:gd name="T30" fmla="*/ 2147483646 w 1207"/>
              <a:gd name="T31" fmla="*/ 2147483646 h 811"/>
              <a:gd name="T32" fmla="*/ 2147483646 w 1207"/>
              <a:gd name="T33" fmla="*/ 2147483646 h 811"/>
              <a:gd name="T34" fmla="*/ 2147483646 w 1207"/>
              <a:gd name="T35" fmla="*/ 2147483646 h 811"/>
              <a:gd name="T36" fmla="*/ 2147483646 w 1207"/>
              <a:gd name="T37" fmla="*/ 2147483646 h 811"/>
              <a:gd name="T38" fmla="*/ 2147483646 w 1207"/>
              <a:gd name="T39" fmla="*/ 0 h 811"/>
              <a:gd name="T40" fmla="*/ 0 w 1207"/>
              <a:gd name="T41" fmla="*/ 2147483646 h 8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7"/>
              <a:gd name="T64" fmla="*/ 0 h 811"/>
              <a:gd name="T65" fmla="*/ 1207 w 1207"/>
              <a:gd name="T66" fmla="*/ 811 h 81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7" h="811">
                <a:moveTo>
                  <a:pt x="0" y="756"/>
                </a:moveTo>
                <a:lnTo>
                  <a:pt x="71" y="811"/>
                </a:lnTo>
                <a:lnTo>
                  <a:pt x="138" y="756"/>
                </a:lnTo>
                <a:lnTo>
                  <a:pt x="204" y="811"/>
                </a:lnTo>
                <a:lnTo>
                  <a:pt x="271" y="756"/>
                </a:lnTo>
                <a:lnTo>
                  <a:pt x="338" y="811"/>
                </a:lnTo>
                <a:lnTo>
                  <a:pt x="405" y="756"/>
                </a:lnTo>
                <a:lnTo>
                  <a:pt x="472" y="811"/>
                </a:lnTo>
                <a:lnTo>
                  <a:pt x="535" y="756"/>
                </a:lnTo>
                <a:lnTo>
                  <a:pt x="601" y="811"/>
                </a:lnTo>
                <a:lnTo>
                  <a:pt x="668" y="756"/>
                </a:lnTo>
                <a:lnTo>
                  <a:pt x="735" y="811"/>
                </a:lnTo>
                <a:lnTo>
                  <a:pt x="802" y="756"/>
                </a:lnTo>
                <a:lnTo>
                  <a:pt x="869" y="811"/>
                </a:lnTo>
                <a:lnTo>
                  <a:pt x="936" y="756"/>
                </a:lnTo>
                <a:lnTo>
                  <a:pt x="1002" y="811"/>
                </a:lnTo>
                <a:lnTo>
                  <a:pt x="1069" y="756"/>
                </a:lnTo>
                <a:lnTo>
                  <a:pt x="1132" y="811"/>
                </a:lnTo>
                <a:lnTo>
                  <a:pt x="1207" y="756"/>
                </a:lnTo>
                <a:lnTo>
                  <a:pt x="601" y="0"/>
                </a:lnTo>
                <a:lnTo>
                  <a:pt x="0" y="756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2" name="Freeform 60"/>
          <p:cNvSpPr>
            <a:spLocks noChangeArrowheads="1"/>
          </p:cNvSpPr>
          <p:nvPr/>
        </p:nvSpPr>
        <p:spPr bwMode="auto">
          <a:xfrm>
            <a:off x="1400175" y="4533900"/>
            <a:ext cx="1390650" cy="936625"/>
          </a:xfrm>
          <a:custGeom>
            <a:avLst/>
            <a:gdLst>
              <a:gd name="T0" fmla="*/ 0 w 947"/>
              <a:gd name="T1" fmla="*/ 2147483646 h 638"/>
              <a:gd name="T2" fmla="*/ 2147483646 w 947"/>
              <a:gd name="T3" fmla="*/ 2147483646 h 638"/>
              <a:gd name="T4" fmla="*/ 2147483646 w 947"/>
              <a:gd name="T5" fmla="*/ 2147483646 h 638"/>
              <a:gd name="T6" fmla="*/ 2147483646 w 947"/>
              <a:gd name="T7" fmla="*/ 2147483646 h 638"/>
              <a:gd name="T8" fmla="*/ 2147483646 w 947"/>
              <a:gd name="T9" fmla="*/ 2147483646 h 638"/>
              <a:gd name="T10" fmla="*/ 2147483646 w 947"/>
              <a:gd name="T11" fmla="*/ 2147483646 h 638"/>
              <a:gd name="T12" fmla="*/ 2147483646 w 947"/>
              <a:gd name="T13" fmla="*/ 2147483646 h 638"/>
              <a:gd name="T14" fmla="*/ 2147483646 w 947"/>
              <a:gd name="T15" fmla="*/ 2147483646 h 638"/>
              <a:gd name="T16" fmla="*/ 2147483646 w 947"/>
              <a:gd name="T17" fmla="*/ 2147483646 h 638"/>
              <a:gd name="T18" fmla="*/ 2147483646 w 947"/>
              <a:gd name="T19" fmla="*/ 2147483646 h 638"/>
              <a:gd name="T20" fmla="*/ 2147483646 w 947"/>
              <a:gd name="T21" fmla="*/ 2147483646 h 638"/>
              <a:gd name="T22" fmla="*/ 2147483646 w 947"/>
              <a:gd name="T23" fmla="*/ 2147483646 h 638"/>
              <a:gd name="T24" fmla="*/ 2147483646 w 947"/>
              <a:gd name="T25" fmla="*/ 2147483646 h 638"/>
              <a:gd name="T26" fmla="*/ 2147483646 w 947"/>
              <a:gd name="T27" fmla="*/ 2147483646 h 638"/>
              <a:gd name="T28" fmla="*/ 2147483646 w 947"/>
              <a:gd name="T29" fmla="*/ 2147483646 h 638"/>
              <a:gd name="T30" fmla="*/ 2147483646 w 947"/>
              <a:gd name="T31" fmla="*/ 2147483646 h 638"/>
              <a:gd name="T32" fmla="*/ 2147483646 w 947"/>
              <a:gd name="T33" fmla="*/ 2147483646 h 638"/>
              <a:gd name="T34" fmla="*/ 2147483646 w 947"/>
              <a:gd name="T35" fmla="*/ 2147483646 h 638"/>
              <a:gd name="T36" fmla="*/ 2147483646 w 947"/>
              <a:gd name="T37" fmla="*/ 2147483646 h 638"/>
              <a:gd name="T38" fmla="*/ 2147483646 w 947"/>
              <a:gd name="T39" fmla="*/ 0 h 638"/>
              <a:gd name="T40" fmla="*/ 0 w 947"/>
              <a:gd name="T41" fmla="*/ 2147483646 h 6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47"/>
              <a:gd name="T64" fmla="*/ 0 h 638"/>
              <a:gd name="T65" fmla="*/ 947 w 947"/>
              <a:gd name="T66" fmla="*/ 638 h 6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47" h="638">
                <a:moveTo>
                  <a:pt x="0" y="594"/>
                </a:moveTo>
                <a:lnTo>
                  <a:pt x="55" y="638"/>
                </a:lnTo>
                <a:lnTo>
                  <a:pt x="106" y="594"/>
                </a:lnTo>
                <a:lnTo>
                  <a:pt x="161" y="638"/>
                </a:lnTo>
                <a:lnTo>
                  <a:pt x="212" y="594"/>
                </a:lnTo>
                <a:lnTo>
                  <a:pt x="263" y="638"/>
                </a:lnTo>
                <a:lnTo>
                  <a:pt x="314" y="594"/>
                </a:lnTo>
                <a:lnTo>
                  <a:pt x="369" y="638"/>
                </a:lnTo>
                <a:lnTo>
                  <a:pt x="420" y="594"/>
                </a:lnTo>
                <a:lnTo>
                  <a:pt x="471" y="638"/>
                </a:lnTo>
                <a:lnTo>
                  <a:pt x="527" y="594"/>
                </a:lnTo>
                <a:lnTo>
                  <a:pt x="578" y="638"/>
                </a:lnTo>
                <a:lnTo>
                  <a:pt x="629" y="594"/>
                </a:lnTo>
                <a:lnTo>
                  <a:pt x="680" y="638"/>
                </a:lnTo>
                <a:lnTo>
                  <a:pt x="735" y="594"/>
                </a:lnTo>
                <a:lnTo>
                  <a:pt x="786" y="638"/>
                </a:lnTo>
                <a:lnTo>
                  <a:pt x="837" y="594"/>
                </a:lnTo>
                <a:lnTo>
                  <a:pt x="892" y="638"/>
                </a:lnTo>
                <a:lnTo>
                  <a:pt x="947" y="594"/>
                </a:lnTo>
                <a:lnTo>
                  <a:pt x="471" y="0"/>
                </a:lnTo>
                <a:lnTo>
                  <a:pt x="0" y="5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3" name="Freeform 61"/>
          <p:cNvSpPr>
            <a:spLocks noChangeArrowheads="1"/>
          </p:cNvSpPr>
          <p:nvPr/>
        </p:nvSpPr>
        <p:spPr bwMode="auto">
          <a:xfrm>
            <a:off x="1590675" y="4533900"/>
            <a:ext cx="1004888" cy="674688"/>
          </a:xfrm>
          <a:custGeom>
            <a:avLst/>
            <a:gdLst>
              <a:gd name="T0" fmla="*/ 0 w 685"/>
              <a:gd name="T1" fmla="*/ 2147483646 h 460"/>
              <a:gd name="T2" fmla="*/ 2147483646 w 685"/>
              <a:gd name="T3" fmla="*/ 2147483646 h 460"/>
              <a:gd name="T4" fmla="*/ 2147483646 w 685"/>
              <a:gd name="T5" fmla="*/ 2147483646 h 460"/>
              <a:gd name="T6" fmla="*/ 2147483646 w 685"/>
              <a:gd name="T7" fmla="*/ 2147483646 h 460"/>
              <a:gd name="T8" fmla="*/ 2147483646 w 685"/>
              <a:gd name="T9" fmla="*/ 2147483646 h 460"/>
              <a:gd name="T10" fmla="*/ 2147483646 w 685"/>
              <a:gd name="T11" fmla="*/ 2147483646 h 460"/>
              <a:gd name="T12" fmla="*/ 2147483646 w 685"/>
              <a:gd name="T13" fmla="*/ 2147483646 h 460"/>
              <a:gd name="T14" fmla="*/ 2147483646 w 685"/>
              <a:gd name="T15" fmla="*/ 2147483646 h 460"/>
              <a:gd name="T16" fmla="*/ 2147483646 w 685"/>
              <a:gd name="T17" fmla="*/ 2147483646 h 460"/>
              <a:gd name="T18" fmla="*/ 2147483646 w 685"/>
              <a:gd name="T19" fmla="*/ 2147483646 h 460"/>
              <a:gd name="T20" fmla="*/ 2147483646 w 685"/>
              <a:gd name="T21" fmla="*/ 2147483646 h 460"/>
              <a:gd name="T22" fmla="*/ 2147483646 w 685"/>
              <a:gd name="T23" fmla="*/ 2147483646 h 460"/>
              <a:gd name="T24" fmla="*/ 2147483646 w 685"/>
              <a:gd name="T25" fmla="*/ 2147483646 h 460"/>
              <a:gd name="T26" fmla="*/ 2147483646 w 685"/>
              <a:gd name="T27" fmla="*/ 2147483646 h 460"/>
              <a:gd name="T28" fmla="*/ 2147483646 w 685"/>
              <a:gd name="T29" fmla="*/ 2147483646 h 460"/>
              <a:gd name="T30" fmla="*/ 2147483646 w 685"/>
              <a:gd name="T31" fmla="*/ 2147483646 h 460"/>
              <a:gd name="T32" fmla="*/ 2147483646 w 685"/>
              <a:gd name="T33" fmla="*/ 2147483646 h 460"/>
              <a:gd name="T34" fmla="*/ 2147483646 w 685"/>
              <a:gd name="T35" fmla="*/ 2147483646 h 460"/>
              <a:gd name="T36" fmla="*/ 2147483646 w 685"/>
              <a:gd name="T37" fmla="*/ 2147483646 h 460"/>
              <a:gd name="T38" fmla="*/ 2147483646 w 685"/>
              <a:gd name="T39" fmla="*/ 0 h 460"/>
              <a:gd name="T40" fmla="*/ 0 w 685"/>
              <a:gd name="T41" fmla="*/ 2147483646 h 4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85"/>
              <a:gd name="T64" fmla="*/ 0 h 460"/>
              <a:gd name="T65" fmla="*/ 685 w 685"/>
              <a:gd name="T66" fmla="*/ 460 h 4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85" h="460">
                <a:moveTo>
                  <a:pt x="0" y="429"/>
                </a:moveTo>
                <a:lnTo>
                  <a:pt x="44" y="460"/>
                </a:lnTo>
                <a:lnTo>
                  <a:pt x="79" y="429"/>
                </a:lnTo>
                <a:lnTo>
                  <a:pt x="118" y="460"/>
                </a:lnTo>
                <a:lnTo>
                  <a:pt x="154" y="429"/>
                </a:lnTo>
                <a:lnTo>
                  <a:pt x="193" y="460"/>
                </a:lnTo>
                <a:lnTo>
                  <a:pt x="232" y="429"/>
                </a:lnTo>
                <a:lnTo>
                  <a:pt x="268" y="460"/>
                </a:lnTo>
                <a:lnTo>
                  <a:pt x="307" y="429"/>
                </a:lnTo>
                <a:lnTo>
                  <a:pt x="342" y="460"/>
                </a:lnTo>
                <a:lnTo>
                  <a:pt x="382" y="429"/>
                </a:lnTo>
                <a:lnTo>
                  <a:pt x="417" y="460"/>
                </a:lnTo>
                <a:lnTo>
                  <a:pt x="456" y="429"/>
                </a:lnTo>
                <a:lnTo>
                  <a:pt x="496" y="460"/>
                </a:lnTo>
                <a:lnTo>
                  <a:pt x="531" y="429"/>
                </a:lnTo>
                <a:lnTo>
                  <a:pt x="570" y="460"/>
                </a:lnTo>
                <a:lnTo>
                  <a:pt x="606" y="429"/>
                </a:lnTo>
                <a:lnTo>
                  <a:pt x="645" y="460"/>
                </a:lnTo>
                <a:lnTo>
                  <a:pt x="685" y="429"/>
                </a:lnTo>
                <a:lnTo>
                  <a:pt x="342" y="0"/>
                </a:lnTo>
                <a:lnTo>
                  <a:pt x="0" y="429"/>
                </a:lnTo>
                <a:close/>
              </a:path>
            </a:pathLst>
          </a:custGeom>
          <a:solidFill>
            <a:srgbClr val="FF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4" name="Freeform 62"/>
          <p:cNvSpPr>
            <a:spLocks noChangeArrowheads="1"/>
          </p:cNvSpPr>
          <p:nvPr/>
        </p:nvSpPr>
        <p:spPr bwMode="auto">
          <a:xfrm>
            <a:off x="2092325" y="4533900"/>
            <a:ext cx="890588" cy="1190625"/>
          </a:xfrm>
          <a:custGeom>
            <a:avLst/>
            <a:gdLst>
              <a:gd name="T0" fmla="*/ 0 w 606"/>
              <a:gd name="T1" fmla="*/ 0 h 811"/>
              <a:gd name="T2" fmla="*/ 0 w 606"/>
              <a:gd name="T3" fmla="*/ 2147483646 h 811"/>
              <a:gd name="T4" fmla="*/ 2147483646 w 606"/>
              <a:gd name="T5" fmla="*/ 2147483646 h 811"/>
              <a:gd name="T6" fmla="*/ 2147483646 w 606"/>
              <a:gd name="T7" fmla="*/ 2147483646 h 811"/>
              <a:gd name="T8" fmla="*/ 2147483646 w 606"/>
              <a:gd name="T9" fmla="*/ 2147483646 h 811"/>
              <a:gd name="T10" fmla="*/ 2147483646 w 606"/>
              <a:gd name="T11" fmla="*/ 2147483646 h 811"/>
              <a:gd name="T12" fmla="*/ 2147483646 w 606"/>
              <a:gd name="T13" fmla="*/ 2147483646 h 811"/>
              <a:gd name="T14" fmla="*/ 2147483646 w 606"/>
              <a:gd name="T15" fmla="*/ 2147483646 h 811"/>
              <a:gd name="T16" fmla="*/ 2147483646 w 606"/>
              <a:gd name="T17" fmla="*/ 2147483646 h 811"/>
              <a:gd name="T18" fmla="*/ 2147483646 w 606"/>
              <a:gd name="T19" fmla="*/ 2147483646 h 811"/>
              <a:gd name="T20" fmla="*/ 2147483646 w 606"/>
              <a:gd name="T21" fmla="*/ 2147483646 h 811"/>
              <a:gd name="T22" fmla="*/ 0 w 606"/>
              <a:gd name="T23" fmla="*/ 0 h 811"/>
              <a:gd name="T24" fmla="*/ 0 w 606"/>
              <a:gd name="T25" fmla="*/ 0 h 8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6"/>
              <a:gd name="T40" fmla="*/ 0 h 811"/>
              <a:gd name="T41" fmla="*/ 606 w 606"/>
              <a:gd name="T42" fmla="*/ 811 h 81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6" h="811">
                <a:moveTo>
                  <a:pt x="0" y="0"/>
                </a:moveTo>
                <a:lnTo>
                  <a:pt x="0" y="811"/>
                </a:lnTo>
                <a:lnTo>
                  <a:pt x="67" y="756"/>
                </a:lnTo>
                <a:lnTo>
                  <a:pt x="134" y="811"/>
                </a:lnTo>
                <a:lnTo>
                  <a:pt x="201" y="756"/>
                </a:lnTo>
                <a:lnTo>
                  <a:pt x="268" y="811"/>
                </a:lnTo>
                <a:lnTo>
                  <a:pt x="335" y="756"/>
                </a:lnTo>
                <a:lnTo>
                  <a:pt x="401" y="811"/>
                </a:lnTo>
                <a:lnTo>
                  <a:pt x="468" y="756"/>
                </a:lnTo>
                <a:lnTo>
                  <a:pt x="531" y="811"/>
                </a:lnTo>
                <a:lnTo>
                  <a:pt x="606" y="756"/>
                </a:lnTo>
                <a:lnTo>
                  <a:pt x="0" y="0"/>
                </a:lnTo>
                <a:close/>
              </a:path>
            </a:pathLst>
          </a:custGeom>
          <a:solidFill>
            <a:srgbClr val="A85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5" name="Freeform 63"/>
          <p:cNvSpPr>
            <a:spLocks noChangeArrowheads="1"/>
          </p:cNvSpPr>
          <p:nvPr/>
        </p:nvSpPr>
        <p:spPr bwMode="auto">
          <a:xfrm>
            <a:off x="2092325" y="4533900"/>
            <a:ext cx="698500" cy="936625"/>
          </a:xfrm>
          <a:custGeom>
            <a:avLst/>
            <a:gdLst>
              <a:gd name="T0" fmla="*/ 0 w 476"/>
              <a:gd name="T1" fmla="*/ 0 h 638"/>
              <a:gd name="T2" fmla="*/ 0 w 476"/>
              <a:gd name="T3" fmla="*/ 2147483646 h 638"/>
              <a:gd name="T4" fmla="*/ 2147483646 w 476"/>
              <a:gd name="T5" fmla="*/ 2147483646 h 638"/>
              <a:gd name="T6" fmla="*/ 2147483646 w 476"/>
              <a:gd name="T7" fmla="*/ 2147483646 h 638"/>
              <a:gd name="T8" fmla="*/ 2147483646 w 476"/>
              <a:gd name="T9" fmla="*/ 2147483646 h 638"/>
              <a:gd name="T10" fmla="*/ 2147483646 w 476"/>
              <a:gd name="T11" fmla="*/ 2147483646 h 638"/>
              <a:gd name="T12" fmla="*/ 2147483646 w 476"/>
              <a:gd name="T13" fmla="*/ 2147483646 h 638"/>
              <a:gd name="T14" fmla="*/ 2147483646 w 476"/>
              <a:gd name="T15" fmla="*/ 2147483646 h 638"/>
              <a:gd name="T16" fmla="*/ 2147483646 w 476"/>
              <a:gd name="T17" fmla="*/ 2147483646 h 638"/>
              <a:gd name="T18" fmla="*/ 2147483646 w 476"/>
              <a:gd name="T19" fmla="*/ 2147483646 h 638"/>
              <a:gd name="T20" fmla="*/ 2147483646 w 476"/>
              <a:gd name="T21" fmla="*/ 2147483646 h 638"/>
              <a:gd name="T22" fmla="*/ 0 w 476"/>
              <a:gd name="T23" fmla="*/ 0 h 638"/>
              <a:gd name="T24" fmla="*/ 0 w 476"/>
              <a:gd name="T25" fmla="*/ 0 h 6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6"/>
              <a:gd name="T40" fmla="*/ 0 h 638"/>
              <a:gd name="T41" fmla="*/ 476 w 476"/>
              <a:gd name="T42" fmla="*/ 638 h 6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6" h="638">
                <a:moveTo>
                  <a:pt x="0" y="0"/>
                </a:moveTo>
                <a:lnTo>
                  <a:pt x="0" y="638"/>
                </a:lnTo>
                <a:lnTo>
                  <a:pt x="56" y="594"/>
                </a:lnTo>
                <a:lnTo>
                  <a:pt x="107" y="638"/>
                </a:lnTo>
                <a:lnTo>
                  <a:pt x="158" y="594"/>
                </a:lnTo>
                <a:lnTo>
                  <a:pt x="209" y="638"/>
                </a:lnTo>
                <a:lnTo>
                  <a:pt x="264" y="594"/>
                </a:lnTo>
                <a:lnTo>
                  <a:pt x="315" y="638"/>
                </a:lnTo>
                <a:lnTo>
                  <a:pt x="366" y="594"/>
                </a:lnTo>
                <a:lnTo>
                  <a:pt x="421" y="638"/>
                </a:lnTo>
                <a:lnTo>
                  <a:pt x="476" y="594"/>
                </a:lnTo>
                <a:lnTo>
                  <a:pt x="0" y="0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6" name="Freeform 64"/>
          <p:cNvSpPr>
            <a:spLocks noChangeArrowheads="1"/>
          </p:cNvSpPr>
          <p:nvPr/>
        </p:nvSpPr>
        <p:spPr bwMode="auto">
          <a:xfrm>
            <a:off x="2092325" y="4533900"/>
            <a:ext cx="503238" cy="674688"/>
          </a:xfrm>
          <a:custGeom>
            <a:avLst/>
            <a:gdLst>
              <a:gd name="T0" fmla="*/ 0 w 343"/>
              <a:gd name="T1" fmla="*/ 0 h 460"/>
              <a:gd name="T2" fmla="*/ 0 w 343"/>
              <a:gd name="T3" fmla="*/ 2147483646 h 460"/>
              <a:gd name="T4" fmla="*/ 2147483646 w 343"/>
              <a:gd name="T5" fmla="*/ 2147483646 h 460"/>
              <a:gd name="T6" fmla="*/ 2147483646 w 343"/>
              <a:gd name="T7" fmla="*/ 2147483646 h 460"/>
              <a:gd name="T8" fmla="*/ 2147483646 w 343"/>
              <a:gd name="T9" fmla="*/ 2147483646 h 460"/>
              <a:gd name="T10" fmla="*/ 2147483646 w 343"/>
              <a:gd name="T11" fmla="*/ 2147483646 h 460"/>
              <a:gd name="T12" fmla="*/ 2147483646 w 343"/>
              <a:gd name="T13" fmla="*/ 2147483646 h 460"/>
              <a:gd name="T14" fmla="*/ 2147483646 w 343"/>
              <a:gd name="T15" fmla="*/ 2147483646 h 460"/>
              <a:gd name="T16" fmla="*/ 2147483646 w 343"/>
              <a:gd name="T17" fmla="*/ 2147483646 h 460"/>
              <a:gd name="T18" fmla="*/ 2147483646 w 343"/>
              <a:gd name="T19" fmla="*/ 2147483646 h 460"/>
              <a:gd name="T20" fmla="*/ 2147483646 w 343"/>
              <a:gd name="T21" fmla="*/ 2147483646 h 460"/>
              <a:gd name="T22" fmla="*/ 0 w 343"/>
              <a:gd name="T23" fmla="*/ 0 h 460"/>
              <a:gd name="T24" fmla="*/ 0 w 343"/>
              <a:gd name="T25" fmla="*/ 0 h 4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3"/>
              <a:gd name="T40" fmla="*/ 0 h 460"/>
              <a:gd name="T41" fmla="*/ 343 w 343"/>
              <a:gd name="T42" fmla="*/ 460 h 4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3" h="460">
                <a:moveTo>
                  <a:pt x="0" y="0"/>
                </a:moveTo>
                <a:lnTo>
                  <a:pt x="0" y="460"/>
                </a:lnTo>
                <a:lnTo>
                  <a:pt x="40" y="429"/>
                </a:lnTo>
                <a:lnTo>
                  <a:pt x="75" y="460"/>
                </a:lnTo>
                <a:lnTo>
                  <a:pt x="114" y="429"/>
                </a:lnTo>
                <a:lnTo>
                  <a:pt x="154" y="460"/>
                </a:lnTo>
                <a:lnTo>
                  <a:pt x="189" y="429"/>
                </a:lnTo>
                <a:lnTo>
                  <a:pt x="228" y="460"/>
                </a:lnTo>
                <a:lnTo>
                  <a:pt x="264" y="429"/>
                </a:lnTo>
                <a:lnTo>
                  <a:pt x="303" y="460"/>
                </a:lnTo>
                <a:lnTo>
                  <a:pt x="343" y="429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7" name="Rectangle 65"/>
          <p:cNvSpPr>
            <a:spLocks noChangeArrowheads="1"/>
          </p:cNvSpPr>
          <p:nvPr/>
        </p:nvSpPr>
        <p:spPr bwMode="auto">
          <a:xfrm>
            <a:off x="2613025" y="5765800"/>
            <a:ext cx="820738" cy="69215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8" name="Freeform 66"/>
          <p:cNvSpPr>
            <a:spLocks noChangeArrowheads="1"/>
          </p:cNvSpPr>
          <p:nvPr/>
        </p:nvSpPr>
        <p:spPr bwMode="auto">
          <a:xfrm>
            <a:off x="2613025" y="5891213"/>
            <a:ext cx="820738" cy="260350"/>
          </a:xfrm>
          <a:custGeom>
            <a:avLst/>
            <a:gdLst>
              <a:gd name="T0" fmla="*/ 2147483646 w 559"/>
              <a:gd name="T1" fmla="*/ 2147483646 h 177"/>
              <a:gd name="T2" fmla="*/ 2147483646 w 559"/>
              <a:gd name="T3" fmla="*/ 0 h 177"/>
              <a:gd name="T4" fmla="*/ 2147483646 w 559"/>
              <a:gd name="T5" fmla="*/ 0 h 177"/>
              <a:gd name="T6" fmla="*/ 2147483646 w 559"/>
              <a:gd name="T7" fmla="*/ 2147483646 h 177"/>
              <a:gd name="T8" fmla="*/ 0 w 559"/>
              <a:gd name="T9" fmla="*/ 2147483646 h 177"/>
              <a:gd name="T10" fmla="*/ 0 w 559"/>
              <a:gd name="T11" fmla="*/ 2147483646 h 177"/>
              <a:gd name="T12" fmla="*/ 2147483646 w 559"/>
              <a:gd name="T13" fmla="*/ 2147483646 h 177"/>
              <a:gd name="T14" fmla="*/ 2147483646 w 559"/>
              <a:gd name="T15" fmla="*/ 2147483646 h 177"/>
              <a:gd name="T16" fmla="*/ 2147483646 w 559"/>
              <a:gd name="T17" fmla="*/ 2147483646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9"/>
              <a:gd name="T28" fmla="*/ 0 h 177"/>
              <a:gd name="T29" fmla="*/ 559 w 55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9" h="177">
                <a:moveTo>
                  <a:pt x="295" y="142"/>
                </a:moveTo>
                <a:lnTo>
                  <a:pt x="295" y="0"/>
                </a:lnTo>
                <a:lnTo>
                  <a:pt x="260" y="0"/>
                </a:lnTo>
                <a:lnTo>
                  <a:pt x="260" y="142"/>
                </a:lnTo>
                <a:lnTo>
                  <a:pt x="0" y="142"/>
                </a:lnTo>
                <a:lnTo>
                  <a:pt x="0" y="177"/>
                </a:lnTo>
                <a:lnTo>
                  <a:pt x="559" y="177"/>
                </a:lnTo>
                <a:lnTo>
                  <a:pt x="559" y="142"/>
                </a:lnTo>
                <a:lnTo>
                  <a:pt x="295" y="142"/>
                </a:lnTo>
                <a:close/>
              </a:path>
            </a:pathLst>
          </a:cu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9" name="Freeform 67"/>
          <p:cNvSpPr>
            <a:spLocks noChangeArrowheads="1"/>
          </p:cNvSpPr>
          <p:nvPr/>
        </p:nvSpPr>
        <p:spPr bwMode="auto">
          <a:xfrm>
            <a:off x="2433638" y="5181600"/>
            <a:ext cx="1177925" cy="784225"/>
          </a:xfrm>
          <a:custGeom>
            <a:avLst/>
            <a:gdLst>
              <a:gd name="T0" fmla="*/ 0 w 802"/>
              <a:gd name="T1" fmla="*/ 2147483646 h 535"/>
              <a:gd name="T2" fmla="*/ 2147483646 w 802"/>
              <a:gd name="T3" fmla="*/ 2147483646 h 535"/>
              <a:gd name="T4" fmla="*/ 2147483646 w 802"/>
              <a:gd name="T5" fmla="*/ 2147483646 h 535"/>
              <a:gd name="T6" fmla="*/ 2147483646 w 802"/>
              <a:gd name="T7" fmla="*/ 2147483646 h 535"/>
              <a:gd name="T8" fmla="*/ 2147483646 w 802"/>
              <a:gd name="T9" fmla="*/ 2147483646 h 535"/>
              <a:gd name="T10" fmla="*/ 2147483646 w 802"/>
              <a:gd name="T11" fmla="*/ 2147483646 h 535"/>
              <a:gd name="T12" fmla="*/ 2147483646 w 802"/>
              <a:gd name="T13" fmla="*/ 2147483646 h 535"/>
              <a:gd name="T14" fmla="*/ 2147483646 w 802"/>
              <a:gd name="T15" fmla="*/ 2147483646 h 535"/>
              <a:gd name="T16" fmla="*/ 2147483646 w 802"/>
              <a:gd name="T17" fmla="*/ 2147483646 h 535"/>
              <a:gd name="T18" fmla="*/ 2147483646 w 802"/>
              <a:gd name="T19" fmla="*/ 2147483646 h 535"/>
              <a:gd name="T20" fmla="*/ 2147483646 w 802"/>
              <a:gd name="T21" fmla="*/ 2147483646 h 535"/>
              <a:gd name="T22" fmla="*/ 2147483646 w 802"/>
              <a:gd name="T23" fmla="*/ 2147483646 h 535"/>
              <a:gd name="T24" fmla="*/ 2147483646 w 802"/>
              <a:gd name="T25" fmla="*/ 2147483646 h 535"/>
              <a:gd name="T26" fmla="*/ 2147483646 w 802"/>
              <a:gd name="T27" fmla="*/ 2147483646 h 535"/>
              <a:gd name="T28" fmla="*/ 2147483646 w 802"/>
              <a:gd name="T29" fmla="*/ 2147483646 h 535"/>
              <a:gd name="T30" fmla="*/ 2147483646 w 802"/>
              <a:gd name="T31" fmla="*/ 2147483646 h 535"/>
              <a:gd name="T32" fmla="*/ 2147483646 w 802"/>
              <a:gd name="T33" fmla="*/ 2147483646 h 535"/>
              <a:gd name="T34" fmla="*/ 2147483646 w 802"/>
              <a:gd name="T35" fmla="*/ 2147483646 h 535"/>
              <a:gd name="T36" fmla="*/ 2147483646 w 802"/>
              <a:gd name="T37" fmla="*/ 2147483646 h 535"/>
              <a:gd name="T38" fmla="*/ 2147483646 w 802"/>
              <a:gd name="T39" fmla="*/ 0 h 535"/>
              <a:gd name="T40" fmla="*/ 0 w 802"/>
              <a:gd name="T41" fmla="*/ 2147483646 h 5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2"/>
              <a:gd name="T64" fmla="*/ 0 h 535"/>
              <a:gd name="T65" fmla="*/ 802 w 802"/>
              <a:gd name="T66" fmla="*/ 535 h 5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2" h="535">
                <a:moveTo>
                  <a:pt x="0" y="500"/>
                </a:moveTo>
                <a:lnTo>
                  <a:pt x="52" y="535"/>
                </a:lnTo>
                <a:lnTo>
                  <a:pt x="95" y="500"/>
                </a:lnTo>
                <a:lnTo>
                  <a:pt x="138" y="535"/>
                </a:lnTo>
                <a:lnTo>
                  <a:pt x="181" y="500"/>
                </a:lnTo>
                <a:lnTo>
                  <a:pt x="225" y="535"/>
                </a:lnTo>
                <a:lnTo>
                  <a:pt x="268" y="500"/>
                </a:lnTo>
                <a:lnTo>
                  <a:pt x="315" y="535"/>
                </a:lnTo>
                <a:lnTo>
                  <a:pt x="358" y="500"/>
                </a:lnTo>
                <a:lnTo>
                  <a:pt x="401" y="535"/>
                </a:lnTo>
                <a:lnTo>
                  <a:pt x="445" y="500"/>
                </a:lnTo>
                <a:lnTo>
                  <a:pt x="488" y="535"/>
                </a:lnTo>
                <a:lnTo>
                  <a:pt x="535" y="500"/>
                </a:lnTo>
                <a:lnTo>
                  <a:pt x="578" y="535"/>
                </a:lnTo>
                <a:lnTo>
                  <a:pt x="622" y="500"/>
                </a:lnTo>
                <a:lnTo>
                  <a:pt x="665" y="535"/>
                </a:lnTo>
                <a:lnTo>
                  <a:pt x="708" y="500"/>
                </a:lnTo>
                <a:lnTo>
                  <a:pt x="755" y="535"/>
                </a:lnTo>
                <a:lnTo>
                  <a:pt x="802" y="500"/>
                </a:lnTo>
                <a:lnTo>
                  <a:pt x="401" y="0"/>
                </a:lnTo>
                <a:lnTo>
                  <a:pt x="0" y="500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0" name="Freeform 68"/>
          <p:cNvSpPr>
            <a:spLocks noChangeArrowheads="1"/>
          </p:cNvSpPr>
          <p:nvPr/>
        </p:nvSpPr>
        <p:spPr bwMode="auto">
          <a:xfrm>
            <a:off x="2560638" y="5181600"/>
            <a:ext cx="923925" cy="617538"/>
          </a:xfrm>
          <a:custGeom>
            <a:avLst/>
            <a:gdLst>
              <a:gd name="T0" fmla="*/ 0 w 629"/>
              <a:gd name="T1" fmla="*/ 2147483646 h 421"/>
              <a:gd name="T2" fmla="*/ 2147483646 w 629"/>
              <a:gd name="T3" fmla="*/ 2147483646 h 421"/>
              <a:gd name="T4" fmla="*/ 2147483646 w 629"/>
              <a:gd name="T5" fmla="*/ 2147483646 h 421"/>
              <a:gd name="T6" fmla="*/ 2147483646 w 629"/>
              <a:gd name="T7" fmla="*/ 2147483646 h 421"/>
              <a:gd name="T8" fmla="*/ 2147483646 w 629"/>
              <a:gd name="T9" fmla="*/ 2147483646 h 421"/>
              <a:gd name="T10" fmla="*/ 2147483646 w 629"/>
              <a:gd name="T11" fmla="*/ 2147483646 h 421"/>
              <a:gd name="T12" fmla="*/ 2147483646 w 629"/>
              <a:gd name="T13" fmla="*/ 2147483646 h 421"/>
              <a:gd name="T14" fmla="*/ 2147483646 w 629"/>
              <a:gd name="T15" fmla="*/ 2147483646 h 421"/>
              <a:gd name="T16" fmla="*/ 2147483646 w 629"/>
              <a:gd name="T17" fmla="*/ 2147483646 h 421"/>
              <a:gd name="T18" fmla="*/ 2147483646 w 629"/>
              <a:gd name="T19" fmla="*/ 2147483646 h 421"/>
              <a:gd name="T20" fmla="*/ 2147483646 w 629"/>
              <a:gd name="T21" fmla="*/ 2147483646 h 421"/>
              <a:gd name="T22" fmla="*/ 2147483646 w 629"/>
              <a:gd name="T23" fmla="*/ 2147483646 h 421"/>
              <a:gd name="T24" fmla="*/ 2147483646 w 629"/>
              <a:gd name="T25" fmla="*/ 2147483646 h 421"/>
              <a:gd name="T26" fmla="*/ 2147483646 w 629"/>
              <a:gd name="T27" fmla="*/ 2147483646 h 421"/>
              <a:gd name="T28" fmla="*/ 2147483646 w 629"/>
              <a:gd name="T29" fmla="*/ 2147483646 h 421"/>
              <a:gd name="T30" fmla="*/ 2147483646 w 629"/>
              <a:gd name="T31" fmla="*/ 2147483646 h 421"/>
              <a:gd name="T32" fmla="*/ 2147483646 w 629"/>
              <a:gd name="T33" fmla="*/ 2147483646 h 421"/>
              <a:gd name="T34" fmla="*/ 2147483646 w 629"/>
              <a:gd name="T35" fmla="*/ 2147483646 h 421"/>
              <a:gd name="T36" fmla="*/ 2147483646 w 629"/>
              <a:gd name="T37" fmla="*/ 2147483646 h 421"/>
              <a:gd name="T38" fmla="*/ 2147483646 w 629"/>
              <a:gd name="T39" fmla="*/ 0 h 421"/>
              <a:gd name="T40" fmla="*/ 0 w 629"/>
              <a:gd name="T41" fmla="*/ 2147483646 h 4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29"/>
              <a:gd name="T64" fmla="*/ 0 h 421"/>
              <a:gd name="T65" fmla="*/ 629 w 629"/>
              <a:gd name="T66" fmla="*/ 421 h 4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29" h="421">
                <a:moveTo>
                  <a:pt x="0" y="394"/>
                </a:moveTo>
                <a:lnTo>
                  <a:pt x="39" y="421"/>
                </a:lnTo>
                <a:lnTo>
                  <a:pt x="71" y="394"/>
                </a:lnTo>
                <a:lnTo>
                  <a:pt x="106" y="421"/>
                </a:lnTo>
                <a:lnTo>
                  <a:pt x="141" y="394"/>
                </a:lnTo>
                <a:lnTo>
                  <a:pt x="177" y="421"/>
                </a:lnTo>
                <a:lnTo>
                  <a:pt x="212" y="394"/>
                </a:lnTo>
                <a:lnTo>
                  <a:pt x="244" y="421"/>
                </a:lnTo>
                <a:lnTo>
                  <a:pt x="279" y="394"/>
                </a:lnTo>
                <a:lnTo>
                  <a:pt x="314" y="421"/>
                </a:lnTo>
                <a:lnTo>
                  <a:pt x="350" y="394"/>
                </a:lnTo>
                <a:lnTo>
                  <a:pt x="385" y="421"/>
                </a:lnTo>
                <a:lnTo>
                  <a:pt x="417" y="394"/>
                </a:lnTo>
                <a:lnTo>
                  <a:pt x="452" y="421"/>
                </a:lnTo>
                <a:lnTo>
                  <a:pt x="487" y="394"/>
                </a:lnTo>
                <a:lnTo>
                  <a:pt x="523" y="421"/>
                </a:lnTo>
                <a:lnTo>
                  <a:pt x="558" y="394"/>
                </a:lnTo>
                <a:lnTo>
                  <a:pt x="590" y="421"/>
                </a:lnTo>
                <a:lnTo>
                  <a:pt x="629" y="390"/>
                </a:lnTo>
                <a:lnTo>
                  <a:pt x="314" y="0"/>
                </a:lnTo>
                <a:lnTo>
                  <a:pt x="0" y="3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1" name="Freeform 69"/>
          <p:cNvSpPr>
            <a:spLocks noChangeArrowheads="1"/>
          </p:cNvSpPr>
          <p:nvPr/>
        </p:nvSpPr>
        <p:spPr bwMode="auto">
          <a:xfrm>
            <a:off x="2687638" y="5181600"/>
            <a:ext cx="669925" cy="444500"/>
          </a:xfrm>
          <a:custGeom>
            <a:avLst/>
            <a:gdLst>
              <a:gd name="T0" fmla="*/ 0 w 456"/>
              <a:gd name="T1" fmla="*/ 2147483646 h 303"/>
              <a:gd name="T2" fmla="*/ 2147483646 w 456"/>
              <a:gd name="T3" fmla="*/ 2147483646 h 303"/>
              <a:gd name="T4" fmla="*/ 2147483646 w 456"/>
              <a:gd name="T5" fmla="*/ 2147483646 h 303"/>
              <a:gd name="T6" fmla="*/ 2147483646 w 456"/>
              <a:gd name="T7" fmla="*/ 2147483646 h 303"/>
              <a:gd name="T8" fmla="*/ 2147483646 w 456"/>
              <a:gd name="T9" fmla="*/ 2147483646 h 303"/>
              <a:gd name="T10" fmla="*/ 2147483646 w 456"/>
              <a:gd name="T11" fmla="*/ 2147483646 h 303"/>
              <a:gd name="T12" fmla="*/ 2147483646 w 456"/>
              <a:gd name="T13" fmla="*/ 2147483646 h 303"/>
              <a:gd name="T14" fmla="*/ 2147483646 w 456"/>
              <a:gd name="T15" fmla="*/ 2147483646 h 303"/>
              <a:gd name="T16" fmla="*/ 2147483646 w 456"/>
              <a:gd name="T17" fmla="*/ 2147483646 h 303"/>
              <a:gd name="T18" fmla="*/ 2147483646 w 456"/>
              <a:gd name="T19" fmla="*/ 2147483646 h 303"/>
              <a:gd name="T20" fmla="*/ 2147483646 w 456"/>
              <a:gd name="T21" fmla="*/ 2147483646 h 303"/>
              <a:gd name="T22" fmla="*/ 2147483646 w 456"/>
              <a:gd name="T23" fmla="*/ 2147483646 h 303"/>
              <a:gd name="T24" fmla="*/ 2147483646 w 456"/>
              <a:gd name="T25" fmla="*/ 2147483646 h 303"/>
              <a:gd name="T26" fmla="*/ 2147483646 w 456"/>
              <a:gd name="T27" fmla="*/ 2147483646 h 303"/>
              <a:gd name="T28" fmla="*/ 2147483646 w 456"/>
              <a:gd name="T29" fmla="*/ 2147483646 h 303"/>
              <a:gd name="T30" fmla="*/ 2147483646 w 456"/>
              <a:gd name="T31" fmla="*/ 2147483646 h 303"/>
              <a:gd name="T32" fmla="*/ 2147483646 w 456"/>
              <a:gd name="T33" fmla="*/ 2147483646 h 303"/>
              <a:gd name="T34" fmla="*/ 2147483646 w 456"/>
              <a:gd name="T35" fmla="*/ 2147483646 h 303"/>
              <a:gd name="T36" fmla="*/ 2147483646 w 456"/>
              <a:gd name="T37" fmla="*/ 2147483646 h 303"/>
              <a:gd name="T38" fmla="*/ 2147483646 w 456"/>
              <a:gd name="T39" fmla="*/ 0 h 303"/>
              <a:gd name="T40" fmla="*/ 0 w 456"/>
              <a:gd name="T41" fmla="*/ 2147483646 h 30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56"/>
              <a:gd name="T64" fmla="*/ 0 h 303"/>
              <a:gd name="T65" fmla="*/ 456 w 456"/>
              <a:gd name="T66" fmla="*/ 303 h 30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56" h="303">
                <a:moveTo>
                  <a:pt x="0" y="283"/>
                </a:moveTo>
                <a:lnTo>
                  <a:pt x="28" y="303"/>
                </a:lnTo>
                <a:lnTo>
                  <a:pt x="55" y="283"/>
                </a:lnTo>
                <a:lnTo>
                  <a:pt x="79" y="303"/>
                </a:lnTo>
                <a:lnTo>
                  <a:pt x="103" y="283"/>
                </a:lnTo>
                <a:lnTo>
                  <a:pt x="130" y="303"/>
                </a:lnTo>
                <a:lnTo>
                  <a:pt x="154" y="283"/>
                </a:lnTo>
                <a:lnTo>
                  <a:pt x="177" y="303"/>
                </a:lnTo>
                <a:lnTo>
                  <a:pt x="205" y="283"/>
                </a:lnTo>
                <a:lnTo>
                  <a:pt x="228" y="303"/>
                </a:lnTo>
                <a:lnTo>
                  <a:pt x="252" y="283"/>
                </a:lnTo>
                <a:lnTo>
                  <a:pt x="280" y="303"/>
                </a:lnTo>
                <a:lnTo>
                  <a:pt x="303" y="283"/>
                </a:lnTo>
                <a:lnTo>
                  <a:pt x="327" y="303"/>
                </a:lnTo>
                <a:lnTo>
                  <a:pt x="354" y="283"/>
                </a:lnTo>
                <a:lnTo>
                  <a:pt x="378" y="303"/>
                </a:lnTo>
                <a:lnTo>
                  <a:pt x="401" y="283"/>
                </a:lnTo>
                <a:lnTo>
                  <a:pt x="429" y="303"/>
                </a:lnTo>
                <a:lnTo>
                  <a:pt x="456" y="283"/>
                </a:lnTo>
                <a:lnTo>
                  <a:pt x="228" y="0"/>
                </a:lnTo>
                <a:lnTo>
                  <a:pt x="0" y="283"/>
                </a:lnTo>
                <a:close/>
              </a:path>
            </a:pathLst>
          </a:cu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2" name="Rectangle 70"/>
          <p:cNvSpPr>
            <a:spLocks noChangeArrowheads="1"/>
          </p:cNvSpPr>
          <p:nvPr/>
        </p:nvSpPr>
        <p:spPr bwMode="auto">
          <a:xfrm>
            <a:off x="2613025" y="6151563"/>
            <a:ext cx="820738" cy="115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3" name="Rectangle 71"/>
          <p:cNvSpPr>
            <a:spLocks noChangeArrowheads="1"/>
          </p:cNvSpPr>
          <p:nvPr/>
        </p:nvSpPr>
        <p:spPr bwMode="auto">
          <a:xfrm>
            <a:off x="2768600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4" name="Rectangle 72"/>
          <p:cNvSpPr>
            <a:spLocks noChangeArrowheads="1"/>
          </p:cNvSpPr>
          <p:nvPr/>
        </p:nvSpPr>
        <p:spPr bwMode="auto">
          <a:xfrm>
            <a:off x="3173413" y="5989638"/>
            <a:ext cx="87312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5" name="Freeform 139"/>
          <p:cNvSpPr>
            <a:spLocks noChangeArrowheads="1"/>
          </p:cNvSpPr>
          <p:nvPr/>
        </p:nvSpPr>
        <p:spPr bwMode="auto">
          <a:xfrm>
            <a:off x="1798638" y="3098800"/>
            <a:ext cx="1136650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3"/>
                </a:moveTo>
                <a:cubicBezTo>
                  <a:pt x="178" y="63"/>
                  <a:pt x="176" y="64"/>
                  <a:pt x="174" y="64"/>
                </a:cubicBezTo>
                <a:cubicBezTo>
                  <a:pt x="173" y="50"/>
                  <a:pt x="161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39" y="18"/>
                  <a:pt x="121" y="0"/>
                  <a:pt x="99" y="1"/>
                </a:cubicBezTo>
                <a:cubicBezTo>
                  <a:pt x="77" y="1"/>
                  <a:pt x="59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7" y="42"/>
                </a:cubicBezTo>
                <a:cubicBezTo>
                  <a:pt x="34" y="42"/>
                  <a:pt x="23" y="52"/>
                  <a:pt x="21" y="65"/>
                </a:cubicBezTo>
                <a:cubicBezTo>
                  <a:pt x="20" y="64"/>
                  <a:pt x="18" y="64"/>
                  <a:pt x="16" y="64"/>
                </a:cubicBezTo>
                <a:cubicBezTo>
                  <a:pt x="7" y="64"/>
                  <a:pt x="0" y="72"/>
                  <a:pt x="0" y="80"/>
                </a:cubicBezTo>
                <a:cubicBezTo>
                  <a:pt x="0" y="89"/>
                  <a:pt x="8" y="96"/>
                  <a:pt x="16" y="96"/>
                </a:cubicBezTo>
                <a:cubicBezTo>
                  <a:pt x="22" y="96"/>
                  <a:pt x="174" y="95"/>
                  <a:pt x="181" y="95"/>
                </a:cubicBezTo>
                <a:cubicBezTo>
                  <a:pt x="190" y="95"/>
                  <a:pt x="197" y="88"/>
                  <a:pt x="197" y="79"/>
                </a:cubicBezTo>
                <a:cubicBezTo>
                  <a:pt x="196" y="70"/>
                  <a:pt x="189" y="63"/>
                  <a:pt x="18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6" name="Freeform 140"/>
          <p:cNvSpPr>
            <a:spLocks noChangeArrowheads="1"/>
          </p:cNvSpPr>
          <p:nvPr/>
        </p:nvSpPr>
        <p:spPr bwMode="auto">
          <a:xfrm>
            <a:off x="2376488" y="3317875"/>
            <a:ext cx="1138237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4"/>
                </a:moveTo>
                <a:cubicBezTo>
                  <a:pt x="178" y="64"/>
                  <a:pt x="176" y="64"/>
                  <a:pt x="175" y="65"/>
                </a:cubicBezTo>
                <a:cubicBezTo>
                  <a:pt x="173" y="51"/>
                  <a:pt x="162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40" y="18"/>
                  <a:pt x="122" y="0"/>
                  <a:pt x="100" y="1"/>
                </a:cubicBezTo>
                <a:cubicBezTo>
                  <a:pt x="78" y="1"/>
                  <a:pt x="60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8" y="41"/>
                </a:cubicBezTo>
                <a:cubicBezTo>
                  <a:pt x="34" y="41"/>
                  <a:pt x="23" y="51"/>
                  <a:pt x="21" y="64"/>
                </a:cubicBezTo>
                <a:cubicBezTo>
                  <a:pt x="20" y="64"/>
                  <a:pt x="18" y="63"/>
                  <a:pt x="16" y="63"/>
                </a:cubicBezTo>
                <a:cubicBezTo>
                  <a:pt x="7" y="63"/>
                  <a:pt x="0" y="71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22" y="95"/>
                  <a:pt x="174" y="96"/>
                  <a:pt x="181" y="96"/>
                </a:cubicBezTo>
                <a:cubicBezTo>
                  <a:pt x="189" y="95"/>
                  <a:pt x="197" y="88"/>
                  <a:pt x="196" y="79"/>
                </a:cubicBezTo>
                <a:cubicBezTo>
                  <a:pt x="196" y="71"/>
                  <a:pt x="189" y="64"/>
                  <a:pt x="180" y="64"/>
                </a:cubicBezTo>
                <a:close/>
              </a:path>
            </a:pathLst>
          </a:custGeom>
          <a:solidFill>
            <a:srgbClr val="7CD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7" name="Freeform 142"/>
          <p:cNvSpPr>
            <a:spLocks noChangeArrowheads="1"/>
          </p:cNvSpPr>
          <p:nvPr/>
        </p:nvSpPr>
        <p:spPr bwMode="auto">
          <a:xfrm>
            <a:off x="3254375" y="3033713"/>
            <a:ext cx="374650" cy="207962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8" name="Rectangle 143"/>
          <p:cNvSpPr>
            <a:spLocks noChangeArrowheads="1"/>
          </p:cNvSpPr>
          <p:nvPr/>
        </p:nvSpPr>
        <p:spPr bwMode="auto">
          <a:xfrm>
            <a:off x="458788" y="5903913"/>
            <a:ext cx="63500" cy="369887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9" name="Rectangle 144"/>
          <p:cNvSpPr>
            <a:spLocks noChangeArrowheads="1"/>
          </p:cNvSpPr>
          <p:nvPr/>
        </p:nvSpPr>
        <p:spPr bwMode="auto">
          <a:xfrm>
            <a:off x="441325" y="597852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0" name="Rectangle 145"/>
          <p:cNvSpPr>
            <a:spLocks noChangeArrowheads="1"/>
          </p:cNvSpPr>
          <p:nvPr/>
        </p:nvSpPr>
        <p:spPr bwMode="auto">
          <a:xfrm>
            <a:off x="441325" y="6083300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1" name="Rectangle 146"/>
          <p:cNvSpPr>
            <a:spLocks noChangeArrowheads="1"/>
          </p:cNvSpPr>
          <p:nvPr/>
        </p:nvSpPr>
        <p:spPr bwMode="auto">
          <a:xfrm>
            <a:off x="441325" y="617537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2" name="Freeform 147"/>
          <p:cNvSpPr>
            <a:spLocks noChangeArrowheads="1"/>
          </p:cNvSpPr>
          <p:nvPr/>
        </p:nvSpPr>
        <p:spPr bwMode="auto">
          <a:xfrm>
            <a:off x="522288" y="5810250"/>
            <a:ext cx="230187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6" y="20"/>
                  <a:pt x="6" y="20"/>
                  <a:pt x="6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3" name="Freeform 148"/>
          <p:cNvSpPr>
            <a:spLocks noChangeArrowheads="1"/>
          </p:cNvSpPr>
          <p:nvPr/>
        </p:nvSpPr>
        <p:spPr bwMode="auto">
          <a:xfrm>
            <a:off x="228600" y="5810250"/>
            <a:ext cx="230188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4" name="Freeform 149"/>
          <p:cNvSpPr>
            <a:spLocks noChangeArrowheads="1"/>
          </p:cNvSpPr>
          <p:nvPr/>
        </p:nvSpPr>
        <p:spPr bwMode="auto">
          <a:xfrm>
            <a:off x="327025" y="5694363"/>
            <a:ext cx="195263" cy="227012"/>
          </a:xfrm>
          <a:custGeom>
            <a:avLst/>
            <a:gdLst>
              <a:gd name="T0" fmla="*/ 2147483646 w 34"/>
              <a:gd name="T1" fmla="*/ 2147483646 h 39"/>
              <a:gd name="T2" fmla="*/ 2147483646 w 34"/>
              <a:gd name="T3" fmla="*/ 2147483646 h 39"/>
              <a:gd name="T4" fmla="*/ 2147483646 w 34"/>
              <a:gd name="T5" fmla="*/ 2147483646 h 39"/>
              <a:gd name="T6" fmla="*/ 2147483646 w 34"/>
              <a:gd name="T7" fmla="*/ 2147483646 h 39"/>
              <a:gd name="T8" fmla="*/ 2147483646 w 34"/>
              <a:gd name="T9" fmla="*/ 2147483646 h 39"/>
              <a:gd name="T10" fmla="*/ 2147483646 w 34"/>
              <a:gd name="T11" fmla="*/ 2147483646 h 39"/>
              <a:gd name="T12" fmla="*/ 2147483646 w 34"/>
              <a:gd name="T13" fmla="*/ 2147483646 h 39"/>
              <a:gd name="T14" fmla="*/ 2147483646 w 34"/>
              <a:gd name="T15" fmla="*/ 2147483646 h 39"/>
              <a:gd name="T16" fmla="*/ 2147483646 w 34"/>
              <a:gd name="T17" fmla="*/ 2147483646 h 39"/>
              <a:gd name="T18" fmla="*/ 2147483646 w 34"/>
              <a:gd name="T19" fmla="*/ 2147483646 h 39"/>
              <a:gd name="T20" fmla="*/ 2147483646 w 34"/>
              <a:gd name="T21" fmla="*/ 2147483646 h 39"/>
              <a:gd name="T22" fmla="*/ 0 w 34"/>
              <a:gd name="T23" fmla="*/ 2147483646 h 39"/>
              <a:gd name="T24" fmla="*/ 2147483646 w 34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"/>
              <a:gd name="T40" fmla="*/ 0 h 39"/>
              <a:gd name="T41" fmla="*/ 34 w 34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" h="39">
                <a:moveTo>
                  <a:pt x="28" y="12"/>
                </a:moveTo>
                <a:cubicBezTo>
                  <a:pt x="34" y="21"/>
                  <a:pt x="32" y="33"/>
                  <a:pt x="23" y="39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26"/>
                  <a:pt x="13" y="26"/>
                  <a:pt x="13" y="26"/>
                </a:cubicBezTo>
                <a:cubicBezTo>
                  <a:pt x="16" y="20"/>
                  <a:pt x="16" y="20"/>
                  <a:pt x="16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16"/>
                  <a:pt x="7" y="16"/>
                  <a:pt x="7" y="16"/>
                </a:cubicBezTo>
                <a:cubicBezTo>
                  <a:pt x="10" y="11"/>
                  <a:pt x="10" y="11"/>
                  <a:pt x="1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6"/>
                  <a:pt x="0" y="6"/>
                  <a:pt x="0" y="6"/>
                </a:cubicBezTo>
                <a:cubicBezTo>
                  <a:pt x="9" y="0"/>
                  <a:pt x="22" y="3"/>
                  <a:pt x="28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5" name="Freeform 150"/>
          <p:cNvSpPr>
            <a:spLocks noChangeArrowheads="1"/>
          </p:cNvSpPr>
          <p:nvPr/>
        </p:nvSpPr>
        <p:spPr bwMode="auto">
          <a:xfrm>
            <a:off x="465138" y="5694363"/>
            <a:ext cx="192087" cy="227012"/>
          </a:xfrm>
          <a:custGeom>
            <a:avLst/>
            <a:gdLst>
              <a:gd name="T0" fmla="*/ 2147483646 w 33"/>
              <a:gd name="T1" fmla="*/ 2147483646 h 39"/>
              <a:gd name="T2" fmla="*/ 2147483646 w 33"/>
              <a:gd name="T3" fmla="*/ 2147483646 h 39"/>
              <a:gd name="T4" fmla="*/ 2147483646 w 33"/>
              <a:gd name="T5" fmla="*/ 2147483646 h 39"/>
              <a:gd name="T6" fmla="*/ 2147483646 w 33"/>
              <a:gd name="T7" fmla="*/ 2147483646 h 39"/>
              <a:gd name="T8" fmla="*/ 2147483646 w 33"/>
              <a:gd name="T9" fmla="*/ 2147483646 h 39"/>
              <a:gd name="T10" fmla="*/ 2147483646 w 33"/>
              <a:gd name="T11" fmla="*/ 2147483646 h 39"/>
              <a:gd name="T12" fmla="*/ 2147483646 w 33"/>
              <a:gd name="T13" fmla="*/ 2147483646 h 39"/>
              <a:gd name="T14" fmla="*/ 2147483646 w 33"/>
              <a:gd name="T15" fmla="*/ 2147483646 h 39"/>
              <a:gd name="T16" fmla="*/ 2147483646 w 33"/>
              <a:gd name="T17" fmla="*/ 2147483646 h 39"/>
              <a:gd name="T18" fmla="*/ 2147483646 w 33"/>
              <a:gd name="T19" fmla="*/ 2147483646 h 39"/>
              <a:gd name="T20" fmla="*/ 2147483646 w 33"/>
              <a:gd name="T21" fmla="*/ 2147483646 h 39"/>
              <a:gd name="T22" fmla="*/ 2147483646 w 33"/>
              <a:gd name="T23" fmla="*/ 2147483646 h 39"/>
              <a:gd name="T24" fmla="*/ 2147483646 w 33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"/>
              <a:gd name="T40" fmla="*/ 0 h 39"/>
              <a:gd name="T41" fmla="*/ 33 w 33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" h="39">
                <a:moveTo>
                  <a:pt x="6" y="12"/>
                </a:moveTo>
                <a:cubicBezTo>
                  <a:pt x="0" y="21"/>
                  <a:pt x="2" y="33"/>
                  <a:pt x="11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2" y="28"/>
                  <a:pt x="12" y="28"/>
                  <a:pt x="12" y="28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16"/>
                  <a:pt x="27" y="16"/>
                  <a:pt x="27" y="16"/>
                </a:cubicBezTo>
                <a:cubicBezTo>
                  <a:pt x="24" y="11"/>
                  <a:pt x="24" y="11"/>
                  <a:pt x="2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24" y="0"/>
                  <a:pt x="12" y="3"/>
                  <a:pt x="6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6" name="Oval 151"/>
          <p:cNvSpPr>
            <a:spLocks noChangeArrowheads="1"/>
          </p:cNvSpPr>
          <p:nvPr/>
        </p:nvSpPr>
        <p:spPr bwMode="auto">
          <a:xfrm>
            <a:off x="488950" y="5880100"/>
            <a:ext cx="6985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7" name="Oval 152"/>
          <p:cNvSpPr>
            <a:spLocks noChangeArrowheads="1"/>
          </p:cNvSpPr>
          <p:nvPr/>
        </p:nvSpPr>
        <p:spPr bwMode="auto">
          <a:xfrm>
            <a:off x="412750" y="5880100"/>
            <a:ext cx="7620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8" name="Oval 153"/>
          <p:cNvSpPr>
            <a:spLocks noChangeArrowheads="1"/>
          </p:cNvSpPr>
          <p:nvPr/>
        </p:nvSpPr>
        <p:spPr bwMode="auto">
          <a:xfrm>
            <a:off x="454025" y="5845175"/>
            <a:ext cx="74613" cy="76200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9" name="Freeform 154"/>
          <p:cNvSpPr>
            <a:spLocks noChangeArrowheads="1"/>
          </p:cNvSpPr>
          <p:nvPr/>
        </p:nvSpPr>
        <p:spPr bwMode="auto">
          <a:xfrm>
            <a:off x="3022600" y="5181600"/>
            <a:ext cx="587375" cy="784225"/>
          </a:xfrm>
          <a:custGeom>
            <a:avLst/>
            <a:gdLst>
              <a:gd name="T0" fmla="*/ 0 w 401"/>
              <a:gd name="T1" fmla="*/ 0 h 535"/>
              <a:gd name="T2" fmla="*/ 0 w 401"/>
              <a:gd name="T3" fmla="*/ 2147483646 h 535"/>
              <a:gd name="T4" fmla="*/ 2147483646 w 401"/>
              <a:gd name="T5" fmla="*/ 2147483646 h 535"/>
              <a:gd name="T6" fmla="*/ 2147483646 w 401"/>
              <a:gd name="T7" fmla="*/ 2147483646 h 535"/>
              <a:gd name="T8" fmla="*/ 2147483646 w 401"/>
              <a:gd name="T9" fmla="*/ 2147483646 h 535"/>
              <a:gd name="T10" fmla="*/ 2147483646 w 401"/>
              <a:gd name="T11" fmla="*/ 2147483646 h 535"/>
              <a:gd name="T12" fmla="*/ 2147483646 w 401"/>
              <a:gd name="T13" fmla="*/ 2147483646 h 535"/>
              <a:gd name="T14" fmla="*/ 2147483646 w 401"/>
              <a:gd name="T15" fmla="*/ 2147483646 h 535"/>
              <a:gd name="T16" fmla="*/ 2147483646 w 401"/>
              <a:gd name="T17" fmla="*/ 2147483646 h 535"/>
              <a:gd name="T18" fmla="*/ 2147483646 w 401"/>
              <a:gd name="T19" fmla="*/ 2147483646 h 535"/>
              <a:gd name="T20" fmla="*/ 2147483646 w 401"/>
              <a:gd name="T21" fmla="*/ 2147483646 h 535"/>
              <a:gd name="T22" fmla="*/ 0 w 401"/>
              <a:gd name="T23" fmla="*/ 0 h 535"/>
              <a:gd name="T24" fmla="*/ 0 w 401"/>
              <a:gd name="T25" fmla="*/ 0 h 5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1"/>
              <a:gd name="T40" fmla="*/ 0 h 535"/>
              <a:gd name="T41" fmla="*/ 401 w 401"/>
              <a:gd name="T42" fmla="*/ 535 h 5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1" h="535">
                <a:moveTo>
                  <a:pt x="0" y="0"/>
                </a:moveTo>
                <a:lnTo>
                  <a:pt x="0" y="535"/>
                </a:lnTo>
                <a:lnTo>
                  <a:pt x="44" y="500"/>
                </a:lnTo>
                <a:lnTo>
                  <a:pt x="87" y="535"/>
                </a:lnTo>
                <a:lnTo>
                  <a:pt x="134" y="500"/>
                </a:lnTo>
                <a:lnTo>
                  <a:pt x="177" y="535"/>
                </a:lnTo>
                <a:lnTo>
                  <a:pt x="221" y="500"/>
                </a:lnTo>
                <a:lnTo>
                  <a:pt x="264" y="535"/>
                </a:lnTo>
                <a:lnTo>
                  <a:pt x="307" y="500"/>
                </a:lnTo>
                <a:lnTo>
                  <a:pt x="354" y="535"/>
                </a:lnTo>
                <a:lnTo>
                  <a:pt x="401" y="500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0" name="Freeform 155"/>
          <p:cNvSpPr>
            <a:spLocks noChangeArrowheads="1"/>
          </p:cNvSpPr>
          <p:nvPr/>
        </p:nvSpPr>
        <p:spPr bwMode="auto">
          <a:xfrm>
            <a:off x="3022600" y="5181600"/>
            <a:ext cx="461963" cy="617538"/>
          </a:xfrm>
          <a:custGeom>
            <a:avLst/>
            <a:gdLst>
              <a:gd name="T0" fmla="*/ 0 w 315"/>
              <a:gd name="T1" fmla="*/ 0 h 421"/>
              <a:gd name="T2" fmla="*/ 0 w 315"/>
              <a:gd name="T3" fmla="*/ 2147483646 h 421"/>
              <a:gd name="T4" fmla="*/ 2147483646 w 315"/>
              <a:gd name="T5" fmla="*/ 2147483646 h 421"/>
              <a:gd name="T6" fmla="*/ 2147483646 w 315"/>
              <a:gd name="T7" fmla="*/ 2147483646 h 421"/>
              <a:gd name="T8" fmla="*/ 2147483646 w 315"/>
              <a:gd name="T9" fmla="*/ 2147483646 h 421"/>
              <a:gd name="T10" fmla="*/ 2147483646 w 315"/>
              <a:gd name="T11" fmla="*/ 2147483646 h 421"/>
              <a:gd name="T12" fmla="*/ 2147483646 w 315"/>
              <a:gd name="T13" fmla="*/ 2147483646 h 421"/>
              <a:gd name="T14" fmla="*/ 2147483646 w 315"/>
              <a:gd name="T15" fmla="*/ 2147483646 h 421"/>
              <a:gd name="T16" fmla="*/ 2147483646 w 315"/>
              <a:gd name="T17" fmla="*/ 2147483646 h 421"/>
              <a:gd name="T18" fmla="*/ 2147483646 w 315"/>
              <a:gd name="T19" fmla="*/ 2147483646 h 421"/>
              <a:gd name="T20" fmla="*/ 2147483646 w 315"/>
              <a:gd name="T21" fmla="*/ 2147483646 h 421"/>
              <a:gd name="T22" fmla="*/ 0 w 315"/>
              <a:gd name="T23" fmla="*/ 0 h 421"/>
              <a:gd name="T24" fmla="*/ 0 w 315"/>
              <a:gd name="T25" fmla="*/ 0 h 4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421"/>
              <a:gd name="T41" fmla="*/ 315 w 315"/>
              <a:gd name="T42" fmla="*/ 421 h 4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421">
                <a:moveTo>
                  <a:pt x="0" y="0"/>
                </a:moveTo>
                <a:lnTo>
                  <a:pt x="0" y="421"/>
                </a:lnTo>
                <a:lnTo>
                  <a:pt x="36" y="394"/>
                </a:lnTo>
                <a:lnTo>
                  <a:pt x="71" y="421"/>
                </a:lnTo>
                <a:lnTo>
                  <a:pt x="103" y="394"/>
                </a:lnTo>
                <a:lnTo>
                  <a:pt x="138" y="421"/>
                </a:lnTo>
                <a:lnTo>
                  <a:pt x="173" y="394"/>
                </a:lnTo>
                <a:lnTo>
                  <a:pt x="209" y="421"/>
                </a:lnTo>
                <a:lnTo>
                  <a:pt x="244" y="394"/>
                </a:lnTo>
                <a:lnTo>
                  <a:pt x="276" y="421"/>
                </a:lnTo>
                <a:lnTo>
                  <a:pt x="315" y="390"/>
                </a:lnTo>
                <a:lnTo>
                  <a:pt x="0" y="0"/>
                </a:lnTo>
                <a:close/>
              </a:path>
            </a:pathLst>
          </a:custGeom>
          <a:solidFill>
            <a:srgbClr val="DE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1" name="Freeform 156"/>
          <p:cNvSpPr>
            <a:spLocks noChangeArrowheads="1"/>
          </p:cNvSpPr>
          <p:nvPr/>
        </p:nvSpPr>
        <p:spPr bwMode="auto">
          <a:xfrm>
            <a:off x="3022600" y="5181600"/>
            <a:ext cx="333375" cy="444500"/>
          </a:xfrm>
          <a:custGeom>
            <a:avLst/>
            <a:gdLst>
              <a:gd name="T0" fmla="*/ 0 w 228"/>
              <a:gd name="T1" fmla="*/ 0 h 303"/>
              <a:gd name="T2" fmla="*/ 0 w 228"/>
              <a:gd name="T3" fmla="*/ 2147483646 h 303"/>
              <a:gd name="T4" fmla="*/ 2147483646 w 228"/>
              <a:gd name="T5" fmla="*/ 2147483646 h 303"/>
              <a:gd name="T6" fmla="*/ 2147483646 w 228"/>
              <a:gd name="T7" fmla="*/ 2147483646 h 303"/>
              <a:gd name="T8" fmla="*/ 2147483646 w 228"/>
              <a:gd name="T9" fmla="*/ 2147483646 h 303"/>
              <a:gd name="T10" fmla="*/ 2147483646 w 228"/>
              <a:gd name="T11" fmla="*/ 2147483646 h 303"/>
              <a:gd name="T12" fmla="*/ 2147483646 w 228"/>
              <a:gd name="T13" fmla="*/ 2147483646 h 303"/>
              <a:gd name="T14" fmla="*/ 2147483646 w 228"/>
              <a:gd name="T15" fmla="*/ 2147483646 h 303"/>
              <a:gd name="T16" fmla="*/ 2147483646 w 228"/>
              <a:gd name="T17" fmla="*/ 2147483646 h 303"/>
              <a:gd name="T18" fmla="*/ 2147483646 w 228"/>
              <a:gd name="T19" fmla="*/ 2147483646 h 303"/>
              <a:gd name="T20" fmla="*/ 2147483646 w 228"/>
              <a:gd name="T21" fmla="*/ 2147483646 h 303"/>
              <a:gd name="T22" fmla="*/ 0 w 228"/>
              <a:gd name="T23" fmla="*/ 0 h 303"/>
              <a:gd name="T24" fmla="*/ 0 w 228"/>
              <a:gd name="T25" fmla="*/ 0 h 3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8"/>
              <a:gd name="T40" fmla="*/ 0 h 303"/>
              <a:gd name="T41" fmla="*/ 228 w 228"/>
              <a:gd name="T42" fmla="*/ 303 h 3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8" h="303">
                <a:moveTo>
                  <a:pt x="0" y="0"/>
                </a:moveTo>
                <a:lnTo>
                  <a:pt x="0" y="303"/>
                </a:lnTo>
                <a:lnTo>
                  <a:pt x="24" y="283"/>
                </a:lnTo>
                <a:lnTo>
                  <a:pt x="52" y="303"/>
                </a:lnTo>
                <a:lnTo>
                  <a:pt x="75" y="283"/>
                </a:lnTo>
                <a:lnTo>
                  <a:pt x="99" y="303"/>
                </a:lnTo>
                <a:lnTo>
                  <a:pt x="126" y="283"/>
                </a:lnTo>
                <a:lnTo>
                  <a:pt x="150" y="303"/>
                </a:lnTo>
                <a:lnTo>
                  <a:pt x="173" y="283"/>
                </a:lnTo>
                <a:lnTo>
                  <a:pt x="201" y="303"/>
                </a:lnTo>
                <a:lnTo>
                  <a:pt x="228" y="283"/>
                </a:lnTo>
                <a:lnTo>
                  <a:pt x="0" y="0"/>
                </a:lnTo>
                <a:close/>
              </a:path>
            </a:pathLst>
          </a:custGeom>
          <a:solidFill>
            <a:srgbClr val="E8B3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2" name="Freeform 157"/>
          <p:cNvSpPr>
            <a:spLocks noChangeArrowheads="1"/>
          </p:cNvSpPr>
          <p:nvPr/>
        </p:nvSpPr>
        <p:spPr bwMode="auto">
          <a:xfrm>
            <a:off x="1412875" y="5300663"/>
            <a:ext cx="74613" cy="109537"/>
          </a:xfrm>
          <a:custGeom>
            <a:avLst/>
            <a:gdLst>
              <a:gd name="T0" fmla="*/ 2147483646 w 51"/>
              <a:gd name="T1" fmla="*/ 2147483646 h 75"/>
              <a:gd name="T2" fmla="*/ 2147483646 w 51"/>
              <a:gd name="T3" fmla="*/ 2147483646 h 75"/>
              <a:gd name="T4" fmla="*/ 0 w 51"/>
              <a:gd name="T5" fmla="*/ 2147483646 h 75"/>
              <a:gd name="T6" fmla="*/ 2147483646 w 51"/>
              <a:gd name="T7" fmla="*/ 0 h 75"/>
              <a:gd name="T8" fmla="*/ 2147483646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51" y="63"/>
                </a:moveTo>
                <a:lnTo>
                  <a:pt x="35" y="75"/>
                </a:lnTo>
                <a:lnTo>
                  <a:pt x="0" y="12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3" name="Freeform 158"/>
          <p:cNvSpPr>
            <a:spLocks noChangeArrowheads="1"/>
          </p:cNvSpPr>
          <p:nvPr/>
        </p:nvSpPr>
        <p:spPr bwMode="auto">
          <a:xfrm>
            <a:off x="1514475" y="5181600"/>
            <a:ext cx="76200" cy="103188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40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4" name="Freeform 159"/>
          <p:cNvSpPr>
            <a:spLocks noChangeArrowheads="1"/>
          </p:cNvSpPr>
          <p:nvPr/>
        </p:nvSpPr>
        <p:spPr bwMode="auto">
          <a:xfrm>
            <a:off x="1476375" y="5214938"/>
            <a:ext cx="109538" cy="58737"/>
          </a:xfrm>
          <a:custGeom>
            <a:avLst/>
            <a:gdLst>
              <a:gd name="T0" fmla="*/ 2147483646 w 75"/>
              <a:gd name="T1" fmla="*/ 2147483646 h 40"/>
              <a:gd name="T2" fmla="*/ 2147483646 w 75"/>
              <a:gd name="T3" fmla="*/ 2147483646 h 40"/>
              <a:gd name="T4" fmla="*/ 0 w 75"/>
              <a:gd name="T5" fmla="*/ 2147483646 h 40"/>
              <a:gd name="T6" fmla="*/ 2147483646 w 75"/>
              <a:gd name="T7" fmla="*/ 0 h 40"/>
              <a:gd name="T8" fmla="*/ 2147483646 w 75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0"/>
              <a:gd name="T17" fmla="*/ 75 w 7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0">
                <a:moveTo>
                  <a:pt x="75" y="24"/>
                </a:moveTo>
                <a:lnTo>
                  <a:pt x="67" y="40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5" name="Freeform 160"/>
          <p:cNvSpPr>
            <a:spLocks noChangeArrowheads="1"/>
          </p:cNvSpPr>
          <p:nvPr/>
        </p:nvSpPr>
        <p:spPr bwMode="auto">
          <a:xfrm>
            <a:off x="1833563" y="4764088"/>
            <a:ext cx="74612" cy="103187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9" y="71"/>
                </a:lnTo>
                <a:lnTo>
                  <a:pt x="0" y="8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6" name="Freeform 161"/>
          <p:cNvSpPr>
            <a:spLocks noChangeArrowheads="1"/>
          </p:cNvSpPr>
          <p:nvPr/>
        </p:nvSpPr>
        <p:spPr bwMode="auto">
          <a:xfrm>
            <a:off x="1649413" y="5011738"/>
            <a:ext cx="80962" cy="109537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4"/>
                </a:moveTo>
                <a:lnTo>
                  <a:pt x="39" y="75"/>
                </a:lnTo>
                <a:lnTo>
                  <a:pt x="0" y="8"/>
                </a:lnTo>
                <a:lnTo>
                  <a:pt x="15" y="0"/>
                </a:lnTo>
                <a:lnTo>
                  <a:pt x="55" y="6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7" name="Freeform 162"/>
          <p:cNvSpPr>
            <a:spLocks noChangeArrowheads="1"/>
          </p:cNvSpPr>
          <p:nvPr/>
        </p:nvSpPr>
        <p:spPr bwMode="auto">
          <a:xfrm>
            <a:off x="1984375" y="4554538"/>
            <a:ext cx="79375" cy="104775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" name="Freeform 163"/>
          <p:cNvSpPr>
            <a:spLocks noChangeArrowheads="1"/>
          </p:cNvSpPr>
          <p:nvPr/>
        </p:nvSpPr>
        <p:spPr bwMode="auto">
          <a:xfrm>
            <a:off x="1936750" y="4635500"/>
            <a:ext cx="80963" cy="111125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7"/>
                </a:moveTo>
                <a:lnTo>
                  <a:pt x="40" y="75"/>
                </a:lnTo>
                <a:lnTo>
                  <a:pt x="0" y="12"/>
                </a:lnTo>
                <a:lnTo>
                  <a:pt x="16" y="0"/>
                </a:lnTo>
                <a:lnTo>
                  <a:pt x="55" y="67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9" name="Freeform 164"/>
          <p:cNvSpPr>
            <a:spLocks noChangeArrowheads="1"/>
          </p:cNvSpPr>
          <p:nvPr/>
        </p:nvSpPr>
        <p:spPr bwMode="auto">
          <a:xfrm>
            <a:off x="1897063" y="4676775"/>
            <a:ext cx="109537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4"/>
                </a:moveTo>
                <a:lnTo>
                  <a:pt x="71" y="39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0" name="Freeform 165"/>
          <p:cNvSpPr>
            <a:spLocks noChangeArrowheads="1"/>
          </p:cNvSpPr>
          <p:nvPr/>
        </p:nvSpPr>
        <p:spPr bwMode="auto">
          <a:xfrm>
            <a:off x="1689100" y="4965700"/>
            <a:ext cx="74613" cy="104775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6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1" name="Freeform 166"/>
          <p:cNvSpPr>
            <a:spLocks noChangeArrowheads="1"/>
          </p:cNvSpPr>
          <p:nvPr/>
        </p:nvSpPr>
        <p:spPr bwMode="auto">
          <a:xfrm>
            <a:off x="1752600" y="4873625"/>
            <a:ext cx="109538" cy="63500"/>
          </a:xfrm>
          <a:custGeom>
            <a:avLst/>
            <a:gdLst>
              <a:gd name="T0" fmla="*/ 2147483646 w 74"/>
              <a:gd name="T1" fmla="*/ 2147483646 h 43"/>
              <a:gd name="T2" fmla="*/ 2147483646 w 74"/>
              <a:gd name="T3" fmla="*/ 2147483646 h 43"/>
              <a:gd name="T4" fmla="*/ 0 w 74"/>
              <a:gd name="T5" fmla="*/ 2147483646 h 43"/>
              <a:gd name="T6" fmla="*/ 2147483646 w 74"/>
              <a:gd name="T7" fmla="*/ 0 h 43"/>
              <a:gd name="T8" fmla="*/ 2147483646 w 74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3"/>
              <a:gd name="T17" fmla="*/ 74 w 7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3">
                <a:moveTo>
                  <a:pt x="74" y="28"/>
                </a:moveTo>
                <a:lnTo>
                  <a:pt x="66" y="43"/>
                </a:lnTo>
                <a:lnTo>
                  <a:pt x="0" y="20"/>
                </a:lnTo>
                <a:lnTo>
                  <a:pt x="3" y="0"/>
                </a:lnTo>
                <a:lnTo>
                  <a:pt x="74" y="28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2" name="Freeform 167"/>
          <p:cNvSpPr>
            <a:spLocks noChangeArrowheads="1"/>
          </p:cNvSpPr>
          <p:nvPr/>
        </p:nvSpPr>
        <p:spPr bwMode="auto">
          <a:xfrm>
            <a:off x="1290638" y="5470525"/>
            <a:ext cx="80962" cy="103188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3" name="Freeform 168"/>
          <p:cNvSpPr>
            <a:spLocks noChangeArrowheads="1"/>
          </p:cNvSpPr>
          <p:nvPr/>
        </p:nvSpPr>
        <p:spPr bwMode="auto">
          <a:xfrm>
            <a:off x="1314450" y="5422900"/>
            <a:ext cx="107950" cy="58738"/>
          </a:xfrm>
          <a:custGeom>
            <a:avLst/>
            <a:gdLst>
              <a:gd name="T0" fmla="*/ 2147483646 w 74"/>
              <a:gd name="T1" fmla="*/ 2147483646 h 40"/>
              <a:gd name="T2" fmla="*/ 2147483646 w 74"/>
              <a:gd name="T3" fmla="*/ 2147483646 h 40"/>
              <a:gd name="T4" fmla="*/ 0 w 74"/>
              <a:gd name="T5" fmla="*/ 2147483646 h 40"/>
              <a:gd name="T6" fmla="*/ 2147483646 w 74"/>
              <a:gd name="T7" fmla="*/ 0 h 40"/>
              <a:gd name="T8" fmla="*/ 2147483646 w 74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0"/>
              <a:gd name="T17" fmla="*/ 74 w 74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0">
                <a:moveTo>
                  <a:pt x="74" y="24"/>
                </a:moveTo>
                <a:lnTo>
                  <a:pt x="71" y="40"/>
                </a:lnTo>
                <a:lnTo>
                  <a:pt x="0" y="16"/>
                </a:lnTo>
                <a:lnTo>
                  <a:pt x="8" y="0"/>
                </a:lnTo>
                <a:lnTo>
                  <a:pt x="74" y="24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4" name="Freeform 169"/>
          <p:cNvSpPr>
            <a:spLocks noChangeArrowheads="1"/>
          </p:cNvSpPr>
          <p:nvPr/>
        </p:nvSpPr>
        <p:spPr bwMode="auto">
          <a:xfrm>
            <a:off x="1209675" y="5580063"/>
            <a:ext cx="109538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3"/>
                </a:moveTo>
                <a:lnTo>
                  <a:pt x="71" y="39"/>
                </a:lnTo>
                <a:lnTo>
                  <a:pt x="0" y="15"/>
                </a:lnTo>
                <a:lnTo>
                  <a:pt x="4" y="0"/>
                </a:lnTo>
                <a:lnTo>
                  <a:pt x="75" y="2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5" name="Freeform 170"/>
          <p:cNvSpPr>
            <a:spLocks noChangeArrowheads="1"/>
          </p:cNvSpPr>
          <p:nvPr/>
        </p:nvSpPr>
        <p:spPr bwMode="auto">
          <a:xfrm>
            <a:off x="2722563" y="5300663"/>
            <a:ext cx="74612" cy="109537"/>
          </a:xfrm>
          <a:custGeom>
            <a:avLst/>
            <a:gdLst>
              <a:gd name="T0" fmla="*/ 0 w 51"/>
              <a:gd name="T1" fmla="*/ 2147483646 h 75"/>
              <a:gd name="T2" fmla="*/ 2147483646 w 51"/>
              <a:gd name="T3" fmla="*/ 2147483646 h 75"/>
              <a:gd name="T4" fmla="*/ 2147483646 w 51"/>
              <a:gd name="T5" fmla="*/ 2147483646 h 75"/>
              <a:gd name="T6" fmla="*/ 2147483646 w 51"/>
              <a:gd name="T7" fmla="*/ 0 h 75"/>
              <a:gd name="T8" fmla="*/ 0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0" y="63"/>
                </a:moveTo>
                <a:lnTo>
                  <a:pt x="16" y="75"/>
                </a:lnTo>
                <a:lnTo>
                  <a:pt x="51" y="12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6" name="Freeform 171"/>
          <p:cNvSpPr>
            <a:spLocks noChangeArrowheads="1"/>
          </p:cNvSpPr>
          <p:nvPr/>
        </p:nvSpPr>
        <p:spPr bwMode="auto">
          <a:xfrm>
            <a:off x="2617788" y="5181600"/>
            <a:ext cx="74612" cy="103188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7" name="Freeform 172"/>
          <p:cNvSpPr>
            <a:spLocks noChangeArrowheads="1"/>
          </p:cNvSpPr>
          <p:nvPr/>
        </p:nvSpPr>
        <p:spPr bwMode="auto">
          <a:xfrm>
            <a:off x="2624138" y="5214938"/>
            <a:ext cx="115887" cy="58737"/>
          </a:xfrm>
          <a:custGeom>
            <a:avLst/>
            <a:gdLst>
              <a:gd name="T0" fmla="*/ 0 w 79"/>
              <a:gd name="T1" fmla="*/ 2147483646 h 40"/>
              <a:gd name="T2" fmla="*/ 2147483646 w 79"/>
              <a:gd name="T3" fmla="*/ 2147483646 h 40"/>
              <a:gd name="T4" fmla="*/ 2147483646 w 79"/>
              <a:gd name="T5" fmla="*/ 2147483646 h 40"/>
              <a:gd name="T6" fmla="*/ 2147483646 w 79"/>
              <a:gd name="T7" fmla="*/ 0 h 40"/>
              <a:gd name="T8" fmla="*/ 0 w 79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40"/>
              <a:gd name="T17" fmla="*/ 79 w 79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40">
                <a:moveTo>
                  <a:pt x="0" y="24"/>
                </a:moveTo>
                <a:lnTo>
                  <a:pt x="8" y="40"/>
                </a:lnTo>
                <a:lnTo>
                  <a:pt x="79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" name="Freeform 173"/>
          <p:cNvSpPr>
            <a:spLocks noChangeArrowheads="1"/>
          </p:cNvSpPr>
          <p:nvPr/>
        </p:nvSpPr>
        <p:spPr bwMode="auto">
          <a:xfrm>
            <a:off x="2301875" y="4764088"/>
            <a:ext cx="74613" cy="103187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9" name="Freeform 174"/>
          <p:cNvSpPr>
            <a:spLocks noChangeArrowheads="1"/>
          </p:cNvSpPr>
          <p:nvPr/>
        </p:nvSpPr>
        <p:spPr bwMode="auto">
          <a:xfrm>
            <a:off x="2479675" y="5011738"/>
            <a:ext cx="80963" cy="109537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4"/>
                </a:moveTo>
                <a:lnTo>
                  <a:pt x="16" y="75"/>
                </a:lnTo>
                <a:lnTo>
                  <a:pt x="55" y="8"/>
                </a:lnTo>
                <a:lnTo>
                  <a:pt x="39" y="0"/>
                </a:lnTo>
                <a:lnTo>
                  <a:pt x="0" y="6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0" name="Freeform 175"/>
          <p:cNvSpPr>
            <a:spLocks noChangeArrowheads="1"/>
          </p:cNvSpPr>
          <p:nvPr/>
        </p:nvSpPr>
        <p:spPr bwMode="auto">
          <a:xfrm>
            <a:off x="2151063" y="4554538"/>
            <a:ext cx="74612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1" name="Freeform 176"/>
          <p:cNvSpPr>
            <a:spLocks noChangeArrowheads="1"/>
          </p:cNvSpPr>
          <p:nvPr/>
        </p:nvSpPr>
        <p:spPr bwMode="auto">
          <a:xfrm>
            <a:off x="2190750" y="4635500"/>
            <a:ext cx="80963" cy="111125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7"/>
                </a:moveTo>
                <a:lnTo>
                  <a:pt x="16" y="75"/>
                </a:lnTo>
                <a:lnTo>
                  <a:pt x="55" y="12"/>
                </a:lnTo>
                <a:lnTo>
                  <a:pt x="4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2" name="Freeform 177"/>
          <p:cNvSpPr>
            <a:spLocks noChangeArrowheads="1"/>
          </p:cNvSpPr>
          <p:nvPr/>
        </p:nvSpPr>
        <p:spPr bwMode="auto">
          <a:xfrm>
            <a:off x="2203450" y="4676775"/>
            <a:ext cx="109538" cy="57150"/>
          </a:xfrm>
          <a:custGeom>
            <a:avLst/>
            <a:gdLst>
              <a:gd name="T0" fmla="*/ 0 w 75"/>
              <a:gd name="T1" fmla="*/ 2147483646 h 39"/>
              <a:gd name="T2" fmla="*/ 2147483646 w 75"/>
              <a:gd name="T3" fmla="*/ 2147483646 h 39"/>
              <a:gd name="T4" fmla="*/ 2147483646 w 75"/>
              <a:gd name="T5" fmla="*/ 2147483646 h 39"/>
              <a:gd name="T6" fmla="*/ 2147483646 w 75"/>
              <a:gd name="T7" fmla="*/ 0 h 39"/>
              <a:gd name="T8" fmla="*/ 0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0" y="24"/>
                </a:moveTo>
                <a:lnTo>
                  <a:pt x="8" y="39"/>
                </a:lnTo>
                <a:lnTo>
                  <a:pt x="75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3" name="Freeform 178"/>
          <p:cNvSpPr>
            <a:spLocks noChangeArrowheads="1"/>
          </p:cNvSpPr>
          <p:nvPr/>
        </p:nvSpPr>
        <p:spPr bwMode="auto">
          <a:xfrm>
            <a:off x="2444750" y="4965700"/>
            <a:ext cx="74613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6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4" name="Freeform 179"/>
          <p:cNvSpPr>
            <a:spLocks noChangeArrowheads="1"/>
          </p:cNvSpPr>
          <p:nvPr/>
        </p:nvSpPr>
        <p:spPr bwMode="auto">
          <a:xfrm>
            <a:off x="2346325" y="4873625"/>
            <a:ext cx="109538" cy="63500"/>
          </a:xfrm>
          <a:custGeom>
            <a:avLst/>
            <a:gdLst>
              <a:gd name="T0" fmla="*/ 0 w 75"/>
              <a:gd name="T1" fmla="*/ 2147483646 h 43"/>
              <a:gd name="T2" fmla="*/ 2147483646 w 75"/>
              <a:gd name="T3" fmla="*/ 2147483646 h 43"/>
              <a:gd name="T4" fmla="*/ 2147483646 w 75"/>
              <a:gd name="T5" fmla="*/ 2147483646 h 43"/>
              <a:gd name="T6" fmla="*/ 2147483646 w 75"/>
              <a:gd name="T7" fmla="*/ 0 h 43"/>
              <a:gd name="T8" fmla="*/ 0 w 75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3"/>
              <a:gd name="T17" fmla="*/ 75 w 7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3">
                <a:moveTo>
                  <a:pt x="0" y="28"/>
                </a:moveTo>
                <a:lnTo>
                  <a:pt x="8" y="43"/>
                </a:lnTo>
                <a:lnTo>
                  <a:pt x="75" y="20"/>
                </a:lnTo>
                <a:lnTo>
                  <a:pt x="71" y="0"/>
                </a:lnTo>
                <a:lnTo>
                  <a:pt x="0" y="28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5" name="Freeform 180"/>
          <p:cNvSpPr>
            <a:spLocks noChangeArrowheads="1"/>
          </p:cNvSpPr>
          <p:nvPr/>
        </p:nvSpPr>
        <p:spPr bwMode="auto">
          <a:xfrm>
            <a:off x="2255838" y="5035550"/>
            <a:ext cx="96837" cy="98425"/>
          </a:xfrm>
          <a:custGeom>
            <a:avLst/>
            <a:gdLst>
              <a:gd name="T0" fmla="*/ 2147483646 w 66"/>
              <a:gd name="T1" fmla="*/ 2147483646 h 67"/>
              <a:gd name="T2" fmla="*/ 2147483646 w 66"/>
              <a:gd name="T3" fmla="*/ 2147483646 h 67"/>
              <a:gd name="T4" fmla="*/ 0 w 66"/>
              <a:gd name="T5" fmla="*/ 2147483646 h 67"/>
              <a:gd name="T6" fmla="*/ 2147483646 w 66"/>
              <a:gd name="T7" fmla="*/ 0 h 67"/>
              <a:gd name="T8" fmla="*/ 2147483646 w 66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67"/>
              <a:gd name="T17" fmla="*/ 66 w 66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67">
                <a:moveTo>
                  <a:pt x="66" y="16"/>
                </a:moveTo>
                <a:lnTo>
                  <a:pt x="15" y="67"/>
                </a:lnTo>
                <a:lnTo>
                  <a:pt x="0" y="55"/>
                </a:lnTo>
                <a:lnTo>
                  <a:pt x="51" y="0"/>
                </a:lnTo>
                <a:lnTo>
                  <a:pt x="66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6" name="Freeform 181"/>
          <p:cNvSpPr>
            <a:spLocks noChangeArrowheads="1"/>
          </p:cNvSpPr>
          <p:nvPr/>
        </p:nvSpPr>
        <p:spPr bwMode="auto">
          <a:xfrm>
            <a:off x="2146300" y="5035550"/>
            <a:ext cx="103188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7" name="Freeform 182"/>
          <p:cNvSpPr>
            <a:spLocks noChangeArrowheads="1"/>
          </p:cNvSpPr>
          <p:nvPr/>
        </p:nvSpPr>
        <p:spPr bwMode="auto">
          <a:xfrm>
            <a:off x="2381250" y="5035550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" name="Freeform 183"/>
          <p:cNvSpPr>
            <a:spLocks noChangeArrowheads="1"/>
          </p:cNvSpPr>
          <p:nvPr/>
        </p:nvSpPr>
        <p:spPr bwMode="auto">
          <a:xfrm>
            <a:off x="2197100" y="4781550"/>
            <a:ext cx="98425" cy="104775"/>
          </a:xfrm>
          <a:custGeom>
            <a:avLst/>
            <a:gdLst>
              <a:gd name="T0" fmla="*/ 2147483646 w 67"/>
              <a:gd name="T1" fmla="*/ 2147483646 h 71"/>
              <a:gd name="T2" fmla="*/ 2147483646 w 67"/>
              <a:gd name="T3" fmla="*/ 2147483646 h 71"/>
              <a:gd name="T4" fmla="*/ 0 w 67"/>
              <a:gd name="T5" fmla="*/ 2147483646 h 71"/>
              <a:gd name="T6" fmla="*/ 2147483646 w 67"/>
              <a:gd name="T7" fmla="*/ 0 h 71"/>
              <a:gd name="T8" fmla="*/ 2147483646 w 6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67" y="16"/>
                </a:moveTo>
                <a:lnTo>
                  <a:pt x="16" y="71"/>
                </a:lnTo>
                <a:lnTo>
                  <a:pt x="0" y="55"/>
                </a:lnTo>
                <a:lnTo>
                  <a:pt x="51" y="0"/>
                </a:lnTo>
                <a:lnTo>
                  <a:pt x="67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" name="Freeform 184"/>
          <p:cNvSpPr>
            <a:spLocks noChangeArrowheads="1"/>
          </p:cNvSpPr>
          <p:nvPr/>
        </p:nvSpPr>
        <p:spPr bwMode="auto">
          <a:xfrm>
            <a:off x="2109788" y="4694238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" name="Freeform 185"/>
          <p:cNvSpPr>
            <a:spLocks noChangeArrowheads="1"/>
          </p:cNvSpPr>
          <p:nvPr/>
        </p:nvSpPr>
        <p:spPr bwMode="auto">
          <a:xfrm>
            <a:off x="2162175" y="4903788"/>
            <a:ext cx="103188" cy="103187"/>
          </a:xfrm>
          <a:custGeom>
            <a:avLst/>
            <a:gdLst>
              <a:gd name="T0" fmla="*/ 2147483646 w 70"/>
              <a:gd name="T1" fmla="*/ 0 h 71"/>
              <a:gd name="T2" fmla="*/ 2147483646 w 70"/>
              <a:gd name="T3" fmla="*/ 2147483646 h 71"/>
              <a:gd name="T4" fmla="*/ 2147483646 w 70"/>
              <a:gd name="T5" fmla="*/ 2147483646 h 71"/>
              <a:gd name="T6" fmla="*/ 0 w 70"/>
              <a:gd name="T7" fmla="*/ 2147483646 h 71"/>
              <a:gd name="T8" fmla="*/ 2147483646 w 70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71"/>
              <a:gd name="T17" fmla="*/ 70 w 70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71">
                <a:moveTo>
                  <a:pt x="15" y="0"/>
                </a:moveTo>
                <a:lnTo>
                  <a:pt x="70" y="55"/>
                </a:lnTo>
                <a:lnTo>
                  <a:pt x="55" y="71"/>
                </a:lnTo>
                <a:lnTo>
                  <a:pt x="0" y="15"/>
                </a:lnTo>
                <a:lnTo>
                  <a:pt x="15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" name="Freeform 186"/>
          <p:cNvSpPr>
            <a:spLocks noChangeArrowheads="1"/>
          </p:cNvSpPr>
          <p:nvPr/>
        </p:nvSpPr>
        <p:spPr bwMode="auto">
          <a:xfrm>
            <a:off x="2289175" y="4891088"/>
            <a:ext cx="98425" cy="104775"/>
          </a:xfrm>
          <a:custGeom>
            <a:avLst/>
            <a:gdLst>
              <a:gd name="T0" fmla="*/ 2147483646 w 67"/>
              <a:gd name="T1" fmla="*/ 0 h 71"/>
              <a:gd name="T2" fmla="*/ 2147483646 w 67"/>
              <a:gd name="T3" fmla="*/ 2147483646 h 71"/>
              <a:gd name="T4" fmla="*/ 2147483646 w 67"/>
              <a:gd name="T5" fmla="*/ 2147483646 h 71"/>
              <a:gd name="T6" fmla="*/ 0 w 67"/>
              <a:gd name="T7" fmla="*/ 2147483646 h 71"/>
              <a:gd name="T8" fmla="*/ 2147483646 w 6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12" y="0"/>
                </a:moveTo>
                <a:lnTo>
                  <a:pt x="67" y="55"/>
                </a:lnTo>
                <a:lnTo>
                  <a:pt x="51" y="71"/>
                </a:lnTo>
                <a:lnTo>
                  <a:pt x="0" y="16"/>
                </a:lnTo>
                <a:lnTo>
                  <a:pt x="12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" name="Freeform 73"/>
          <p:cNvSpPr>
            <a:spLocks noChangeArrowheads="1"/>
          </p:cNvSpPr>
          <p:nvPr/>
        </p:nvSpPr>
        <p:spPr bwMode="auto">
          <a:xfrm>
            <a:off x="136525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" name="Freeform 101"/>
          <p:cNvSpPr>
            <a:spLocks noChangeArrowheads="1"/>
          </p:cNvSpPr>
          <p:nvPr/>
        </p:nvSpPr>
        <p:spPr bwMode="auto">
          <a:xfrm>
            <a:off x="136525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" name="Freeform 102"/>
          <p:cNvSpPr>
            <a:spLocks noChangeArrowheads="1"/>
          </p:cNvSpPr>
          <p:nvPr/>
        </p:nvSpPr>
        <p:spPr bwMode="auto">
          <a:xfrm>
            <a:off x="136525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" name="Freeform 103"/>
          <p:cNvSpPr>
            <a:spLocks noChangeArrowheads="1"/>
          </p:cNvSpPr>
          <p:nvPr/>
        </p:nvSpPr>
        <p:spPr bwMode="auto">
          <a:xfrm>
            <a:off x="136525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" name="MH_Others_1"/>
          <p:cNvSpPr>
            <a:spLocks noChangeArrowheads="1"/>
          </p:cNvSpPr>
          <p:nvPr/>
        </p:nvSpPr>
        <p:spPr bwMode="auto">
          <a:xfrm>
            <a:off x="904875" y="1871663"/>
            <a:ext cx="306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DISCUSSION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07" name="文本框 112"/>
          <p:cNvSpPr>
            <a:spLocks noChangeArrowheads="1"/>
          </p:cNvSpPr>
          <p:nvPr/>
        </p:nvSpPr>
        <p:spPr bwMode="auto">
          <a:xfrm>
            <a:off x="806450" y="538163"/>
            <a:ext cx="22367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0" b="1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讨论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657271" y="2133600"/>
            <a:ext cx="7043057" cy="850446"/>
            <a:chOff x="5540375" y="2540000"/>
            <a:chExt cx="5476875" cy="498475"/>
          </a:xfrm>
        </p:grpSpPr>
        <p:sp>
          <p:nvSpPr>
            <p:cNvPr id="4217" name="MH_Entry_2"/>
            <p:cNvSpPr>
              <a:spLocks noChangeArrowheads="1"/>
            </p:cNvSpPr>
            <p:nvPr/>
          </p:nvSpPr>
          <p:spPr bwMode="auto">
            <a:xfrm>
              <a:off x="6210300" y="2540000"/>
              <a:ext cx="4806950" cy="498475"/>
            </a:xfrm>
            <a:prstGeom prst="roundRect">
              <a:avLst>
                <a:gd name="adj" fmla="val 9120"/>
              </a:avLst>
            </a:prstGeom>
            <a:solidFill>
              <a:srgbClr val="756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请找一找图中有哪些植物？</a:t>
              </a:r>
              <a:endParaRPr lang="zh-CN" altLang="en-US" sz="2400" b="1">
                <a:latin typeface="Arial" panose="020B0604020202020204" pitchFamily="34" charset="0"/>
              </a:endParaRPr>
            </a:p>
          </p:txBody>
        </p:sp>
        <p:sp>
          <p:nvSpPr>
            <p:cNvPr id="4218" name="MH_Number_2"/>
            <p:cNvSpPr>
              <a:spLocks noChangeArrowheads="1"/>
            </p:cNvSpPr>
            <p:nvPr/>
          </p:nvSpPr>
          <p:spPr bwMode="auto">
            <a:xfrm>
              <a:off x="5540375" y="2540000"/>
              <a:ext cx="498475" cy="498475"/>
            </a:xfrm>
            <a:prstGeom prst="roundRect">
              <a:avLst>
                <a:gd name="adj" fmla="val 7611"/>
              </a:avLst>
            </a:prstGeom>
            <a:solidFill>
              <a:srgbClr val="756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04</a:t>
              </a:r>
              <a:endPara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74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1"/>
          <p:cNvSpPr>
            <a:spLocks noChangeArrowheads="1"/>
          </p:cNvSpPr>
          <p:nvPr/>
        </p:nvSpPr>
        <p:spPr bwMode="auto">
          <a:xfrm>
            <a:off x="6321425" y="4711700"/>
            <a:ext cx="692150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Freeform 15"/>
          <p:cNvSpPr>
            <a:spLocks noChangeArrowheads="1"/>
          </p:cNvSpPr>
          <p:nvPr/>
        </p:nvSpPr>
        <p:spPr bwMode="auto">
          <a:xfrm>
            <a:off x="6753225" y="3432175"/>
            <a:ext cx="4822825" cy="3200400"/>
          </a:xfrm>
          <a:custGeom>
            <a:avLst/>
            <a:gdLst>
              <a:gd name="T0" fmla="*/ 2147483646 w 835"/>
              <a:gd name="T1" fmla="*/ 2147483646 h 553"/>
              <a:gd name="T2" fmla="*/ 2147483646 w 835"/>
              <a:gd name="T3" fmla="*/ 2147483646 h 553"/>
              <a:gd name="T4" fmla="*/ 2147483646 w 835"/>
              <a:gd name="T5" fmla="*/ 2147483646 h 553"/>
              <a:gd name="T6" fmla="*/ 2147483646 w 835"/>
              <a:gd name="T7" fmla="*/ 2147483646 h 553"/>
              <a:gd name="T8" fmla="*/ 2147483646 w 835"/>
              <a:gd name="T9" fmla="*/ 2147483646 h 553"/>
              <a:gd name="T10" fmla="*/ 2147483646 w 835"/>
              <a:gd name="T11" fmla="*/ 2147483646 h 553"/>
              <a:gd name="T12" fmla="*/ 2147483646 w 835"/>
              <a:gd name="T13" fmla="*/ 2147483646 h 553"/>
              <a:gd name="T14" fmla="*/ 2147483646 w 835"/>
              <a:gd name="T15" fmla="*/ 2147483646 h 553"/>
              <a:gd name="T16" fmla="*/ 2147483646 w 835"/>
              <a:gd name="T17" fmla="*/ 2147483646 h 553"/>
              <a:gd name="T18" fmla="*/ 2147483646 w 835"/>
              <a:gd name="T19" fmla="*/ 2147483646 h 553"/>
              <a:gd name="T20" fmla="*/ 2147483646 w 835"/>
              <a:gd name="T21" fmla="*/ 2147483646 h 553"/>
              <a:gd name="T22" fmla="*/ 2147483646 w 835"/>
              <a:gd name="T23" fmla="*/ 2147483646 h 553"/>
              <a:gd name="T24" fmla="*/ 2147483646 w 835"/>
              <a:gd name="T25" fmla="*/ 2147483646 h 553"/>
              <a:gd name="T26" fmla="*/ 2147483646 w 835"/>
              <a:gd name="T27" fmla="*/ 2147483646 h 553"/>
              <a:gd name="T28" fmla="*/ 2147483646 w 835"/>
              <a:gd name="T29" fmla="*/ 2147483646 h 553"/>
              <a:gd name="T30" fmla="*/ 2147483646 w 835"/>
              <a:gd name="T31" fmla="*/ 2147483646 h 553"/>
              <a:gd name="T32" fmla="*/ 2147483646 w 835"/>
              <a:gd name="T33" fmla="*/ 2147483646 h 553"/>
              <a:gd name="T34" fmla="*/ 2147483646 w 835"/>
              <a:gd name="T35" fmla="*/ 2147483646 h 553"/>
              <a:gd name="T36" fmla="*/ 2147483646 w 835"/>
              <a:gd name="T37" fmla="*/ 2147483646 h 553"/>
              <a:gd name="T38" fmla="*/ 0 w 835"/>
              <a:gd name="T39" fmla="*/ 2147483646 h 553"/>
              <a:gd name="T40" fmla="*/ 0 w 835"/>
              <a:gd name="T41" fmla="*/ 2147483646 h 553"/>
              <a:gd name="T42" fmla="*/ 2147483646 w 835"/>
              <a:gd name="T43" fmla="*/ 2147483646 h 553"/>
              <a:gd name="T44" fmla="*/ 2147483646 w 835"/>
              <a:gd name="T45" fmla="*/ 2147483646 h 553"/>
              <a:gd name="T46" fmla="*/ 2147483646 w 835"/>
              <a:gd name="T47" fmla="*/ 2147483646 h 553"/>
              <a:gd name="T48" fmla="*/ 2147483646 w 835"/>
              <a:gd name="T49" fmla="*/ 2147483646 h 553"/>
              <a:gd name="T50" fmla="*/ 2147483646 w 835"/>
              <a:gd name="T51" fmla="*/ 2147483646 h 553"/>
              <a:gd name="T52" fmla="*/ 2147483646 w 835"/>
              <a:gd name="T53" fmla="*/ 2147483646 h 553"/>
              <a:gd name="T54" fmla="*/ 2147483646 w 835"/>
              <a:gd name="T55" fmla="*/ 2147483646 h 553"/>
              <a:gd name="T56" fmla="*/ 2147483646 w 835"/>
              <a:gd name="T57" fmla="*/ 2147483646 h 553"/>
              <a:gd name="T58" fmla="*/ 2147483646 w 835"/>
              <a:gd name="T59" fmla="*/ 2147483646 h 553"/>
              <a:gd name="T60" fmla="*/ 2147483646 w 835"/>
              <a:gd name="T61" fmla="*/ 2147483646 h 553"/>
              <a:gd name="T62" fmla="*/ 2147483646 w 835"/>
              <a:gd name="T63" fmla="*/ 2147483646 h 553"/>
              <a:gd name="T64" fmla="*/ 2147483646 w 835"/>
              <a:gd name="T65" fmla="*/ 2147483646 h 553"/>
              <a:gd name="T66" fmla="*/ 2147483646 w 835"/>
              <a:gd name="T67" fmla="*/ 2147483646 h 553"/>
              <a:gd name="T68" fmla="*/ 2147483646 w 835"/>
              <a:gd name="T69" fmla="*/ 2147483646 h 553"/>
              <a:gd name="T70" fmla="*/ 2147483646 w 835"/>
              <a:gd name="T71" fmla="*/ 2147483646 h 55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5"/>
              <a:gd name="T109" fmla="*/ 0 h 553"/>
              <a:gd name="T110" fmla="*/ 835 w 835"/>
              <a:gd name="T111" fmla="*/ 553 h 55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5" h="553">
                <a:moveTo>
                  <a:pt x="777" y="374"/>
                </a:moveTo>
                <a:cubicBezTo>
                  <a:pt x="684" y="374"/>
                  <a:pt x="684" y="374"/>
                  <a:pt x="684" y="374"/>
                </a:cubicBezTo>
                <a:cubicBezTo>
                  <a:pt x="684" y="323"/>
                  <a:pt x="684" y="323"/>
                  <a:pt x="684" y="323"/>
                </a:cubicBezTo>
                <a:cubicBezTo>
                  <a:pt x="684" y="277"/>
                  <a:pt x="647" y="240"/>
                  <a:pt x="601" y="240"/>
                </a:cubicBezTo>
                <a:cubicBezTo>
                  <a:pt x="493" y="240"/>
                  <a:pt x="493" y="240"/>
                  <a:pt x="493" y="240"/>
                </a:cubicBezTo>
                <a:cubicBezTo>
                  <a:pt x="493" y="183"/>
                  <a:pt x="493" y="183"/>
                  <a:pt x="493" y="183"/>
                </a:cubicBezTo>
                <a:cubicBezTo>
                  <a:pt x="493" y="153"/>
                  <a:pt x="469" y="129"/>
                  <a:pt x="440" y="129"/>
                </a:cubicBezTo>
                <a:cubicBezTo>
                  <a:pt x="435" y="129"/>
                  <a:pt x="435" y="129"/>
                  <a:pt x="435" y="129"/>
                </a:cubicBezTo>
                <a:cubicBezTo>
                  <a:pt x="435" y="92"/>
                  <a:pt x="435" y="92"/>
                  <a:pt x="435" y="92"/>
                </a:cubicBezTo>
                <a:cubicBezTo>
                  <a:pt x="435" y="45"/>
                  <a:pt x="398" y="5"/>
                  <a:pt x="351" y="2"/>
                </a:cubicBezTo>
                <a:cubicBezTo>
                  <a:pt x="301" y="0"/>
                  <a:pt x="260" y="40"/>
                  <a:pt x="260" y="90"/>
                </a:cubicBezTo>
                <a:cubicBezTo>
                  <a:pt x="260" y="98"/>
                  <a:pt x="260" y="98"/>
                  <a:pt x="260" y="98"/>
                </a:cubicBezTo>
                <a:cubicBezTo>
                  <a:pt x="257" y="98"/>
                  <a:pt x="257" y="98"/>
                  <a:pt x="257" y="98"/>
                </a:cubicBezTo>
                <a:cubicBezTo>
                  <a:pt x="217" y="98"/>
                  <a:pt x="185" y="130"/>
                  <a:pt x="185" y="170"/>
                </a:cubicBezTo>
                <a:cubicBezTo>
                  <a:pt x="185" y="214"/>
                  <a:pt x="185" y="214"/>
                  <a:pt x="185" y="214"/>
                </a:cubicBezTo>
                <a:cubicBezTo>
                  <a:pt x="162" y="214"/>
                  <a:pt x="162" y="214"/>
                  <a:pt x="162" y="214"/>
                </a:cubicBezTo>
                <a:cubicBezTo>
                  <a:pt x="128" y="214"/>
                  <a:pt x="100" y="242"/>
                  <a:pt x="100" y="275"/>
                </a:cubicBezTo>
                <a:cubicBezTo>
                  <a:pt x="100" y="324"/>
                  <a:pt x="100" y="324"/>
                  <a:pt x="100" y="324"/>
                </a:cubicBezTo>
                <a:cubicBezTo>
                  <a:pt x="58" y="324"/>
                  <a:pt x="58" y="324"/>
                  <a:pt x="58" y="324"/>
                </a:cubicBezTo>
                <a:cubicBezTo>
                  <a:pt x="26" y="324"/>
                  <a:pt x="0" y="349"/>
                  <a:pt x="0" y="381"/>
                </a:cubicBezTo>
                <a:cubicBezTo>
                  <a:pt x="0" y="502"/>
                  <a:pt x="0" y="502"/>
                  <a:pt x="0" y="502"/>
                </a:cubicBezTo>
                <a:cubicBezTo>
                  <a:pt x="124" y="502"/>
                  <a:pt x="124" y="502"/>
                  <a:pt x="124" y="502"/>
                </a:cubicBezTo>
                <a:cubicBezTo>
                  <a:pt x="124" y="498"/>
                  <a:pt x="124" y="498"/>
                  <a:pt x="124" y="498"/>
                </a:cubicBezTo>
                <a:cubicBezTo>
                  <a:pt x="185" y="498"/>
                  <a:pt x="185" y="498"/>
                  <a:pt x="185" y="498"/>
                </a:cubicBezTo>
                <a:cubicBezTo>
                  <a:pt x="185" y="524"/>
                  <a:pt x="185" y="524"/>
                  <a:pt x="185" y="524"/>
                </a:cubicBezTo>
                <a:cubicBezTo>
                  <a:pt x="300" y="524"/>
                  <a:pt x="300" y="524"/>
                  <a:pt x="300" y="524"/>
                </a:cubicBezTo>
                <a:cubicBezTo>
                  <a:pt x="300" y="512"/>
                  <a:pt x="300" y="512"/>
                  <a:pt x="300" y="512"/>
                </a:cubicBezTo>
                <a:cubicBezTo>
                  <a:pt x="435" y="512"/>
                  <a:pt x="435" y="512"/>
                  <a:pt x="435" y="512"/>
                </a:cubicBezTo>
                <a:cubicBezTo>
                  <a:pt x="435" y="490"/>
                  <a:pt x="435" y="490"/>
                  <a:pt x="435" y="490"/>
                </a:cubicBezTo>
                <a:cubicBezTo>
                  <a:pt x="470" y="490"/>
                  <a:pt x="470" y="490"/>
                  <a:pt x="470" y="490"/>
                </a:cubicBezTo>
                <a:cubicBezTo>
                  <a:pt x="470" y="527"/>
                  <a:pt x="470" y="527"/>
                  <a:pt x="470" y="527"/>
                </a:cubicBezTo>
                <a:cubicBezTo>
                  <a:pt x="646" y="527"/>
                  <a:pt x="646" y="527"/>
                  <a:pt x="646" y="527"/>
                </a:cubicBezTo>
                <a:cubicBezTo>
                  <a:pt x="646" y="553"/>
                  <a:pt x="646" y="553"/>
                  <a:pt x="646" y="553"/>
                </a:cubicBezTo>
                <a:cubicBezTo>
                  <a:pt x="835" y="553"/>
                  <a:pt x="835" y="553"/>
                  <a:pt x="835" y="553"/>
                </a:cubicBezTo>
                <a:cubicBezTo>
                  <a:pt x="835" y="433"/>
                  <a:pt x="835" y="433"/>
                  <a:pt x="835" y="433"/>
                </a:cubicBezTo>
                <a:cubicBezTo>
                  <a:pt x="835" y="401"/>
                  <a:pt x="809" y="374"/>
                  <a:pt x="777" y="374"/>
                </a:cubicBez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Freeform 16"/>
          <p:cNvSpPr>
            <a:spLocks noChangeArrowheads="1"/>
          </p:cNvSpPr>
          <p:nvPr/>
        </p:nvSpPr>
        <p:spPr bwMode="auto">
          <a:xfrm>
            <a:off x="8775700" y="3444875"/>
            <a:ext cx="2800350" cy="3036888"/>
          </a:xfrm>
          <a:custGeom>
            <a:avLst/>
            <a:gdLst>
              <a:gd name="T0" fmla="*/ 2147483646 w 485"/>
              <a:gd name="T1" fmla="*/ 2147483646 h 525"/>
              <a:gd name="T2" fmla="*/ 2147483646 w 485"/>
              <a:gd name="T3" fmla="*/ 2147483646 h 525"/>
              <a:gd name="T4" fmla="*/ 2147483646 w 485"/>
              <a:gd name="T5" fmla="*/ 2147483646 h 525"/>
              <a:gd name="T6" fmla="*/ 2147483646 w 485"/>
              <a:gd name="T7" fmla="*/ 2147483646 h 525"/>
              <a:gd name="T8" fmla="*/ 2147483646 w 485"/>
              <a:gd name="T9" fmla="*/ 2147483646 h 525"/>
              <a:gd name="T10" fmla="*/ 2147483646 w 485"/>
              <a:gd name="T11" fmla="*/ 2147483646 h 525"/>
              <a:gd name="T12" fmla="*/ 2147483646 w 485"/>
              <a:gd name="T13" fmla="*/ 2147483646 h 525"/>
              <a:gd name="T14" fmla="*/ 2147483646 w 485"/>
              <a:gd name="T15" fmla="*/ 2147483646 h 525"/>
              <a:gd name="T16" fmla="*/ 2147483646 w 485"/>
              <a:gd name="T17" fmla="*/ 2147483646 h 525"/>
              <a:gd name="T18" fmla="*/ 2147483646 w 485"/>
              <a:gd name="T19" fmla="*/ 0 h 525"/>
              <a:gd name="T20" fmla="*/ 0 w 485"/>
              <a:gd name="T21" fmla="*/ 0 h 525"/>
              <a:gd name="T22" fmla="*/ 0 w 485"/>
              <a:gd name="T23" fmla="*/ 2147483646 h 525"/>
              <a:gd name="T24" fmla="*/ 2147483646 w 485"/>
              <a:gd name="T25" fmla="*/ 2147483646 h 525"/>
              <a:gd name="T26" fmla="*/ 2147483646 w 485"/>
              <a:gd name="T27" fmla="*/ 2147483646 h 525"/>
              <a:gd name="T28" fmla="*/ 2147483646 w 485"/>
              <a:gd name="T29" fmla="*/ 2147483646 h 525"/>
              <a:gd name="T30" fmla="*/ 2147483646 w 485"/>
              <a:gd name="T31" fmla="*/ 2147483646 h 525"/>
              <a:gd name="T32" fmla="*/ 2147483646 w 485"/>
              <a:gd name="T33" fmla="*/ 2147483646 h 525"/>
              <a:gd name="T34" fmla="*/ 2147483646 w 485"/>
              <a:gd name="T35" fmla="*/ 2147483646 h 525"/>
              <a:gd name="T36" fmla="*/ 2147483646 w 485"/>
              <a:gd name="T37" fmla="*/ 2147483646 h 525"/>
              <a:gd name="T38" fmla="*/ 2147483646 w 485"/>
              <a:gd name="T39" fmla="*/ 2147483646 h 525"/>
              <a:gd name="T40" fmla="*/ 2147483646 w 485"/>
              <a:gd name="T41" fmla="*/ 2147483646 h 52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85"/>
              <a:gd name="T64" fmla="*/ 0 h 525"/>
              <a:gd name="T65" fmla="*/ 485 w 485"/>
              <a:gd name="T66" fmla="*/ 525 h 52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85" h="525">
                <a:moveTo>
                  <a:pt x="427" y="372"/>
                </a:moveTo>
                <a:cubicBezTo>
                  <a:pt x="334" y="372"/>
                  <a:pt x="334" y="372"/>
                  <a:pt x="334" y="372"/>
                </a:cubicBezTo>
                <a:cubicBezTo>
                  <a:pt x="334" y="321"/>
                  <a:pt x="334" y="321"/>
                  <a:pt x="334" y="321"/>
                </a:cubicBezTo>
                <a:cubicBezTo>
                  <a:pt x="334" y="275"/>
                  <a:pt x="297" y="238"/>
                  <a:pt x="251" y="238"/>
                </a:cubicBezTo>
                <a:cubicBezTo>
                  <a:pt x="143" y="238"/>
                  <a:pt x="143" y="238"/>
                  <a:pt x="143" y="238"/>
                </a:cubicBezTo>
                <a:cubicBezTo>
                  <a:pt x="143" y="181"/>
                  <a:pt x="143" y="181"/>
                  <a:pt x="143" y="181"/>
                </a:cubicBezTo>
                <a:cubicBezTo>
                  <a:pt x="143" y="151"/>
                  <a:pt x="119" y="127"/>
                  <a:pt x="90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90"/>
                  <a:pt x="85" y="90"/>
                  <a:pt x="85" y="90"/>
                </a:cubicBezTo>
                <a:cubicBezTo>
                  <a:pt x="85" y="43"/>
                  <a:pt x="48" y="3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510"/>
                  <a:pt x="0" y="510"/>
                  <a:pt x="0" y="510"/>
                </a:cubicBezTo>
                <a:cubicBezTo>
                  <a:pt x="85" y="510"/>
                  <a:pt x="85" y="510"/>
                  <a:pt x="85" y="510"/>
                </a:cubicBezTo>
                <a:cubicBezTo>
                  <a:pt x="85" y="488"/>
                  <a:pt x="85" y="488"/>
                  <a:pt x="85" y="488"/>
                </a:cubicBezTo>
                <a:cubicBezTo>
                  <a:pt x="120" y="488"/>
                  <a:pt x="120" y="488"/>
                  <a:pt x="120" y="488"/>
                </a:cubicBezTo>
                <a:cubicBezTo>
                  <a:pt x="120" y="525"/>
                  <a:pt x="120" y="525"/>
                  <a:pt x="120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485" y="525"/>
                  <a:pt x="485" y="525"/>
                  <a:pt x="485" y="525"/>
                </a:cubicBezTo>
                <a:cubicBezTo>
                  <a:pt x="485" y="431"/>
                  <a:pt x="485" y="431"/>
                  <a:pt x="485" y="431"/>
                </a:cubicBezTo>
                <a:cubicBezTo>
                  <a:pt x="485" y="399"/>
                  <a:pt x="459" y="372"/>
                  <a:pt x="427" y="372"/>
                </a:cubicBezTo>
                <a:close/>
              </a:path>
            </a:pathLst>
          </a:custGeom>
          <a:solidFill>
            <a:srgbClr val="46B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Freeform 17"/>
          <p:cNvSpPr>
            <a:spLocks noChangeArrowheads="1"/>
          </p:cNvSpPr>
          <p:nvPr/>
        </p:nvSpPr>
        <p:spPr bwMode="auto">
          <a:xfrm>
            <a:off x="7324725" y="4591050"/>
            <a:ext cx="514350" cy="1249363"/>
          </a:xfrm>
          <a:custGeom>
            <a:avLst/>
            <a:gdLst>
              <a:gd name="T0" fmla="*/ 2147483646 w 89"/>
              <a:gd name="T1" fmla="*/ 0 h 216"/>
              <a:gd name="T2" fmla="*/ 2147483646 w 89"/>
              <a:gd name="T3" fmla="*/ 0 h 216"/>
              <a:gd name="T4" fmla="*/ 2147483646 w 89"/>
              <a:gd name="T5" fmla="*/ 2147483646 h 216"/>
              <a:gd name="T6" fmla="*/ 2147483646 w 89"/>
              <a:gd name="T7" fmla="*/ 2147483646 h 216"/>
              <a:gd name="T8" fmla="*/ 2147483646 w 89"/>
              <a:gd name="T9" fmla="*/ 2147483646 h 216"/>
              <a:gd name="T10" fmla="*/ 2147483646 w 89"/>
              <a:gd name="T11" fmla="*/ 2147483646 h 216"/>
              <a:gd name="T12" fmla="*/ 2147483646 w 89"/>
              <a:gd name="T13" fmla="*/ 2147483646 h 216"/>
              <a:gd name="T14" fmla="*/ 2147483646 w 89"/>
              <a:gd name="T15" fmla="*/ 2147483646 h 216"/>
              <a:gd name="T16" fmla="*/ 0 w 89"/>
              <a:gd name="T17" fmla="*/ 2147483646 h 216"/>
              <a:gd name="T18" fmla="*/ 0 w 89"/>
              <a:gd name="T19" fmla="*/ 2147483646 h 216"/>
              <a:gd name="T20" fmla="*/ 2147483646 w 89"/>
              <a:gd name="T21" fmla="*/ 2147483646 h 216"/>
              <a:gd name="T22" fmla="*/ 2147483646 w 89"/>
              <a:gd name="T23" fmla="*/ 0 h 2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9"/>
              <a:gd name="T37" fmla="*/ 0 h 216"/>
              <a:gd name="T38" fmla="*/ 89 w 89"/>
              <a:gd name="T39" fmla="*/ 216 h 2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9" h="216">
                <a:moveTo>
                  <a:pt x="89" y="0"/>
                </a:moveTo>
                <a:cubicBezTo>
                  <a:pt x="88" y="0"/>
                  <a:pt x="87" y="0"/>
                  <a:pt x="86" y="0"/>
                </a:cubicBezTo>
                <a:cubicBezTo>
                  <a:pt x="86" y="14"/>
                  <a:pt x="86" y="14"/>
                  <a:pt x="86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45" y="14"/>
                  <a:pt x="29" y="21"/>
                  <a:pt x="18" y="33"/>
                </a:cubicBezTo>
                <a:cubicBezTo>
                  <a:pt x="11" y="42"/>
                  <a:pt x="5" y="53"/>
                  <a:pt x="2" y="65"/>
                </a:cubicBezTo>
                <a:cubicBezTo>
                  <a:pt x="2" y="68"/>
                  <a:pt x="1" y="72"/>
                  <a:pt x="1" y="7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Freeform 18"/>
          <p:cNvSpPr>
            <a:spLocks noChangeArrowheads="1"/>
          </p:cNvSpPr>
          <p:nvPr/>
        </p:nvSpPr>
        <p:spPr bwMode="auto">
          <a:xfrm>
            <a:off x="7821613" y="3930650"/>
            <a:ext cx="520700" cy="1249363"/>
          </a:xfrm>
          <a:custGeom>
            <a:avLst/>
            <a:gdLst>
              <a:gd name="T0" fmla="*/ 2147483646 w 90"/>
              <a:gd name="T1" fmla="*/ 0 h 216"/>
              <a:gd name="T2" fmla="*/ 2147483646 w 90"/>
              <a:gd name="T3" fmla="*/ 2147483646 h 216"/>
              <a:gd name="T4" fmla="*/ 2147483646 w 90"/>
              <a:gd name="T5" fmla="*/ 2147483646 h 216"/>
              <a:gd name="T6" fmla="*/ 2147483646 w 90"/>
              <a:gd name="T7" fmla="*/ 2147483646 h 216"/>
              <a:gd name="T8" fmla="*/ 2147483646 w 90"/>
              <a:gd name="T9" fmla="*/ 2147483646 h 216"/>
              <a:gd name="T10" fmla="*/ 2147483646 w 90"/>
              <a:gd name="T11" fmla="*/ 2147483646 h 216"/>
              <a:gd name="T12" fmla="*/ 0 w 90"/>
              <a:gd name="T13" fmla="*/ 2147483646 h 216"/>
              <a:gd name="T14" fmla="*/ 0 w 90"/>
              <a:gd name="T15" fmla="*/ 2147483646 h 216"/>
              <a:gd name="T16" fmla="*/ 2147483646 w 90"/>
              <a:gd name="T17" fmla="*/ 2147483646 h 216"/>
              <a:gd name="T18" fmla="*/ 2147483646 w 90"/>
              <a:gd name="T19" fmla="*/ 0 h 2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0"/>
              <a:gd name="T31" fmla="*/ 0 h 216"/>
              <a:gd name="T32" fmla="*/ 90 w 90"/>
              <a:gd name="T33" fmla="*/ 216 h 2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0" h="216">
                <a:moveTo>
                  <a:pt x="89" y="0"/>
                </a:moveTo>
                <a:cubicBezTo>
                  <a:pt x="84" y="0"/>
                  <a:pt x="90" y="3"/>
                  <a:pt x="85" y="3"/>
                </a:cubicBezTo>
                <a:cubicBezTo>
                  <a:pt x="85" y="4"/>
                  <a:pt x="86" y="9"/>
                  <a:pt x="86" y="10"/>
                </a:cubicBezTo>
                <a:cubicBezTo>
                  <a:pt x="73" y="12"/>
                  <a:pt x="73" y="12"/>
                  <a:pt x="73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47" y="12"/>
                  <a:pt x="26" y="23"/>
                  <a:pt x="13" y="41"/>
                </a:cubicBezTo>
                <a:cubicBezTo>
                  <a:pt x="6" y="52"/>
                  <a:pt x="1" y="65"/>
                  <a:pt x="0" y="79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C5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Freeform 19"/>
          <p:cNvSpPr>
            <a:spLocks noChangeArrowheads="1"/>
          </p:cNvSpPr>
          <p:nvPr/>
        </p:nvSpPr>
        <p:spPr bwMode="auto">
          <a:xfrm>
            <a:off x="8255000" y="3438525"/>
            <a:ext cx="520700" cy="1257300"/>
          </a:xfrm>
          <a:custGeom>
            <a:avLst/>
            <a:gdLst>
              <a:gd name="T0" fmla="*/ 2147483646 w 90"/>
              <a:gd name="T1" fmla="*/ 2147483646 h 217"/>
              <a:gd name="T2" fmla="*/ 0 w 90"/>
              <a:gd name="T3" fmla="*/ 2147483646 h 217"/>
              <a:gd name="T4" fmla="*/ 0 w 90"/>
              <a:gd name="T5" fmla="*/ 2147483646 h 217"/>
              <a:gd name="T6" fmla="*/ 2147483646 w 90"/>
              <a:gd name="T7" fmla="*/ 2147483646 h 217"/>
              <a:gd name="T8" fmla="*/ 2147483646 w 90"/>
              <a:gd name="T9" fmla="*/ 2147483646 h 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217"/>
              <a:gd name="T17" fmla="*/ 90 w 90"/>
              <a:gd name="T18" fmla="*/ 217 h 2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217">
                <a:moveTo>
                  <a:pt x="90" y="1"/>
                </a:moveTo>
                <a:cubicBezTo>
                  <a:pt x="43" y="0"/>
                  <a:pt x="5" y="35"/>
                  <a:pt x="0" y="80"/>
                </a:cubicBezTo>
                <a:cubicBezTo>
                  <a:pt x="0" y="217"/>
                  <a:pt x="0" y="217"/>
                  <a:pt x="0" y="217"/>
                </a:cubicBezTo>
                <a:cubicBezTo>
                  <a:pt x="90" y="217"/>
                  <a:pt x="90" y="217"/>
                  <a:pt x="90" y="217"/>
                </a:cubicBezTo>
                <a:lnTo>
                  <a:pt x="90" y="1"/>
                </a:lnTo>
                <a:close/>
              </a:path>
            </a:pathLst>
          </a:custGeom>
          <a:solidFill>
            <a:srgbClr val="9CD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Freeform 20"/>
          <p:cNvSpPr>
            <a:spLocks noChangeArrowheads="1"/>
          </p:cNvSpPr>
          <p:nvPr/>
        </p:nvSpPr>
        <p:spPr bwMode="auto">
          <a:xfrm>
            <a:off x="7142163" y="4208463"/>
            <a:ext cx="3678237" cy="2424112"/>
          </a:xfrm>
          <a:custGeom>
            <a:avLst/>
            <a:gdLst>
              <a:gd name="T0" fmla="*/ 2147483646 w 637"/>
              <a:gd name="T1" fmla="*/ 2147483646 h 419"/>
              <a:gd name="T2" fmla="*/ 2147483646 w 637"/>
              <a:gd name="T3" fmla="*/ 2147483646 h 419"/>
              <a:gd name="T4" fmla="*/ 2147483646 w 637"/>
              <a:gd name="T5" fmla="*/ 2147483646 h 419"/>
              <a:gd name="T6" fmla="*/ 2147483646 w 637"/>
              <a:gd name="T7" fmla="*/ 2147483646 h 419"/>
              <a:gd name="T8" fmla="*/ 2147483646 w 637"/>
              <a:gd name="T9" fmla="*/ 2147483646 h 419"/>
              <a:gd name="T10" fmla="*/ 2147483646 w 637"/>
              <a:gd name="T11" fmla="*/ 2147483646 h 419"/>
              <a:gd name="T12" fmla="*/ 2147483646 w 637"/>
              <a:gd name="T13" fmla="*/ 2147483646 h 419"/>
              <a:gd name="T14" fmla="*/ 2147483646 w 637"/>
              <a:gd name="T15" fmla="*/ 2147483646 h 419"/>
              <a:gd name="T16" fmla="*/ 2147483646 w 637"/>
              <a:gd name="T17" fmla="*/ 2147483646 h 419"/>
              <a:gd name="T18" fmla="*/ 2147483646 w 637"/>
              <a:gd name="T19" fmla="*/ 2147483646 h 419"/>
              <a:gd name="T20" fmla="*/ 2147483646 w 637"/>
              <a:gd name="T21" fmla="*/ 2147483646 h 419"/>
              <a:gd name="T22" fmla="*/ 2147483646 w 637"/>
              <a:gd name="T23" fmla="*/ 2147483646 h 419"/>
              <a:gd name="T24" fmla="*/ 2147483646 w 637"/>
              <a:gd name="T25" fmla="*/ 2147483646 h 419"/>
              <a:gd name="T26" fmla="*/ 2147483646 w 637"/>
              <a:gd name="T27" fmla="*/ 2147483646 h 419"/>
              <a:gd name="T28" fmla="*/ 2147483646 w 637"/>
              <a:gd name="T29" fmla="*/ 2147483646 h 419"/>
              <a:gd name="T30" fmla="*/ 2147483646 w 637"/>
              <a:gd name="T31" fmla="*/ 2147483646 h 419"/>
              <a:gd name="T32" fmla="*/ 2147483646 w 637"/>
              <a:gd name="T33" fmla="*/ 2147483646 h 419"/>
              <a:gd name="T34" fmla="*/ 2147483646 w 637"/>
              <a:gd name="T35" fmla="*/ 2147483646 h 419"/>
              <a:gd name="T36" fmla="*/ 2147483646 w 637"/>
              <a:gd name="T37" fmla="*/ 2147483646 h 419"/>
              <a:gd name="T38" fmla="*/ 0 w 637"/>
              <a:gd name="T39" fmla="*/ 2147483646 h 419"/>
              <a:gd name="T40" fmla="*/ 0 w 637"/>
              <a:gd name="T41" fmla="*/ 2147483646 h 419"/>
              <a:gd name="T42" fmla="*/ 2147483646 w 637"/>
              <a:gd name="T43" fmla="*/ 2147483646 h 419"/>
              <a:gd name="T44" fmla="*/ 2147483646 w 637"/>
              <a:gd name="T45" fmla="*/ 2147483646 h 419"/>
              <a:gd name="T46" fmla="*/ 2147483646 w 637"/>
              <a:gd name="T47" fmla="*/ 2147483646 h 419"/>
              <a:gd name="T48" fmla="*/ 2147483646 w 637"/>
              <a:gd name="T49" fmla="*/ 2147483646 h 419"/>
              <a:gd name="T50" fmla="*/ 2147483646 w 637"/>
              <a:gd name="T51" fmla="*/ 2147483646 h 419"/>
              <a:gd name="T52" fmla="*/ 2147483646 w 637"/>
              <a:gd name="T53" fmla="*/ 2147483646 h 419"/>
              <a:gd name="T54" fmla="*/ 2147483646 w 637"/>
              <a:gd name="T55" fmla="*/ 2147483646 h 419"/>
              <a:gd name="T56" fmla="*/ 2147483646 w 637"/>
              <a:gd name="T57" fmla="*/ 2147483646 h 419"/>
              <a:gd name="T58" fmla="*/ 2147483646 w 637"/>
              <a:gd name="T59" fmla="*/ 2147483646 h 419"/>
              <a:gd name="T60" fmla="*/ 2147483646 w 637"/>
              <a:gd name="T61" fmla="*/ 2147483646 h 419"/>
              <a:gd name="T62" fmla="*/ 2147483646 w 637"/>
              <a:gd name="T63" fmla="*/ 2147483646 h 419"/>
              <a:gd name="T64" fmla="*/ 2147483646 w 637"/>
              <a:gd name="T65" fmla="*/ 2147483646 h 419"/>
              <a:gd name="T66" fmla="*/ 2147483646 w 637"/>
              <a:gd name="T67" fmla="*/ 2147483646 h 419"/>
              <a:gd name="T68" fmla="*/ 2147483646 w 637"/>
              <a:gd name="T69" fmla="*/ 2147483646 h 419"/>
              <a:gd name="T70" fmla="*/ 2147483646 w 637"/>
              <a:gd name="T71" fmla="*/ 2147483646 h 4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37"/>
              <a:gd name="T109" fmla="*/ 0 h 419"/>
              <a:gd name="T110" fmla="*/ 637 w 637"/>
              <a:gd name="T111" fmla="*/ 419 h 41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37" h="419">
                <a:moveTo>
                  <a:pt x="593" y="284"/>
                </a:moveTo>
                <a:cubicBezTo>
                  <a:pt x="522" y="284"/>
                  <a:pt x="522" y="284"/>
                  <a:pt x="522" y="284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10"/>
                  <a:pt x="494" y="182"/>
                  <a:pt x="459" y="182"/>
                </a:cubicBezTo>
                <a:cubicBezTo>
                  <a:pt x="378" y="182"/>
                  <a:pt x="378" y="182"/>
                  <a:pt x="378" y="182"/>
                </a:cubicBezTo>
                <a:cubicBezTo>
                  <a:pt x="378" y="138"/>
                  <a:pt x="378" y="138"/>
                  <a:pt x="378" y="138"/>
                </a:cubicBezTo>
                <a:cubicBezTo>
                  <a:pt x="378" y="116"/>
                  <a:pt x="359" y="98"/>
                  <a:pt x="337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3" y="70"/>
                  <a:pt x="333" y="70"/>
                  <a:pt x="333" y="70"/>
                </a:cubicBezTo>
                <a:cubicBezTo>
                  <a:pt x="333" y="34"/>
                  <a:pt x="306" y="3"/>
                  <a:pt x="270" y="2"/>
                </a:cubicBezTo>
                <a:cubicBezTo>
                  <a:pt x="232" y="0"/>
                  <a:pt x="201" y="30"/>
                  <a:pt x="201" y="68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168" y="74"/>
                  <a:pt x="144" y="98"/>
                  <a:pt x="144" y="128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01" y="162"/>
                  <a:pt x="80" y="183"/>
                  <a:pt x="80" y="209"/>
                </a:cubicBezTo>
                <a:cubicBezTo>
                  <a:pt x="80" y="245"/>
                  <a:pt x="80" y="245"/>
                  <a:pt x="80" y="245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23" y="245"/>
                  <a:pt x="4" y="264"/>
                  <a:pt x="0" y="289"/>
                </a:cubicBezTo>
                <a:cubicBezTo>
                  <a:pt x="0" y="380"/>
                  <a:pt x="0" y="380"/>
                  <a:pt x="0" y="380"/>
                </a:cubicBezTo>
                <a:cubicBezTo>
                  <a:pt x="98" y="380"/>
                  <a:pt x="98" y="380"/>
                  <a:pt x="98" y="380"/>
                </a:cubicBezTo>
                <a:cubicBezTo>
                  <a:pt x="98" y="377"/>
                  <a:pt x="98" y="377"/>
                  <a:pt x="98" y="377"/>
                </a:cubicBezTo>
                <a:cubicBezTo>
                  <a:pt x="144" y="377"/>
                  <a:pt x="144" y="377"/>
                  <a:pt x="144" y="377"/>
                </a:cubicBezTo>
                <a:cubicBezTo>
                  <a:pt x="144" y="397"/>
                  <a:pt x="144" y="397"/>
                  <a:pt x="144" y="397"/>
                </a:cubicBezTo>
                <a:cubicBezTo>
                  <a:pt x="231" y="397"/>
                  <a:pt x="231" y="397"/>
                  <a:pt x="231" y="397"/>
                </a:cubicBezTo>
                <a:cubicBezTo>
                  <a:pt x="231" y="388"/>
                  <a:pt x="231" y="388"/>
                  <a:pt x="231" y="388"/>
                </a:cubicBezTo>
                <a:cubicBezTo>
                  <a:pt x="333" y="388"/>
                  <a:pt x="333" y="388"/>
                  <a:pt x="333" y="388"/>
                </a:cubicBezTo>
                <a:cubicBezTo>
                  <a:pt x="333" y="371"/>
                  <a:pt x="333" y="371"/>
                  <a:pt x="333" y="371"/>
                </a:cubicBezTo>
                <a:cubicBezTo>
                  <a:pt x="360" y="371"/>
                  <a:pt x="360" y="371"/>
                  <a:pt x="360" y="371"/>
                </a:cubicBezTo>
                <a:cubicBezTo>
                  <a:pt x="360" y="399"/>
                  <a:pt x="360" y="399"/>
                  <a:pt x="360" y="399"/>
                </a:cubicBezTo>
                <a:cubicBezTo>
                  <a:pt x="494" y="399"/>
                  <a:pt x="494" y="399"/>
                  <a:pt x="494" y="399"/>
                </a:cubicBezTo>
                <a:cubicBezTo>
                  <a:pt x="494" y="419"/>
                  <a:pt x="494" y="419"/>
                  <a:pt x="494" y="419"/>
                </a:cubicBezTo>
                <a:cubicBezTo>
                  <a:pt x="637" y="419"/>
                  <a:pt x="637" y="419"/>
                  <a:pt x="637" y="419"/>
                </a:cubicBezTo>
                <a:cubicBezTo>
                  <a:pt x="637" y="328"/>
                  <a:pt x="637" y="328"/>
                  <a:pt x="637" y="328"/>
                </a:cubicBezTo>
                <a:cubicBezTo>
                  <a:pt x="637" y="303"/>
                  <a:pt x="617" y="284"/>
                  <a:pt x="593" y="284"/>
                </a:cubicBezTo>
                <a:close/>
              </a:path>
            </a:pathLst>
          </a:custGeom>
          <a:solidFill>
            <a:srgbClr val="8DB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Freeform 21"/>
          <p:cNvSpPr>
            <a:spLocks noChangeArrowheads="1"/>
          </p:cNvSpPr>
          <p:nvPr/>
        </p:nvSpPr>
        <p:spPr bwMode="auto">
          <a:xfrm>
            <a:off x="8670925" y="4214813"/>
            <a:ext cx="2149475" cy="2122487"/>
          </a:xfrm>
          <a:custGeom>
            <a:avLst/>
            <a:gdLst>
              <a:gd name="T0" fmla="*/ 2147483646 w 372"/>
              <a:gd name="T1" fmla="*/ 2147483646 h 367"/>
              <a:gd name="T2" fmla="*/ 2147483646 w 372"/>
              <a:gd name="T3" fmla="*/ 2147483646 h 367"/>
              <a:gd name="T4" fmla="*/ 2147483646 w 372"/>
              <a:gd name="T5" fmla="*/ 2147483646 h 367"/>
              <a:gd name="T6" fmla="*/ 2147483646 w 372"/>
              <a:gd name="T7" fmla="*/ 2147483646 h 367"/>
              <a:gd name="T8" fmla="*/ 2147483646 w 372"/>
              <a:gd name="T9" fmla="*/ 2147483646 h 367"/>
              <a:gd name="T10" fmla="*/ 2147483646 w 372"/>
              <a:gd name="T11" fmla="*/ 2147483646 h 367"/>
              <a:gd name="T12" fmla="*/ 2147483646 w 372"/>
              <a:gd name="T13" fmla="*/ 2147483646 h 367"/>
              <a:gd name="T14" fmla="*/ 2147483646 w 372"/>
              <a:gd name="T15" fmla="*/ 2147483646 h 367"/>
              <a:gd name="T16" fmla="*/ 2147483646 w 372"/>
              <a:gd name="T17" fmla="*/ 2147483646 h 367"/>
              <a:gd name="T18" fmla="*/ 2147483646 w 372"/>
              <a:gd name="T19" fmla="*/ 2147483646 h 367"/>
              <a:gd name="T20" fmla="*/ 0 w 372"/>
              <a:gd name="T21" fmla="*/ 2147483646 h 367"/>
              <a:gd name="T22" fmla="*/ 0 w 372"/>
              <a:gd name="T23" fmla="*/ 2147483646 h 367"/>
              <a:gd name="T24" fmla="*/ 2147483646 w 372"/>
              <a:gd name="T25" fmla="*/ 2147483646 h 367"/>
              <a:gd name="T26" fmla="*/ 2147483646 w 372"/>
              <a:gd name="T27" fmla="*/ 2147483646 h 367"/>
              <a:gd name="T28" fmla="*/ 2147483646 w 372"/>
              <a:gd name="T29" fmla="*/ 2147483646 h 3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2"/>
              <a:gd name="T46" fmla="*/ 0 h 367"/>
              <a:gd name="T47" fmla="*/ 372 w 372"/>
              <a:gd name="T48" fmla="*/ 367 h 36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2" h="367">
                <a:moveTo>
                  <a:pt x="328" y="283"/>
                </a:moveTo>
                <a:cubicBezTo>
                  <a:pt x="257" y="283"/>
                  <a:pt x="257" y="283"/>
                  <a:pt x="257" y="283"/>
                </a:cubicBezTo>
                <a:cubicBezTo>
                  <a:pt x="257" y="244"/>
                  <a:pt x="257" y="244"/>
                  <a:pt x="257" y="244"/>
                </a:cubicBezTo>
                <a:cubicBezTo>
                  <a:pt x="257" y="209"/>
                  <a:pt x="229" y="181"/>
                  <a:pt x="194" y="181"/>
                </a:cubicBezTo>
                <a:cubicBezTo>
                  <a:pt x="113" y="181"/>
                  <a:pt x="113" y="181"/>
                  <a:pt x="113" y="181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3" y="115"/>
                  <a:pt x="94" y="97"/>
                  <a:pt x="72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33"/>
                  <a:pt x="41" y="2"/>
                  <a:pt x="5" y="1"/>
                </a:cubicBezTo>
                <a:cubicBezTo>
                  <a:pt x="3" y="0"/>
                  <a:pt x="2" y="1"/>
                  <a:pt x="0" y="1"/>
                </a:cubicBezTo>
                <a:cubicBezTo>
                  <a:pt x="0" y="367"/>
                  <a:pt x="0" y="367"/>
                  <a:pt x="0" y="367"/>
                </a:cubicBezTo>
                <a:cubicBezTo>
                  <a:pt x="372" y="367"/>
                  <a:pt x="372" y="367"/>
                  <a:pt x="372" y="367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72" y="302"/>
                  <a:pt x="352" y="283"/>
                  <a:pt x="328" y="283"/>
                </a:cubicBezTo>
                <a:close/>
              </a:path>
            </a:pathLst>
          </a:custGeom>
          <a:solidFill>
            <a:srgbClr val="569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22"/>
          <p:cNvSpPr>
            <a:spLocks noChangeArrowheads="1"/>
          </p:cNvSpPr>
          <p:nvPr/>
        </p:nvSpPr>
        <p:spPr bwMode="auto">
          <a:xfrm>
            <a:off x="7700963" y="4897438"/>
            <a:ext cx="2616200" cy="1735137"/>
          </a:xfrm>
          <a:custGeom>
            <a:avLst/>
            <a:gdLst>
              <a:gd name="T0" fmla="*/ 2147483646 w 453"/>
              <a:gd name="T1" fmla="*/ 2147483646 h 300"/>
              <a:gd name="T2" fmla="*/ 2147483646 w 453"/>
              <a:gd name="T3" fmla="*/ 2147483646 h 300"/>
              <a:gd name="T4" fmla="*/ 2147483646 w 453"/>
              <a:gd name="T5" fmla="*/ 2147483646 h 300"/>
              <a:gd name="T6" fmla="*/ 2147483646 w 453"/>
              <a:gd name="T7" fmla="*/ 2147483646 h 300"/>
              <a:gd name="T8" fmla="*/ 2147483646 w 453"/>
              <a:gd name="T9" fmla="*/ 2147483646 h 300"/>
              <a:gd name="T10" fmla="*/ 2147483646 w 453"/>
              <a:gd name="T11" fmla="*/ 2147483646 h 300"/>
              <a:gd name="T12" fmla="*/ 2147483646 w 453"/>
              <a:gd name="T13" fmla="*/ 2147483646 h 300"/>
              <a:gd name="T14" fmla="*/ 2147483646 w 453"/>
              <a:gd name="T15" fmla="*/ 2147483646 h 300"/>
              <a:gd name="T16" fmla="*/ 2147483646 w 453"/>
              <a:gd name="T17" fmla="*/ 2147483646 h 300"/>
              <a:gd name="T18" fmla="*/ 2147483646 w 453"/>
              <a:gd name="T19" fmla="*/ 2147483646 h 300"/>
              <a:gd name="T20" fmla="*/ 2147483646 w 453"/>
              <a:gd name="T21" fmla="*/ 2147483646 h 300"/>
              <a:gd name="T22" fmla="*/ 2147483646 w 453"/>
              <a:gd name="T23" fmla="*/ 2147483646 h 300"/>
              <a:gd name="T24" fmla="*/ 2147483646 w 453"/>
              <a:gd name="T25" fmla="*/ 2147483646 h 300"/>
              <a:gd name="T26" fmla="*/ 2147483646 w 453"/>
              <a:gd name="T27" fmla="*/ 2147483646 h 300"/>
              <a:gd name="T28" fmla="*/ 2147483646 w 453"/>
              <a:gd name="T29" fmla="*/ 2147483646 h 300"/>
              <a:gd name="T30" fmla="*/ 2147483646 w 453"/>
              <a:gd name="T31" fmla="*/ 2147483646 h 300"/>
              <a:gd name="T32" fmla="*/ 2147483646 w 453"/>
              <a:gd name="T33" fmla="*/ 2147483646 h 300"/>
              <a:gd name="T34" fmla="*/ 2147483646 w 453"/>
              <a:gd name="T35" fmla="*/ 2147483646 h 300"/>
              <a:gd name="T36" fmla="*/ 2147483646 w 453"/>
              <a:gd name="T37" fmla="*/ 2147483646 h 300"/>
              <a:gd name="T38" fmla="*/ 0 w 453"/>
              <a:gd name="T39" fmla="*/ 2147483646 h 300"/>
              <a:gd name="T40" fmla="*/ 0 w 453"/>
              <a:gd name="T41" fmla="*/ 2147483646 h 300"/>
              <a:gd name="T42" fmla="*/ 2147483646 w 453"/>
              <a:gd name="T43" fmla="*/ 2147483646 h 300"/>
              <a:gd name="T44" fmla="*/ 2147483646 w 453"/>
              <a:gd name="T45" fmla="*/ 2147483646 h 300"/>
              <a:gd name="T46" fmla="*/ 2147483646 w 453"/>
              <a:gd name="T47" fmla="*/ 2147483646 h 300"/>
              <a:gd name="T48" fmla="*/ 2147483646 w 453"/>
              <a:gd name="T49" fmla="*/ 2147483646 h 300"/>
              <a:gd name="T50" fmla="*/ 2147483646 w 453"/>
              <a:gd name="T51" fmla="*/ 2147483646 h 300"/>
              <a:gd name="T52" fmla="*/ 2147483646 w 453"/>
              <a:gd name="T53" fmla="*/ 2147483646 h 300"/>
              <a:gd name="T54" fmla="*/ 2147483646 w 453"/>
              <a:gd name="T55" fmla="*/ 2147483646 h 300"/>
              <a:gd name="T56" fmla="*/ 2147483646 w 453"/>
              <a:gd name="T57" fmla="*/ 2147483646 h 300"/>
              <a:gd name="T58" fmla="*/ 2147483646 w 453"/>
              <a:gd name="T59" fmla="*/ 2147483646 h 300"/>
              <a:gd name="T60" fmla="*/ 2147483646 w 453"/>
              <a:gd name="T61" fmla="*/ 2147483646 h 300"/>
              <a:gd name="T62" fmla="*/ 2147483646 w 453"/>
              <a:gd name="T63" fmla="*/ 2147483646 h 300"/>
              <a:gd name="T64" fmla="*/ 2147483646 w 453"/>
              <a:gd name="T65" fmla="*/ 2147483646 h 300"/>
              <a:gd name="T66" fmla="*/ 2147483646 w 453"/>
              <a:gd name="T67" fmla="*/ 2147483646 h 300"/>
              <a:gd name="T68" fmla="*/ 2147483646 w 453"/>
              <a:gd name="T69" fmla="*/ 2147483646 h 300"/>
              <a:gd name="T70" fmla="*/ 2147483646 w 453"/>
              <a:gd name="T71" fmla="*/ 2147483646 h 3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3"/>
              <a:gd name="T109" fmla="*/ 0 h 300"/>
              <a:gd name="T110" fmla="*/ 453 w 453"/>
              <a:gd name="T111" fmla="*/ 300 h 30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3" h="300">
                <a:moveTo>
                  <a:pt x="421" y="203"/>
                </a:moveTo>
                <a:cubicBezTo>
                  <a:pt x="371" y="203"/>
                  <a:pt x="371" y="203"/>
                  <a:pt x="371" y="203"/>
                </a:cubicBezTo>
                <a:cubicBezTo>
                  <a:pt x="371" y="175"/>
                  <a:pt x="371" y="175"/>
                  <a:pt x="371" y="175"/>
                </a:cubicBezTo>
                <a:cubicBezTo>
                  <a:pt x="371" y="150"/>
                  <a:pt x="351" y="130"/>
                  <a:pt x="326" y="130"/>
                </a:cubicBezTo>
                <a:cubicBezTo>
                  <a:pt x="268" y="130"/>
                  <a:pt x="268" y="130"/>
                  <a:pt x="268" y="130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83"/>
                  <a:pt x="255" y="70"/>
                  <a:pt x="239" y="70"/>
                </a:cubicBezTo>
                <a:cubicBezTo>
                  <a:pt x="236" y="70"/>
                  <a:pt x="236" y="70"/>
                  <a:pt x="236" y="70"/>
                </a:cubicBezTo>
                <a:cubicBezTo>
                  <a:pt x="236" y="50"/>
                  <a:pt x="236" y="50"/>
                  <a:pt x="236" y="50"/>
                </a:cubicBezTo>
                <a:cubicBezTo>
                  <a:pt x="236" y="24"/>
                  <a:pt x="216" y="2"/>
                  <a:pt x="191" y="1"/>
                </a:cubicBezTo>
                <a:cubicBezTo>
                  <a:pt x="163" y="0"/>
                  <a:pt x="141" y="22"/>
                  <a:pt x="141" y="48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18" y="53"/>
                  <a:pt x="100" y="70"/>
                  <a:pt x="100" y="92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69" y="116"/>
                  <a:pt x="54" y="131"/>
                  <a:pt x="54" y="149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14" y="175"/>
                  <a:pt x="0" y="189"/>
                  <a:pt x="0" y="207"/>
                </a:cubicBezTo>
                <a:cubicBezTo>
                  <a:pt x="0" y="272"/>
                  <a:pt x="0" y="272"/>
                  <a:pt x="0" y="272"/>
                </a:cubicBezTo>
                <a:cubicBezTo>
                  <a:pt x="67" y="272"/>
                  <a:pt x="67" y="272"/>
                  <a:pt x="67" y="272"/>
                </a:cubicBezTo>
                <a:cubicBezTo>
                  <a:pt x="67" y="270"/>
                  <a:pt x="67" y="270"/>
                  <a:pt x="67" y="270"/>
                </a:cubicBezTo>
                <a:cubicBezTo>
                  <a:pt x="100" y="270"/>
                  <a:pt x="100" y="270"/>
                  <a:pt x="100" y="270"/>
                </a:cubicBezTo>
                <a:cubicBezTo>
                  <a:pt x="100" y="284"/>
                  <a:pt x="100" y="284"/>
                  <a:pt x="100" y="284"/>
                </a:cubicBezTo>
                <a:cubicBezTo>
                  <a:pt x="163" y="284"/>
                  <a:pt x="163" y="284"/>
                  <a:pt x="163" y="284"/>
                </a:cubicBezTo>
                <a:cubicBezTo>
                  <a:pt x="163" y="278"/>
                  <a:pt x="163" y="278"/>
                  <a:pt x="163" y="278"/>
                </a:cubicBezTo>
                <a:cubicBezTo>
                  <a:pt x="236" y="278"/>
                  <a:pt x="236" y="278"/>
                  <a:pt x="236" y="278"/>
                </a:cubicBezTo>
                <a:cubicBezTo>
                  <a:pt x="236" y="265"/>
                  <a:pt x="236" y="265"/>
                  <a:pt x="236" y="265"/>
                </a:cubicBezTo>
                <a:cubicBezTo>
                  <a:pt x="255" y="265"/>
                  <a:pt x="255" y="265"/>
                  <a:pt x="255" y="265"/>
                </a:cubicBezTo>
                <a:cubicBezTo>
                  <a:pt x="255" y="286"/>
                  <a:pt x="255" y="286"/>
                  <a:pt x="255" y="286"/>
                </a:cubicBezTo>
                <a:cubicBezTo>
                  <a:pt x="351" y="286"/>
                  <a:pt x="351" y="286"/>
                  <a:pt x="351" y="286"/>
                </a:cubicBezTo>
                <a:cubicBezTo>
                  <a:pt x="351" y="300"/>
                  <a:pt x="351" y="300"/>
                  <a:pt x="351" y="300"/>
                </a:cubicBezTo>
                <a:cubicBezTo>
                  <a:pt x="453" y="300"/>
                  <a:pt x="453" y="300"/>
                  <a:pt x="453" y="300"/>
                </a:cubicBezTo>
                <a:cubicBezTo>
                  <a:pt x="453" y="235"/>
                  <a:pt x="453" y="235"/>
                  <a:pt x="453" y="235"/>
                </a:cubicBezTo>
                <a:cubicBezTo>
                  <a:pt x="453" y="217"/>
                  <a:pt x="439" y="203"/>
                  <a:pt x="421" y="203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34"/>
          <p:cNvSpPr>
            <a:spLocks noChangeArrowheads="1"/>
          </p:cNvSpPr>
          <p:nvPr/>
        </p:nvSpPr>
        <p:spPr bwMode="auto">
          <a:xfrm>
            <a:off x="8775700" y="4903788"/>
            <a:ext cx="1541463" cy="1728787"/>
          </a:xfrm>
          <a:custGeom>
            <a:avLst/>
            <a:gdLst>
              <a:gd name="T0" fmla="*/ 2147483646 w 267"/>
              <a:gd name="T1" fmla="*/ 2147483646 h 299"/>
              <a:gd name="T2" fmla="*/ 2147483646 w 267"/>
              <a:gd name="T3" fmla="*/ 2147483646 h 299"/>
              <a:gd name="T4" fmla="*/ 2147483646 w 267"/>
              <a:gd name="T5" fmla="*/ 2147483646 h 299"/>
              <a:gd name="T6" fmla="*/ 2147483646 w 267"/>
              <a:gd name="T7" fmla="*/ 2147483646 h 299"/>
              <a:gd name="T8" fmla="*/ 2147483646 w 267"/>
              <a:gd name="T9" fmla="*/ 2147483646 h 299"/>
              <a:gd name="T10" fmla="*/ 2147483646 w 267"/>
              <a:gd name="T11" fmla="*/ 2147483646 h 299"/>
              <a:gd name="T12" fmla="*/ 2147483646 w 267"/>
              <a:gd name="T13" fmla="*/ 2147483646 h 299"/>
              <a:gd name="T14" fmla="*/ 2147483646 w 267"/>
              <a:gd name="T15" fmla="*/ 2147483646 h 299"/>
              <a:gd name="T16" fmla="*/ 2147483646 w 267"/>
              <a:gd name="T17" fmla="*/ 2147483646 h 299"/>
              <a:gd name="T18" fmla="*/ 2147483646 w 267"/>
              <a:gd name="T19" fmla="*/ 0 h 299"/>
              <a:gd name="T20" fmla="*/ 0 w 267"/>
              <a:gd name="T21" fmla="*/ 0 h 299"/>
              <a:gd name="T22" fmla="*/ 0 w 267"/>
              <a:gd name="T23" fmla="*/ 2147483646 h 299"/>
              <a:gd name="T24" fmla="*/ 2147483646 w 267"/>
              <a:gd name="T25" fmla="*/ 2147483646 h 299"/>
              <a:gd name="T26" fmla="*/ 2147483646 w 267"/>
              <a:gd name="T27" fmla="*/ 2147483646 h 299"/>
              <a:gd name="T28" fmla="*/ 2147483646 w 267"/>
              <a:gd name="T29" fmla="*/ 2147483646 h 299"/>
              <a:gd name="T30" fmla="*/ 2147483646 w 267"/>
              <a:gd name="T31" fmla="*/ 2147483646 h 299"/>
              <a:gd name="T32" fmla="*/ 2147483646 w 267"/>
              <a:gd name="T33" fmla="*/ 2147483646 h 299"/>
              <a:gd name="T34" fmla="*/ 2147483646 w 267"/>
              <a:gd name="T35" fmla="*/ 2147483646 h 299"/>
              <a:gd name="T36" fmla="*/ 2147483646 w 267"/>
              <a:gd name="T37" fmla="*/ 2147483646 h 299"/>
              <a:gd name="T38" fmla="*/ 2147483646 w 267"/>
              <a:gd name="T39" fmla="*/ 2147483646 h 299"/>
              <a:gd name="T40" fmla="*/ 2147483646 w 267"/>
              <a:gd name="T41" fmla="*/ 2147483646 h 2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7"/>
              <a:gd name="T64" fmla="*/ 0 h 299"/>
              <a:gd name="T65" fmla="*/ 267 w 267"/>
              <a:gd name="T66" fmla="*/ 299 h 2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7" h="299">
                <a:moveTo>
                  <a:pt x="235" y="202"/>
                </a:moveTo>
                <a:cubicBezTo>
                  <a:pt x="185" y="202"/>
                  <a:pt x="185" y="202"/>
                  <a:pt x="185" y="202"/>
                </a:cubicBezTo>
                <a:cubicBezTo>
                  <a:pt x="185" y="174"/>
                  <a:pt x="185" y="174"/>
                  <a:pt x="185" y="174"/>
                </a:cubicBezTo>
                <a:cubicBezTo>
                  <a:pt x="185" y="149"/>
                  <a:pt x="165" y="129"/>
                  <a:pt x="140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2" y="98"/>
                  <a:pt x="82" y="98"/>
                  <a:pt x="82" y="98"/>
                </a:cubicBezTo>
                <a:cubicBezTo>
                  <a:pt x="82" y="82"/>
                  <a:pt x="69" y="69"/>
                  <a:pt x="53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23"/>
                  <a:pt x="30" y="1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277"/>
                  <a:pt x="0" y="277"/>
                  <a:pt x="0" y="277"/>
                </a:cubicBezTo>
                <a:cubicBezTo>
                  <a:pt x="50" y="277"/>
                  <a:pt x="50" y="277"/>
                  <a:pt x="50" y="277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69" y="285"/>
                  <a:pt x="69" y="285"/>
                  <a:pt x="69" y="285"/>
                </a:cubicBezTo>
                <a:cubicBezTo>
                  <a:pt x="165" y="285"/>
                  <a:pt x="165" y="285"/>
                  <a:pt x="165" y="285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267" y="299"/>
                  <a:pt x="267" y="299"/>
                  <a:pt x="267" y="299"/>
                </a:cubicBezTo>
                <a:cubicBezTo>
                  <a:pt x="267" y="234"/>
                  <a:pt x="267" y="234"/>
                  <a:pt x="267" y="234"/>
                </a:cubicBezTo>
                <a:cubicBezTo>
                  <a:pt x="267" y="216"/>
                  <a:pt x="253" y="202"/>
                  <a:pt x="235" y="202"/>
                </a:cubicBezTo>
                <a:close/>
              </a:path>
            </a:pathLst>
          </a:custGeom>
          <a:solidFill>
            <a:srgbClr val="486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Freeform 74"/>
          <p:cNvSpPr>
            <a:spLocks noChangeArrowheads="1"/>
          </p:cNvSpPr>
          <p:nvPr/>
        </p:nvSpPr>
        <p:spPr bwMode="auto">
          <a:xfrm>
            <a:off x="11315700" y="4527550"/>
            <a:ext cx="138113" cy="727075"/>
          </a:xfrm>
          <a:custGeom>
            <a:avLst/>
            <a:gdLst>
              <a:gd name="T0" fmla="*/ 0 w 94"/>
              <a:gd name="T1" fmla="*/ 2147483646 h 496"/>
              <a:gd name="T2" fmla="*/ 2147483646 w 94"/>
              <a:gd name="T3" fmla="*/ 2147483646 h 496"/>
              <a:gd name="T4" fmla="*/ 2147483646 w 94"/>
              <a:gd name="T5" fmla="*/ 0 h 496"/>
              <a:gd name="T6" fmla="*/ 2147483646 w 94"/>
              <a:gd name="T7" fmla="*/ 0 h 496"/>
              <a:gd name="T8" fmla="*/ 0 w 94"/>
              <a:gd name="T9" fmla="*/ 214748364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496"/>
              <a:gd name="T17" fmla="*/ 94 w 94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496">
                <a:moveTo>
                  <a:pt x="0" y="496"/>
                </a:moveTo>
                <a:lnTo>
                  <a:pt x="94" y="409"/>
                </a:lnTo>
                <a:lnTo>
                  <a:pt x="94" y="0"/>
                </a:lnTo>
                <a:lnTo>
                  <a:pt x="4" y="0"/>
                </a:lnTo>
                <a:lnTo>
                  <a:pt x="0" y="496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75"/>
          <p:cNvSpPr>
            <a:spLocks noChangeArrowheads="1"/>
          </p:cNvSpPr>
          <p:nvPr/>
        </p:nvSpPr>
        <p:spPr bwMode="auto">
          <a:xfrm>
            <a:off x="10137775" y="4178300"/>
            <a:ext cx="293688" cy="1417638"/>
          </a:xfrm>
          <a:custGeom>
            <a:avLst/>
            <a:gdLst>
              <a:gd name="T0" fmla="*/ 2147483646 w 200"/>
              <a:gd name="T1" fmla="*/ 2147483646 h 965"/>
              <a:gd name="T2" fmla="*/ 0 w 200"/>
              <a:gd name="T3" fmla="*/ 2147483646 h 965"/>
              <a:gd name="T4" fmla="*/ 0 w 200"/>
              <a:gd name="T5" fmla="*/ 0 h 965"/>
              <a:gd name="T6" fmla="*/ 2147483646 w 200"/>
              <a:gd name="T7" fmla="*/ 0 h 965"/>
              <a:gd name="T8" fmla="*/ 2147483646 w 200"/>
              <a:gd name="T9" fmla="*/ 2147483646 h 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65"/>
              <a:gd name="T17" fmla="*/ 200 w 200"/>
              <a:gd name="T18" fmla="*/ 965 h 9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65">
                <a:moveTo>
                  <a:pt x="200" y="965"/>
                </a:moveTo>
                <a:lnTo>
                  <a:pt x="0" y="792"/>
                </a:lnTo>
                <a:lnTo>
                  <a:pt x="0" y="0"/>
                </a:lnTo>
                <a:lnTo>
                  <a:pt x="200" y="0"/>
                </a:lnTo>
                <a:lnTo>
                  <a:pt x="200" y="965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76"/>
          <p:cNvSpPr>
            <a:spLocks noChangeArrowheads="1"/>
          </p:cNvSpPr>
          <p:nvPr/>
        </p:nvSpPr>
        <p:spPr bwMode="auto">
          <a:xfrm>
            <a:off x="10502900" y="4757738"/>
            <a:ext cx="374650" cy="1771650"/>
          </a:xfrm>
          <a:custGeom>
            <a:avLst/>
            <a:gdLst>
              <a:gd name="T0" fmla="*/ 2147483646 w 255"/>
              <a:gd name="T1" fmla="*/ 0 h 1206"/>
              <a:gd name="T2" fmla="*/ 0 w 255"/>
              <a:gd name="T3" fmla="*/ 0 h 1206"/>
              <a:gd name="T4" fmla="*/ 2147483646 w 255"/>
              <a:gd name="T5" fmla="*/ 2147483646 h 1206"/>
              <a:gd name="T6" fmla="*/ 2147483646 w 255"/>
              <a:gd name="T7" fmla="*/ 2147483646 h 1206"/>
              <a:gd name="T8" fmla="*/ 2147483646 w 255"/>
              <a:gd name="T9" fmla="*/ 2147483646 h 1206"/>
              <a:gd name="T10" fmla="*/ 2147483646 w 255"/>
              <a:gd name="T11" fmla="*/ 2147483646 h 1206"/>
              <a:gd name="T12" fmla="*/ 2147483646 w 255"/>
              <a:gd name="T13" fmla="*/ 2147483646 h 1206"/>
              <a:gd name="T14" fmla="*/ 2147483646 w 255"/>
              <a:gd name="T15" fmla="*/ 2147483646 h 1206"/>
              <a:gd name="T16" fmla="*/ 2147483646 w 255"/>
              <a:gd name="T17" fmla="*/ 0 h 12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5"/>
              <a:gd name="T28" fmla="*/ 0 h 1206"/>
              <a:gd name="T29" fmla="*/ 255 w 255"/>
              <a:gd name="T30" fmla="*/ 1206 h 120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5" h="1206">
                <a:moveTo>
                  <a:pt x="255" y="0"/>
                </a:moveTo>
                <a:lnTo>
                  <a:pt x="0" y="0"/>
                </a:lnTo>
                <a:lnTo>
                  <a:pt x="3" y="890"/>
                </a:lnTo>
                <a:lnTo>
                  <a:pt x="78" y="969"/>
                </a:lnTo>
                <a:lnTo>
                  <a:pt x="78" y="1206"/>
                </a:lnTo>
                <a:lnTo>
                  <a:pt x="255" y="1206"/>
                </a:lnTo>
                <a:lnTo>
                  <a:pt x="255" y="1146"/>
                </a:lnTo>
                <a:lnTo>
                  <a:pt x="255" y="0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77"/>
          <p:cNvSpPr>
            <a:spLocks noChangeArrowheads="1"/>
          </p:cNvSpPr>
          <p:nvPr/>
        </p:nvSpPr>
        <p:spPr bwMode="auto">
          <a:xfrm>
            <a:off x="10871200" y="4127500"/>
            <a:ext cx="450850" cy="2401888"/>
          </a:xfrm>
          <a:custGeom>
            <a:avLst/>
            <a:gdLst>
              <a:gd name="T0" fmla="*/ 2147483646 w 307"/>
              <a:gd name="T1" fmla="*/ 2147483646 h 1635"/>
              <a:gd name="T2" fmla="*/ 2147483646 w 307"/>
              <a:gd name="T3" fmla="*/ 2147483646 h 1635"/>
              <a:gd name="T4" fmla="*/ 2147483646 w 307"/>
              <a:gd name="T5" fmla="*/ 2147483646 h 1635"/>
              <a:gd name="T6" fmla="*/ 2147483646 w 307"/>
              <a:gd name="T7" fmla="*/ 0 h 1635"/>
              <a:gd name="T8" fmla="*/ 0 w 307"/>
              <a:gd name="T9" fmla="*/ 0 h 1635"/>
              <a:gd name="T10" fmla="*/ 2147483646 w 307"/>
              <a:gd name="T11" fmla="*/ 2147483646 h 1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7"/>
              <a:gd name="T19" fmla="*/ 0 h 1635"/>
              <a:gd name="T20" fmla="*/ 307 w 307"/>
              <a:gd name="T21" fmla="*/ 1635 h 1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7" h="1635">
                <a:moveTo>
                  <a:pt x="4" y="1635"/>
                </a:moveTo>
                <a:lnTo>
                  <a:pt x="134" y="1635"/>
                </a:lnTo>
                <a:lnTo>
                  <a:pt x="303" y="1473"/>
                </a:lnTo>
                <a:lnTo>
                  <a:pt x="307" y="0"/>
                </a:lnTo>
                <a:lnTo>
                  <a:pt x="0" y="0"/>
                </a:lnTo>
                <a:lnTo>
                  <a:pt x="4" y="1635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78"/>
          <p:cNvSpPr>
            <a:spLocks noChangeArrowheads="1"/>
          </p:cNvSpPr>
          <p:nvPr/>
        </p:nvSpPr>
        <p:spPr bwMode="auto">
          <a:xfrm>
            <a:off x="10323513" y="4578350"/>
            <a:ext cx="293687" cy="1381125"/>
          </a:xfrm>
          <a:custGeom>
            <a:avLst/>
            <a:gdLst>
              <a:gd name="T0" fmla="*/ 2147483646 w 200"/>
              <a:gd name="T1" fmla="*/ 2147483646 h 941"/>
              <a:gd name="T2" fmla="*/ 0 w 200"/>
              <a:gd name="T3" fmla="*/ 2147483646 h 941"/>
              <a:gd name="T4" fmla="*/ 0 w 200"/>
              <a:gd name="T5" fmla="*/ 0 h 941"/>
              <a:gd name="T6" fmla="*/ 2147483646 w 200"/>
              <a:gd name="T7" fmla="*/ 0 h 941"/>
              <a:gd name="T8" fmla="*/ 2147483646 w 200"/>
              <a:gd name="T9" fmla="*/ 2147483646 h 9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41"/>
              <a:gd name="T17" fmla="*/ 200 w 200"/>
              <a:gd name="T18" fmla="*/ 941 h 9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41">
                <a:moveTo>
                  <a:pt x="200" y="941"/>
                </a:moveTo>
                <a:lnTo>
                  <a:pt x="0" y="764"/>
                </a:lnTo>
                <a:lnTo>
                  <a:pt x="0" y="0"/>
                </a:lnTo>
                <a:lnTo>
                  <a:pt x="200" y="0"/>
                </a:lnTo>
                <a:lnTo>
                  <a:pt x="200" y="94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Freeform 79"/>
          <p:cNvSpPr>
            <a:spLocks noChangeArrowheads="1"/>
          </p:cNvSpPr>
          <p:nvPr/>
        </p:nvSpPr>
        <p:spPr bwMode="auto">
          <a:xfrm>
            <a:off x="10502900" y="4289425"/>
            <a:ext cx="374650" cy="1682750"/>
          </a:xfrm>
          <a:custGeom>
            <a:avLst/>
            <a:gdLst>
              <a:gd name="T0" fmla="*/ 2147483646 w 255"/>
              <a:gd name="T1" fmla="*/ 2147483646 h 1146"/>
              <a:gd name="T2" fmla="*/ 2147483646 w 255"/>
              <a:gd name="T3" fmla="*/ 2147483646 h 1146"/>
              <a:gd name="T4" fmla="*/ 0 w 255"/>
              <a:gd name="T5" fmla="*/ 0 h 1146"/>
              <a:gd name="T6" fmla="*/ 2147483646 w 255"/>
              <a:gd name="T7" fmla="*/ 0 h 1146"/>
              <a:gd name="T8" fmla="*/ 2147483646 w 255"/>
              <a:gd name="T9" fmla="*/ 2147483646 h 1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"/>
              <a:gd name="T16" fmla="*/ 0 h 1146"/>
              <a:gd name="T17" fmla="*/ 255 w 255"/>
              <a:gd name="T18" fmla="*/ 1146 h 11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" h="1146">
                <a:moveTo>
                  <a:pt x="255" y="1146"/>
                </a:moveTo>
                <a:lnTo>
                  <a:pt x="3" y="890"/>
                </a:lnTo>
                <a:lnTo>
                  <a:pt x="0" y="0"/>
                </a:lnTo>
                <a:lnTo>
                  <a:pt x="255" y="0"/>
                </a:lnTo>
                <a:lnTo>
                  <a:pt x="255" y="1146"/>
                </a:lnTo>
                <a:close/>
              </a:path>
            </a:pathLst>
          </a:custGeom>
          <a:solidFill>
            <a:srgbClr val="8B6B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Freeform 80"/>
          <p:cNvSpPr>
            <a:spLocks noChangeArrowheads="1"/>
          </p:cNvSpPr>
          <p:nvPr/>
        </p:nvSpPr>
        <p:spPr bwMode="auto">
          <a:xfrm>
            <a:off x="10877550" y="4289425"/>
            <a:ext cx="295275" cy="1892300"/>
          </a:xfrm>
          <a:custGeom>
            <a:avLst/>
            <a:gdLst>
              <a:gd name="T0" fmla="*/ 0 w 201"/>
              <a:gd name="T1" fmla="*/ 2147483646 h 1288"/>
              <a:gd name="T2" fmla="*/ 2147483646 w 201"/>
              <a:gd name="T3" fmla="*/ 2147483646 h 1288"/>
              <a:gd name="T4" fmla="*/ 2147483646 w 201"/>
              <a:gd name="T5" fmla="*/ 0 h 1288"/>
              <a:gd name="T6" fmla="*/ 0 w 201"/>
              <a:gd name="T7" fmla="*/ 0 h 1288"/>
              <a:gd name="T8" fmla="*/ 0 w 201"/>
              <a:gd name="T9" fmla="*/ 2147483646 h 1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288"/>
              <a:gd name="T17" fmla="*/ 201 w 201"/>
              <a:gd name="T18" fmla="*/ 1288 h 1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288">
                <a:moveTo>
                  <a:pt x="0" y="1288"/>
                </a:moveTo>
                <a:lnTo>
                  <a:pt x="201" y="1115"/>
                </a:lnTo>
                <a:lnTo>
                  <a:pt x="201" y="0"/>
                </a:lnTo>
                <a:lnTo>
                  <a:pt x="0" y="0"/>
                </a:lnTo>
                <a:lnTo>
                  <a:pt x="0" y="1288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Freeform 81"/>
          <p:cNvSpPr>
            <a:spLocks noChangeArrowheads="1"/>
          </p:cNvSpPr>
          <p:nvPr/>
        </p:nvSpPr>
        <p:spPr bwMode="auto">
          <a:xfrm>
            <a:off x="10715625" y="4289425"/>
            <a:ext cx="160338" cy="1347788"/>
          </a:xfrm>
          <a:custGeom>
            <a:avLst/>
            <a:gdLst>
              <a:gd name="T0" fmla="*/ 2147483646 w 110"/>
              <a:gd name="T1" fmla="*/ 2147483646 h 918"/>
              <a:gd name="T2" fmla="*/ 0 w 110"/>
              <a:gd name="T3" fmla="*/ 2147483646 h 918"/>
              <a:gd name="T4" fmla="*/ 0 w 110"/>
              <a:gd name="T5" fmla="*/ 0 h 918"/>
              <a:gd name="T6" fmla="*/ 2147483646 w 110"/>
              <a:gd name="T7" fmla="*/ 0 h 918"/>
              <a:gd name="T8" fmla="*/ 2147483646 w 110"/>
              <a:gd name="T9" fmla="*/ 2147483646 h 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"/>
              <a:gd name="T16" fmla="*/ 0 h 918"/>
              <a:gd name="T17" fmla="*/ 110 w 110"/>
              <a:gd name="T18" fmla="*/ 918 h 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" h="918">
                <a:moveTo>
                  <a:pt x="110" y="918"/>
                </a:moveTo>
                <a:lnTo>
                  <a:pt x="0" y="796"/>
                </a:lnTo>
                <a:lnTo>
                  <a:pt x="0" y="0"/>
                </a:lnTo>
                <a:lnTo>
                  <a:pt x="110" y="0"/>
                </a:lnTo>
                <a:lnTo>
                  <a:pt x="110" y="918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Freeform 82"/>
          <p:cNvSpPr>
            <a:spLocks noChangeArrowheads="1"/>
          </p:cNvSpPr>
          <p:nvPr/>
        </p:nvSpPr>
        <p:spPr bwMode="auto">
          <a:xfrm>
            <a:off x="10877550" y="4289425"/>
            <a:ext cx="214313" cy="1516063"/>
          </a:xfrm>
          <a:custGeom>
            <a:avLst/>
            <a:gdLst>
              <a:gd name="T0" fmla="*/ 0 w 146"/>
              <a:gd name="T1" fmla="*/ 2147483646 h 1032"/>
              <a:gd name="T2" fmla="*/ 2147483646 w 146"/>
              <a:gd name="T3" fmla="*/ 2147483646 h 1032"/>
              <a:gd name="T4" fmla="*/ 2147483646 w 146"/>
              <a:gd name="T5" fmla="*/ 0 h 1032"/>
              <a:gd name="T6" fmla="*/ 0 w 146"/>
              <a:gd name="T7" fmla="*/ 0 h 1032"/>
              <a:gd name="T8" fmla="*/ 0 w 146"/>
              <a:gd name="T9" fmla="*/ 2147483646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"/>
              <a:gd name="T16" fmla="*/ 0 h 1032"/>
              <a:gd name="T17" fmla="*/ 146 w 14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" h="1032">
                <a:moveTo>
                  <a:pt x="0" y="1032"/>
                </a:moveTo>
                <a:lnTo>
                  <a:pt x="142" y="890"/>
                </a:lnTo>
                <a:lnTo>
                  <a:pt x="146" y="0"/>
                </a:lnTo>
                <a:lnTo>
                  <a:pt x="0" y="0"/>
                </a:lnTo>
                <a:lnTo>
                  <a:pt x="0" y="1032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Freeform 83"/>
          <p:cNvSpPr>
            <a:spLocks noChangeArrowheads="1"/>
          </p:cNvSpPr>
          <p:nvPr/>
        </p:nvSpPr>
        <p:spPr bwMode="auto">
          <a:xfrm>
            <a:off x="9890125" y="3375025"/>
            <a:ext cx="1638300" cy="1389063"/>
          </a:xfrm>
          <a:custGeom>
            <a:avLst/>
            <a:gdLst>
              <a:gd name="T0" fmla="*/ 2147483646 w 284"/>
              <a:gd name="T1" fmla="*/ 2147483646 h 240"/>
              <a:gd name="T2" fmla="*/ 2147483646 w 284"/>
              <a:gd name="T3" fmla="*/ 2147483646 h 240"/>
              <a:gd name="T4" fmla="*/ 2147483646 w 284"/>
              <a:gd name="T5" fmla="*/ 2147483646 h 240"/>
              <a:gd name="T6" fmla="*/ 2147483646 w 284"/>
              <a:gd name="T7" fmla="*/ 2147483646 h 240"/>
              <a:gd name="T8" fmla="*/ 2147483646 w 284"/>
              <a:gd name="T9" fmla="*/ 2147483646 h 240"/>
              <a:gd name="T10" fmla="*/ 2147483646 w 284"/>
              <a:gd name="T11" fmla="*/ 2147483646 h 240"/>
              <a:gd name="T12" fmla="*/ 2147483646 w 284"/>
              <a:gd name="T13" fmla="*/ 2147483646 h 240"/>
              <a:gd name="T14" fmla="*/ 2147483646 w 284"/>
              <a:gd name="T15" fmla="*/ 2147483646 h 240"/>
              <a:gd name="T16" fmla="*/ 2147483646 w 284"/>
              <a:gd name="T17" fmla="*/ 0 h 240"/>
              <a:gd name="T18" fmla="*/ 2147483646 w 284"/>
              <a:gd name="T19" fmla="*/ 2147483646 h 240"/>
              <a:gd name="T20" fmla="*/ 2147483646 w 284"/>
              <a:gd name="T21" fmla="*/ 2147483646 h 240"/>
              <a:gd name="T22" fmla="*/ 2147483646 w 284"/>
              <a:gd name="T23" fmla="*/ 2147483646 h 240"/>
              <a:gd name="T24" fmla="*/ 2147483646 w 284"/>
              <a:gd name="T25" fmla="*/ 2147483646 h 240"/>
              <a:gd name="T26" fmla="*/ 2147483646 w 284"/>
              <a:gd name="T27" fmla="*/ 2147483646 h 240"/>
              <a:gd name="T28" fmla="*/ 2147483646 w 284"/>
              <a:gd name="T29" fmla="*/ 2147483646 h 240"/>
              <a:gd name="T30" fmla="*/ 2147483646 w 284"/>
              <a:gd name="T31" fmla="*/ 2147483646 h 240"/>
              <a:gd name="T32" fmla="*/ 0 w 284"/>
              <a:gd name="T33" fmla="*/ 2147483646 h 240"/>
              <a:gd name="T34" fmla="*/ 2147483646 w 284"/>
              <a:gd name="T35" fmla="*/ 2147483646 h 240"/>
              <a:gd name="T36" fmla="*/ 2147483646 w 284"/>
              <a:gd name="T37" fmla="*/ 2147483646 h 240"/>
              <a:gd name="T38" fmla="*/ 2147483646 w 284"/>
              <a:gd name="T39" fmla="*/ 2147483646 h 240"/>
              <a:gd name="T40" fmla="*/ 2147483646 w 284"/>
              <a:gd name="T41" fmla="*/ 2147483646 h 240"/>
              <a:gd name="T42" fmla="*/ 2147483646 w 284"/>
              <a:gd name="T43" fmla="*/ 2147483646 h 240"/>
              <a:gd name="T44" fmla="*/ 2147483646 w 284"/>
              <a:gd name="T45" fmla="*/ 2147483646 h 240"/>
              <a:gd name="T46" fmla="*/ 2147483646 w 284"/>
              <a:gd name="T47" fmla="*/ 2147483646 h 240"/>
              <a:gd name="T48" fmla="*/ 2147483646 w 284"/>
              <a:gd name="T49" fmla="*/ 2147483646 h 240"/>
              <a:gd name="T50" fmla="*/ 2147483646 w 284"/>
              <a:gd name="T51" fmla="*/ 2147483646 h 240"/>
              <a:gd name="T52" fmla="*/ 2147483646 w 284"/>
              <a:gd name="T53" fmla="*/ 2147483646 h 240"/>
              <a:gd name="T54" fmla="*/ 2147483646 w 284"/>
              <a:gd name="T55" fmla="*/ 2147483646 h 240"/>
              <a:gd name="T56" fmla="*/ 2147483646 w 284"/>
              <a:gd name="T57" fmla="*/ 2147483646 h 240"/>
              <a:gd name="T58" fmla="*/ 2147483646 w 284"/>
              <a:gd name="T59" fmla="*/ 2147483646 h 240"/>
              <a:gd name="T60" fmla="*/ 2147483646 w 284"/>
              <a:gd name="T61" fmla="*/ 2147483646 h 240"/>
              <a:gd name="T62" fmla="*/ 2147483646 w 284"/>
              <a:gd name="T63" fmla="*/ 2147483646 h 240"/>
              <a:gd name="T64" fmla="*/ 2147483646 w 284"/>
              <a:gd name="T65" fmla="*/ 2147483646 h 240"/>
              <a:gd name="T66" fmla="*/ 2147483646 w 284"/>
              <a:gd name="T67" fmla="*/ 2147483646 h 240"/>
              <a:gd name="T68" fmla="*/ 2147483646 w 284"/>
              <a:gd name="T69" fmla="*/ 2147483646 h 240"/>
              <a:gd name="T70" fmla="*/ 2147483646 w 284"/>
              <a:gd name="T71" fmla="*/ 2147483646 h 240"/>
              <a:gd name="T72" fmla="*/ 2147483646 w 284"/>
              <a:gd name="T73" fmla="*/ 2147483646 h 2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4"/>
              <a:gd name="T112" fmla="*/ 0 h 240"/>
              <a:gd name="T113" fmla="*/ 284 w 284"/>
              <a:gd name="T114" fmla="*/ 240 h 24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4" h="240">
                <a:moveTo>
                  <a:pt x="284" y="97"/>
                </a:moveTo>
                <a:cubicBezTo>
                  <a:pt x="284" y="75"/>
                  <a:pt x="266" y="58"/>
                  <a:pt x="245" y="58"/>
                </a:cubicBezTo>
                <a:cubicBezTo>
                  <a:pt x="234" y="58"/>
                  <a:pt x="224" y="62"/>
                  <a:pt x="217" y="69"/>
                </a:cubicBezTo>
                <a:cubicBezTo>
                  <a:pt x="216" y="68"/>
                  <a:pt x="214" y="67"/>
                  <a:pt x="212" y="66"/>
                </a:cubicBezTo>
                <a:cubicBezTo>
                  <a:pt x="212" y="65"/>
                  <a:pt x="213" y="64"/>
                  <a:pt x="213" y="62"/>
                </a:cubicBezTo>
                <a:cubicBezTo>
                  <a:pt x="213" y="46"/>
                  <a:pt x="200" y="34"/>
                  <a:pt x="184" y="34"/>
                </a:cubicBezTo>
                <a:cubicBezTo>
                  <a:pt x="181" y="34"/>
                  <a:pt x="178" y="34"/>
                  <a:pt x="176" y="35"/>
                </a:cubicBezTo>
                <a:cubicBezTo>
                  <a:pt x="176" y="35"/>
                  <a:pt x="176" y="34"/>
                  <a:pt x="176" y="34"/>
                </a:cubicBezTo>
                <a:cubicBezTo>
                  <a:pt x="176" y="15"/>
                  <a:pt x="161" y="0"/>
                  <a:pt x="142" y="0"/>
                </a:cubicBezTo>
                <a:cubicBezTo>
                  <a:pt x="124" y="0"/>
                  <a:pt x="109" y="15"/>
                  <a:pt x="109" y="34"/>
                </a:cubicBezTo>
                <a:cubicBezTo>
                  <a:pt x="109" y="42"/>
                  <a:pt x="112" y="49"/>
                  <a:pt x="117" y="55"/>
                </a:cubicBezTo>
                <a:cubicBezTo>
                  <a:pt x="111" y="50"/>
                  <a:pt x="105" y="47"/>
                  <a:pt x="97" y="47"/>
                </a:cubicBezTo>
                <a:cubicBezTo>
                  <a:pt x="80" y="47"/>
                  <a:pt x="67" y="61"/>
                  <a:pt x="67" y="77"/>
                </a:cubicBezTo>
                <a:cubicBezTo>
                  <a:pt x="67" y="83"/>
                  <a:pt x="68" y="87"/>
                  <a:pt x="71" y="91"/>
                </a:cubicBezTo>
                <a:cubicBezTo>
                  <a:pt x="68" y="92"/>
                  <a:pt x="65" y="93"/>
                  <a:pt x="63" y="94"/>
                </a:cubicBezTo>
                <a:cubicBezTo>
                  <a:pt x="57" y="84"/>
                  <a:pt x="46" y="77"/>
                  <a:pt x="34" y="77"/>
                </a:cubicBezTo>
                <a:cubicBezTo>
                  <a:pt x="15" y="77"/>
                  <a:pt x="0" y="92"/>
                  <a:pt x="0" y="111"/>
                </a:cubicBezTo>
                <a:cubicBezTo>
                  <a:pt x="0" y="125"/>
                  <a:pt x="10" y="138"/>
                  <a:pt x="23" y="142"/>
                </a:cubicBezTo>
                <a:cubicBezTo>
                  <a:pt x="12" y="147"/>
                  <a:pt x="4" y="157"/>
                  <a:pt x="4" y="170"/>
                </a:cubicBezTo>
                <a:cubicBezTo>
                  <a:pt x="4" y="186"/>
                  <a:pt x="17" y="199"/>
                  <a:pt x="34" y="199"/>
                </a:cubicBezTo>
                <a:cubicBezTo>
                  <a:pt x="43" y="199"/>
                  <a:pt x="51" y="195"/>
                  <a:pt x="57" y="188"/>
                </a:cubicBezTo>
                <a:cubicBezTo>
                  <a:pt x="60" y="193"/>
                  <a:pt x="66" y="196"/>
                  <a:pt x="73" y="196"/>
                </a:cubicBezTo>
                <a:cubicBezTo>
                  <a:pt x="73" y="220"/>
                  <a:pt x="73" y="220"/>
                  <a:pt x="73" y="220"/>
                </a:cubicBezTo>
                <a:cubicBezTo>
                  <a:pt x="73" y="231"/>
                  <a:pt x="82" y="240"/>
                  <a:pt x="92" y="240"/>
                </a:cubicBezTo>
                <a:cubicBezTo>
                  <a:pt x="103" y="240"/>
                  <a:pt x="112" y="231"/>
                  <a:pt x="112" y="220"/>
                </a:cubicBezTo>
                <a:cubicBezTo>
                  <a:pt x="112" y="196"/>
                  <a:pt x="112" y="196"/>
                  <a:pt x="112" y="196"/>
                </a:cubicBezTo>
                <a:cubicBezTo>
                  <a:pt x="113" y="196"/>
                  <a:pt x="113" y="196"/>
                  <a:pt x="114" y="196"/>
                </a:cubicBezTo>
                <a:cubicBezTo>
                  <a:pt x="115" y="196"/>
                  <a:pt x="116" y="196"/>
                  <a:pt x="117" y="196"/>
                </a:cubicBezTo>
                <a:cubicBezTo>
                  <a:pt x="119" y="207"/>
                  <a:pt x="128" y="214"/>
                  <a:pt x="139" y="214"/>
                </a:cubicBezTo>
                <a:cubicBezTo>
                  <a:pt x="151" y="214"/>
                  <a:pt x="161" y="205"/>
                  <a:pt x="161" y="193"/>
                </a:cubicBezTo>
                <a:cubicBezTo>
                  <a:pt x="161" y="193"/>
                  <a:pt x="162" y="193"/>
                  <a:pt x="162" y="193"/>
                </a:cubicBezTo>
                <a:cubicBezTo>
                  <a:pt x="162" y="205"/>
                  <a:pt x="172" y="214"/>
                  <a:pt x="184" y="214"/>
                </a:cubicBezTo>
                <a:cubicBezTo>
                  <a:pt x="195" y="214"/>
                  <a:pt x="205" y="206"/>
                  <a:pt x="206" y="195"/>
                </a:cubicBezTo>
                <a:cubicBezTo>
                  <a:pt x="209" y="196"/>
                  <a:pt x="211" y="196"/>
                  <a:pt x="214" y="196"/>
                </a:cubicBezTo>
                <a:cubicBezTo>
                  <a:pt x="240" y="196"/>
                  <a:pt x="262" y="174"/>
                  <a:pt x="262" y="148"/>
                </a:cubicBezTo>
                <a:cubicBezTo>
                  <a:pt x="262" y="143"/>
                  <a:pt x="261" y="138"/>
                  <a:pt x="260" y="133"/>
                </a:cubicBezTo>
                <a:cubicBezTo>
                  <a:pt x="274" y="127"/>
                  <a:pt x="284" y="113"/>
                  <a:pt x="284" y="97"/>
                </a:cubicBezTo>
                <a:close/>
              </a:path>
            </a:pathLst>
          </a:custGeom>
          <a:solidFill>
            <a:srgbClr val="00B9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Freeform 84"/>
          <p:cNvSpPr>
            <a:spLocks noChangeArrowheads="1"/>
          </p:cNvSpPr>
          <p:nvPr/>
        </p:nvSpPr>
        <p:spPr bwMode="auto">
          <a:xfrm>
            <a:off x="10431463" y="3375025"/>
            <a:ext cx="1096962" cy="1389063"/>
          </a:xfrm>
          <a:custGeom>
            <a:avLst/>
            <a:gdLst>
              <a:gd name="T0" fmla="*/ 2147483646 w 190"/>
              <a:gd name="T1" fmla="*/ 2147483646 h 240"/>
              <a:gd name="T2" fmla="*/ 2147483646 w 190"/>
              <a:gd name="T3" fmla="*/ 2147483646 h 240"/>
              <a:gd name="T4" fmla="*/ 2147483646 w 190"/>
              <a:gd name="T5" fmla="*/ 2147483646 h 240"/>
              <a:gd name="T6" fmla="*/ 2147483646 w 190"/>
              <a:gd name="T7" fmla="*/ 2147483646 h 240"/>
              <a:gd name="T8" fmla="*/ 2147483646 w 190"/>
              <a:gd name="T9" fmla="*/ 2147483646 h 240"/>
              <a:gd name="T10" fmla="*/ 2147483646 w 190"/>
              <a:gd name="T11" fmla="*/ 2147483646 h 240"/>
              <a:gd name="T12" fmla="*/ 2147483646 w 190"/>
              <a:gd name="T13" fmla="*/ 2147483646 h 240"/>
              <a:gd name="T14" fmla="*/ 2147483646 w 190"/>
              <a:gd name="T15" fmla="*/ 0 h 240"/>
              <a:gd name="T16" fmla="*/ 2147483646 w 190"/>
              <a:gd name="T17" fmla="*/ 2147483646 h 240"/>
              <a:gd name="T18" fmla="*/ 2147483646 w 190"/>
              <a:gd name="T19" fmla="*/ 2147483646 h 240"/>
              <a:gd name="T20" fmla="*/ 2147483646 w 190"/>
              <a:gd name="T21" fmla="*/ 2147483646 h 240"/>
              <a:gd name="T22" fmla="*/ 0 w 190"/>
              <a:gd name="T23" fmla="*/ 2147483646 h 240"/>
              <a:gd name="T24" fmla="*/ 0 w 190"/>
              <a:gd name="T25" fmla="*/ 2147483646 h 240"/>
              <a:gd name="T26" fmla="*/ 2147483646 w 190"/>
              <a:gd name="T27" fmla="*/ 2147483646 h 240"/>
              <a:gd name="T28" fmla="*/ 2147483646 w 190"/>
              <a:gd name="T29" fmla="*/ 2147483646 h 240"/>
              <a:gd name="T30" fmla="*/ 2147483646 w 190"/>
              <a:gd name="T31" fmla="*/ 2147483646 h 240"/>
              <a:gd name="T32" fmla="*/ 2147483646 w 190"/>
              <a:gd name="T33" fmla="*/ 2147483646 h 240"/>
              <a:gd name="T34" fmla="*/ 2147483646 w 190"/>
              <a:gd name="T35" fmla="*/ 2147483646 h 240"/>
              <a:gd name="T36" fmla="*/ 2147483646 w 190"/>
              <a:gd name="T37" fmla="*/ 2147483646 h 240"/>
              <a:gd name="T38" fmla="*/ 2147483646 w 190"/>
              <a:gd name="T39" fmla="*/ 2147483646 h 240"/>
              <a:gd name="T40" fmla="*/ 2147483646 w 190"/>
              <a:gd name="T41" fmla="*/ 2147483646 h 240"/>
              <a:gd name="T42" fmla="*/ 2147483646 w 190"/>
              <a:gd name="T43" fmla="*/ 2147483646 h 240"/>
              <a:gd name="T44" fmla="*/ 2147483646 w 190"/>
              <a:gd name="T45" fmla="*/ 2147483646 h 240"/>
              <a:gd name="T46" fmla="*/ 2147483646 w 190"/>
              <a:gd name="T47" fmla="*/ 2147483646 h 240"/>
              <a:gd name="T48" fmla="*/ 2147483646 w 190"/>
              <a:gd name="T49" fmla="*/ 2147483646 h 240"/>
              <a:gd name="T50" fmla="*/ 2147483646 w 190"/>
              <a:gd name="T51" fmla="*/ 2147483646 h 240"/>
              <a:gd name="T52" fmla="*/ 2147483646 w 190"/>
              <a:gd name="T53" fmla="*/ 2147483646 h 24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"/>
              <a:gd name="T82" fmla="*/ 0 h 240"/>
              <a:gd name="T83" fmla="*/ 190 w 190"/>
              <a:gd name="T84" fmla="*/ 240 h 24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" h="240">
                <a:moveTo>
                  <a:pt x="151" y="58"/>
                </a:moveTo>
                <a:cubicBezTo>
                  <a:pt x="140" y="58"/>
                  <a:pt x="130" y="62"/>
                  <a:pt x="123" y="69"/>
                </a:cubicBezTo>
                <a:cubicBezTo>
                  <a:pt x="122" y="68"/>
                  <a:pt x="120" y="67"/>
                  <a:pt x="118" y="66"/>
                </a:cubicBezTo>
                <a:cubicBezTo>
                  <a:pt x="118" y="65"/>
                  <a:pt x="119" y="64"/>
                  <a:pt x="119" y="62"/>
                </a:cubicBezTo>
                <a:cubicBezTo>
                  <a:pt x="119" y="46"/>
                  <a:pt x="106" y="34"/>
                  <a:pt x="90" y="34"/>
                </a:cubicBezTo>
                <a:cubicBezTo>
                  <a:pt x="87" y="34"/>
                  <a:pt x="84" y="34"/>
                  <a:pt x="82" y="35"/>
                </a:cubicBezTo>
                <a:cubicBezTo>
                  <a:pt x="82" y="35"/>
                  <a:pt x="82" y="34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30" y="0"/>
                  <a:pt x="15" y="15"/>
                  <a:pt x="15" y="34"/>
                </a:cubicBezTo>
                <a:cubicBezTo>
                  <a:pt x="15" y="42"/>
                  <a:pt x="18" y="49"/>
                  <a:pt x="23" y="55"/>
                </a:cubicBezTo>
                <a:cubicBezTo>
                  <a:pt x="17" y="50"/>
                  <a:pt x="11" y="47"/>
                  <a:pt x="3" y="47"/>
                </a:cubicBezTo>
                <a:cubicBezTo>
                  <a:pt x="2" y="47"/>
                  <a:pt x="1" y="48"/>
                  <a:pt x="0" y="48"/>
                </a:cubicBezTo>
                <a:cubicBezTo>
                  <a:pt x="0" y="240"/>
                  <a:pt x="0" y="240"/>
                  <a:pt x="0" y="240"/>
                </a:cubicBezTo>
                <a:cubicBezTo>
                  <a:pt x="10" y="240"/>
                  <a:pt x="18" y="231"/>
                  <a:pt x="18" y="220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9" y="196"/>
                  <a:pt x="19" y="196"/>
                  <a:pt x="20" y="196"/>
                </a:cubicBezTo>
                <a:cubicBezTo>
                  <a:pt x="21" y="196"/>
                  <a:pt x="22" y="196"/>
                  <a:pt x="23" y="196"/>
                </a:cubicBezTo>
                <a:cubicBezTo>
                  <a:pt x="25" y="207"/>
                  <a:pt x="34" y="214"/>
                  <a:pt x="45" y="214"/>
                </a:cubicBezTo>
                <a:cubicBezTo>
                  <a:pt x="57" y="214"/>
                  <a:pt x="67" y="205"/>
                  <a:pt x="67" y="193"/>
                </a:cubicBezTo>
                <a:cubicBezTo>
                  <a:pt x="67" y="193"/>
                  <a:pt x="68" y="193"/>
                  <a:pt x="68" y="193"/>
                </a:cubicBezTo>
                <a:cubicBezTo>
                  <a:pt x="68" y="205"/>
                  <a:pt x="78" y="214"/>
                  <a:pt x="90" y="214"/>
                </a:cubicBezTo>
                <a:cubicBezTo>
                  <a:pt x="101" y="214"/>
                  <a:pt x="111" y="206"/>
                  <a:pt x="112" y="195"/>
                </a:cubicBezTo>
                <a:cubicBezTo>
                  <a:pt x="115" y="196"/>
                  <a:pt x="117" y="196"/>
                  <a:pt x="120" y="196"/>
                </a:cubicBezTo>
                <a:cubicBezTo>
                  <a:pt x="146" y="196"/>
                  <a:pt x="168" y="174"/>
                  <a:pt x="168" y="148"/>
                </a:cubicBezTo>
                <a:cubicBezTo>
                  <a:pt x="168" y="143"/>
                  <a:pt x="167" y="138"/>
                  <a:pt x="166" y="133"/>
                </a:cubicBezTo>
                <a:cubicBezTo>
                  <a:pt x="180" y="127"/>
                  <a:pt x="190" y="113"/>
                  <a:pt x="190" y="97"/>
                </a:cubicBezTo>
                <a:cubicBezTo>
                  <a:pt x="190" y="75"/>
                  <a:pt x="172" y="58"/>
                  <a:pt x="151" y="58"/>
                </a:cubicBezTo>
                <a:close/>
              </a:path>
            </a:pathLst>
          </a:custGeom>
          <a:solidFill>
            <a:srgbClr val="009A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85"/>
          <p:cNvSpPr>
            <a:spLocks noChangeArrowheads="1"/>
          </p:cNvSpPr>
          <p:nvPr/>
        </p:nvSpPr>
        <p:spPr bwMode="auto">
          <a:xfrm>
            <a:off x="11004550" y="3578225"/>
            <a:ext cx="523875" cy="1023938"/>
          </a:xfrm>
          <a:custGeom>
            <a:avLst/>
            <a:gdLst>
              <a:gd name="T0" fmla="*/ 2147483646 w 91"/>
              <a:gd name="T1" fmla="*/ 2147483646 h 177"/>
              <a:gd name="T2" fmla="*/ 2147483646 w 91"/>
              <a:gd name="T3" fmla="*/ 2147483646 h 177"/>
              <a:gd name="T4" fmla="*/ 2147483646 w 91"/>
              <a:gd name="T5" fmla="*/ 2147483646 h 177"/>
              <a:gd name="T6" fmla="*/ 2147483646 w 91"/>
              <a:gd name="T7" fmla="*/ 2147483646 h 177"/>
              <a:gd name="T8" fmla="*/ 0 w 91"/>
              <a:gd name="T9" fmla="*/ 0 h 177"/>
              <a:gd name="T10" fmla="*/ 0 w 91"/>
              <a:gd name="T11" fmla="*/ 2147483646 h 177"/>
              <a:gd name="T12" fmla="*/ 2147483646 w 91"/>
              <a:gd name="T13" fmla="*/ 2147483646 h 177"/>
              <a:gd name="T14" fmla="*/ 2147483646 w 91"/>
              <a:gd name="T15" fmla="*/ 2147483646 h 177"/>
              <a:gd name="T16" fmla="*/ 2147483646 w 91"/>
              <a:gd name="T17" fmla="*/ 2147483646 h 177"/>
              <a:gd name="T18" fmla="*/ 2147483646 w 91"/>
              <a:gd name="T19" fmla="*/ 2147483646 h 177"/>
              <a:gd name="T20" fmla="*/ 2147483646 w 91"/>
              <a:gd name="T21" fmla="*/ 2147483646 h 177"/>
              <a:gd name="T22" fmla="*/ 2147483646 w 91"/>
              <a:gd name="T23" fmla="*/ 2147483646 h 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"/>
              <a:gd name="T37" fmla="*/ 0 h 177"/>
              <a:gd name="T38" fmla="*/ 91 w 91"/>
              <a:gd name="T39" fmla="*/ 177 h 17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" h="177">
                <a:moveTo>
                  <a:pt x="52" y="23"/>
                </a:moveTo>
                <a:cubicBezTo>
                  <a:pt x="41" y="23"/>
                  <a:pt x="31" y="27"/>
                  <a:pt x="24" y="34"/>
                </a:cubicBezTo>
                <a:cubicBezTo>
                  <a:pt x="23" y="33"/>
                  <a:pt x="21" y="32"/>
                  <a:pt x="19" y="31"/>
                </a:cubicBezTo>
                <a:cubicBezTo>
                  <a:pt x="19" y="30"/>
                  <a:pt x="20" y="29"/>
                  <a:pt x="20" y="27"/>
                </a:cubicBezTo>
                <a:cubicBezTo>
                  <a:pt x="20" y="14"/>
                  <a:pt x="11" y="4"/>
                  <a:pt x="0" y="0"/>
                </a:cubicBezTo>
                <a:cubicBezTo>
                  <a:pt x="0" y="177"/>
                  <a:pt x="0" y="177"/>
                  <a:pt x="0" y="177"/>
                </a:cubicBezTo>
                <a:cubicBezTo>
                  <a:pt x="7" y="174"/>
                  <a:pt x="12" y="168"/>
                  <a:pt x="13" y="160"/>
                </a:cubicBezTo>
                <a:cubicBezTo>
                  <a:pt x="16" y="161"/>
                  <a:pt x="18" y="161"/>
                  <a:pt x="21" y="161"/>
                </a:cubicBezTo>
                <a:cubicBezTo>
                  <a:pt x="47" y="161"/>
                  <a:pt x="69" y="139"/>
                  <a:pt x="69" y="113"/>
                </a:cubicBezTo>
                <a:cubicBezTo>
                  <a:pt x="69" y="108"/>
                  <a:pt x="68" y="103"/>
                  <a:pt x="67" y="98"/>
                </a:cubicBezTo>
                <a:cubicBezTo>
                  <a:pt x="81" y="92"/>
                  <a:pt x="91" y="78"/>
                  <a:pt x="91" y="62"/>
                </a:cubicBezTo>
                <a:cubicBezTo>
                  <a:pt x="91" y="40"/>
                  <a:pt x="73" y="23"/>
                  <a:pt x="52" y="23"/>
                </a:cubicBezTo>
                <a:close/>
              </a:path>
            </a:pathLst>
          </a:cu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Freeform 86"/>
          <p:cNvSpPr>
            <a:spLocks noChangeArrowheads="1"/>
          </p:cNvSpPr>
          <p:nvPr/>
        </p:nvSpPr>
        <p:spPr bwMode="auto">
          <a:xfrm>
            <a:off x="11079163" y="4202113"/>
            <a:ext cx="530225" cy="561975"/>
          </a:xfrm>
          <a:custGeom>
            <a:avLst/>
            <a:gdLst>
              <a:gd name="T0" fmla="*/ 2147483646 w 92"/>
              <a:gd name="T1" fmla="*/ 2147483646 h 97"/>
              <a:gd name="T2" fmla="*/ 2147483646 w 92"/>
              <a:gd name="T3" fmla="*/ 2147483646 h 97"/>
              <a:gd name="T4" fmla="*/ 2147483646 w 92"/>
              <a:gd name="T5" fmla="*/ 0 h 97"/>
              <a:gd name="T6" fmla="*/ 0 w 92"/>
              <a:gd name="T7" fmla="*/ 2147483646 h 97"/>
              <a:gd name="T8" fmla="*/ 2147483646 w 92"/>
              <a:gd name="T9" fmla="*/ 2147483646 h 97"/>
              <a:gd name="T10" fmla="*/ 2147483646 w 92"/>
              <a:gd name="T11" fmla="*/ 2147483646 h 97"/>
              <a:gd name="T12" fmla="*/ 2147483646 w 92"/>
              <a:gd name="T13" fmla="*/ 2147483646 h 97"/>
              <a:gd name="T14" fmla="*/ 2147483646 w 92"/>
              <a:gd name="T15" fmla="*/ 2147483646 h 97"/>
              <a:gd name="T16" fmla="*/ 2147483646 w 92"/>
              <a:gd name="T17" fmla="*/ 2147483646 h 97"/>
              <a:gd name="T18" fmla="*/ 2147483646 w 92"/>
              <a:gd name="T19" fmla="*/ 2147483646 h 97"/>
              <a:gd name="T20" fmla="*/ 2147483646 w 92"/>
              <a:gd name="T21" fmla="*/ 2147483646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2"/>
              <a:gd name="T34" fmla="*/ 0 h 97"/>
              <a:gd name="T35" fmla="*/ 92 w 92"/>
              <a:gd name="T36" fmla="*/ 97 h 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2" h="97">
                <a:moveTo>
                  <a:pt x="63" y="12"/>
                </a:moveTo>
                <a:cubicBezTo>
                  <a:pt x="57" y="12"/>
                  <a:pt x="51" y="13"/>
                  <a:pt x="47" y="16"/>
                </a:cubicBezTo>
                <a:cubicBezTo>
                  <a:pt x="44" y="7"/>
                  <a:pt x="35" y="0"/>
                  <a:pt x="24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5"/>
                  <a:pt x="7" y="45"/>
                  <a:pt x="17" y="47"/>
                </a:cubicBezTo>
                <a:cubicBezTo>
                  <a:pt x="11" y="53"/>
                  <a:pt x="7" y="60"/>
                  <a:pt x="7" y="69"/>
                </a:cubicBezTo>
                <a:cubicBezTo>
                  <a:pt x="7" y="85"/>
                  <a:pt x="19" y="97"/>
                  <a:pt x="35" y="97"/>
                </a:cubicBezTo>
                <a:cubicBezTo>
                  <a:pt x="49" y="97"/>
                  <a:pt x="62" y="86"/>
                  <a:pt x="62" y="71"/>
                </a:cubicBezTo>
                <a:cubicBezTo>
                  <a:pt x="62" y="71"/>
                  <a:pt x="63" y="71"/>
                  <a:pt x="63" y="71"/>
                </a:cubicBezTo>
                <a:cubicBezTo>
                  <a:pt x="79" y="71"/>
                  <a:pt x="92" y="58"/>
                  <a:pt x="92" y="41"/>
                </a:cubicBezTo>
                <a:cubicBezTo>
                  <a:pt x="92" y="25"/>
                  <a:pt x="79" y="12"/>
                  <a:pt x="63" y="12"/>
                </a:cubicBezTo>
                <a:close/>
              </a:path>
            </a:pathLst>
          </a:cu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5" name="Oval 87"/>
          <p:cNvSpPr>
            <a:spLocks noChangeArrowheads="1"/>
          </p:cNvSpPr>
          <p:nvPr/>
        </p:nvSpPr>
        <p:spPr bwMode="auto">
          <a:xfrm>
            <a:off x="11661775" y="4243388"/>
            <a:ext cx="155575" cy="150812"/>
          </a:xfrm>
          <a:prstGeom prst="ellipse">
            <a:avLst/>
          </a:pr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46" name="Oval 88"/>
          <p:cNvSpPr>
            <a:spLocks noChangeArrowheads="1"/>
          </p:cNvSpPr>
          <p:nvPr/>
        </p:nvSpPr>
        <p:spPr bwMode="auto">
          <a:xfrm>
            <a:off x="10385425" y="4849813"/>
            <a:ext cx="174625" cy="179387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47" name="Oval 89"/>
          <p:cNvSpPr>
            <a:spLocks noChangeArrowheads="1"/>
          </p:cNvSpPr>
          <p:nvPr/>
        </p:nvSpPr>
        <p:spPr bwMode="auto">
          <a:xfrm>
            <a:off x="9940925" y="3594100"/>
            <a:ext cx="144463" cy="139700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48" name="Oval 90"/>
          <p:cNvSpPr>
            <a:spLocks noChangeArrowheads="1"/>
          </p:cNvSpPr>
          <p:nvPr/>
        </p:nvSpPr>
        <p:spPr bwMode="auto">
          <a:xfrm>
            <a:off x="10652125" y="3733800"/>
            <a:ext cx="168275" cy="168275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49" name="Oval 91"/>
          <p:cNvSpPr>
            <a:spLocks noChangeArrowheads="1"/>
          </p:cNvSpPr>
          <p:nvPr/>
        </p:nvSpPr>
        <p:spPr bwMode="auto">
          <a:xfrm>
            <a:off x="10560050" y="3987800"/>
            <a:ext cx="392113" cy="388938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50" name="Freeform 92"/>
          <p:cNvSpPr>
            <a:spLocks noChangeArrowheads="1"/>
          </p:cNvSpPr>
          <p:nvPr/>
        </p:nvSpPr>
        <p:spPr bwMode="auto">
          <a:xfrm>
            <a:off x="9109075" y="5648325"/>
            <a:ext cx="98425" cy="301625"/>
          </a:xfrm>
          <a:custGeom>
            <a:avLst/>
            <a:gdLst>
              <a:gd name="T0" fmla="*/ 2147483646 w 67"/>
              <a:gd name="T1" fmla="*/ 2147483646 h 205"/>
              <a:gd name="T2" fmla="*/ 0 w 67"/>
              <a:gd name="T3" fmla="*/ 2147483646 h 205"/>
              <a:gd name="T4" fmla="*/ 0 w 67"/>
              <a:gd name="T5" fmla="*/ 2147483646 h 205"/>
              <a:gd name="T6" fmla="*/ 2147483646 w 67"/>
              <a:gd name="T7" fmla="*/ 0 h 205"/>
              <a:gd name="T8" fmla="*/ 2147483646 w 67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205"/>
              <a:gd name="T17" fmla="*/ 67 w 67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205">
                <a:moveTo>
                  <a:pt x="67" y="205"/>
                </a:moveTo>
                <a:lnTo>
                  <a:pt x="0" y="153"/>
                </a:lnTo>
                <a:lnTo>
                  <a:pt x="0" y="51"/>
                </a:lnTo>
                <a:lnTo>
                  <a:pt x="67" y="0"/>
                </a:lnTo>
                <a:lnTo>
                  <a:pt x="67" y="205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1" name="Freeform 93"/>
          <p:cNvSpPr>
            <a:spLocks noChangeArrowheads="1"/>
          </p:cNvSpPr>
          <p:nvPr/>
        </p:nvSpPr>
        <p:spPr bwMode="auto">
          <a:xfrm>
            <a:off x="9202738" y="5208588"/>
            <a:ext cx="346075" cy="1638300"/>
          </a:xfrm>
          <a:custGeom>
            <a:avLst/>
            <a:gdLst>
              <a:gd name="T0" fmla="*/ 2147483646 w 236"/>
              <a:gd name="T1" fmla="*/ 2147483646 h 1115"/>
              <a:gd name="T2" fmla="*/ 2147483646 w 236"/>
              <a:gd name="T3" fmla="*/ 0 h 1115"/>
              <a:gd name="T4" fmla="*/ 0 w 236"/>
              <a:gd name="T5" fmla="*/ 0 h 1115"/>
              <a:gd name="T6" fmla="*/ 0 w 236"/>
              <a:gd name="T7" fmla="*/ 2147483646 h 1115"/>
              <a:gd name="T8" fmla="*/ 2147483646 w 236"/>
              <a:gd name="T9" fmla="*/ 2147483646 h 1115"/>
              <a:gd name="T10" fmla="*/ 2147483646 w 236"/>
              <a:gd name="T11" fmla="*/ 2147483646 h 1115"/>
              <a:gd name="T12" fmla="*/ 2147483646 w 236"/>
              <a:gd name="T13" fmla="*/ 2147483646 h 1115"/>
              <a:gd name="T14" fmla="*/ 2147483646 w 236"/>
              <a:gd name="T15" fmla="*/ 2147483646 h 1115"/>
              <a:gd name="T16" fmla="*/ 2147483646 w 236"/>
              <a:gd name="T17" fmla="*/ 2147483646 h 11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6"/>
              <a:gd name="T28" fmla="*/ 0 h 1115"/>
              <a:gd name="T29" fmla="*/ 236 w 236"/>
              <a:gd name="T30" fmla="*/ 1115 h 11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6" h="1115">
                <a:moveTo>
                  <a:pt x="236" y="863"/>
                </a:moveTo>
                <a:lnTo>
                  <a:pt x="232" y="0"/>
                </a:lnTo>
                <a:lnTo>
                  <a:pt x="0" y="0"/>
                </a:lnTo>
                <a:lnTo>
                  <a:pt x="0" y="631"/>
                </a:lnTo>
                <a:lnTo>
                  <a:pt x="94" y="709"/>
                </a:lnTo>
                <a:lnTo>
                  <a:pt x="94" y="1115"/>
                </a:lnTo>
                <a:lnTo>
                  <a:pt x="236" y="1115"/>
                </a:lnTo>
                <a:lnTo>
                  <a:pt x="236" y="863"/>
                </a:lnTo>
                <a:close/>
              </a:path>
            </a:pathLst>
          </a:custGeom>
          <a:solidFill>
            <a:srgbClr val="9B74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2" name="Freeform 94"/>
          <p:cNvSpPr>
            <a:spLocks noChangeArrowheads="1"/>
          </p:cNvSpPr>
          <p:nvPr/>
        </p:nvSpPr>
        <p:spPr bwMode="auto">
          <a:xfrm>
            <a:off x="9544050" y="5208588"/>
            <a:ext cx="352425" cy="1211262"/>
          </a:xfrm>
          <a:custGeom>
            <a:avLst/>
            <a:gdLst>
              <a:gd name="T0" fmla="*/ 0 w 240"/>
              <a:gd name="T1" fmla="*/ 2147483646 h 824"/>
              <a:gd name="T2" fmla="*/ 2147483646 w 240"/>
              <a:gd name="T3" fmla="*/ 2147483646 h 824"/>
              <a:gd name="T4" fmla="*/ 2147483646 w 240"/>
              <a:gd name="T5" fmla="*/ 0 h 824"/>
              <a:gd name="T6" fmla="*/ 2147483646 w 240"/>
              <a:gd name="T7" fmla="*/ 0 h 824"/>
              <a:gd name="T8" fmla="*/ 0 w 240"/>
              <a:gd name="T9" fmla="*/ 2147483646 h 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24"/>
              <a:gd name="T17" fmla="*/ 240 w 240"/>
              <a:gd name="T18" fmla="*/ 824 h 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24">
                <a:moveTo>
                  <a:pt x="0" y="824"/>
                </a:moveTo>
                <a:lnTo>
                  <a:pt x="236" y="583"/>
                </a:lnTo>
                <a:lnTo>
                  <a:pt x="240" y="0"/>
                </a:lnTo>
                <a:lnTo>
                  <a:pt x="4" y="0"/>
                </a:lnTo>
                <a:lnTo>
                  <a:pt x="0" y="824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3" name="Freeform 95"/>
          <p:cNvSpPr>
            <a:spLocks noChangeArrowheads="1"/>
          </p:cNvSpPr>
          <p:nvPr/>
        </p:nvSpPr>
        <p:spPr bwMode="auto">
          <a:xfrm>
            <a:off x="9544050" y="5208588"/>
            <a:ext cx="212725" cy="933450"/>
          </a:xfrm>
          <a:custGeom>
            <a:avLst/>
            <a:gdLst>
              <a:gd name="T0" fmla="*/ 2147483646 w 145"/>
              <a:gd name="T1" fmla="*/ 2147483646 h 635"/>
              <a:gd name="T2" fmla="*/ 2147483646 w 145"/>
              <a:gd name="T3" fmla="*/ 0 h 635"/>
              <a:gd name="T4" fmla="*/ 0 w 145"/>
              <a:gd name="T5" fmla="*/ 0 h 635"/>
              <a:gd name="T6" fmla="*/ 2147483646 w 145"/>
              <a:gd name="T7" fmla="*/ 2147483646 h 635"/>
              <a:gd name="T8" fmla="*/ 2147483646 w 145"/>
              <a:gd name="T9" fmla="*/ 2147483646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635"/>
              <a:gd name="T17" fmla="*/ 145 w 145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635">
                <a:moveTo>
                  <a:pt x="145" y="509"/>
                </a:moveTo>
                <a:lnTo>
                  <a:pt x="145" y="0"/>
                </a:lnTo>
                <a:lnTo>
                  <a:pt x="0" y="0"/>
                </a:lnTo>
                <a:lnTo>
                  <a:pt x="4" y="635"/>
                </a:lnTo>
                <a:lnTo>
                  <a:pt x="145" y="509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Freeform 96"/>
          <p:cNvSpPr>
            <a:spLocks noChangeArrowheads="1"/>
          </p:cNvSpPr>
          <p:nvPr/>
        </p:nvSpPr>
        <p:spPr bwMode="auto">
          <a:xfrm>
            <a:off x="9369425" y="5208588"/>
            <a:ext cx="179388" cy="868362"/>
          </a:xfrm>
          <a:custGeom>
            <a:avLst/>
            <a:gdLst>
              <a:gd name="T0" fmla="*/ 2147483646 w 122"/>
              <a:gd name="T1" fmla="*/ 2147483646 h 591"/>
              <a:gd name="T2" fmla="*/ 2147483646 w 122"/>
              <a:gd name="T3" fmla="*/ 2147483646 h 591"/>
              <a:gd name="T4" fmla="*/ 0 w 122"/>
              <a:gd name="T5" fmla="*/ 0 h 591"/>
              <a:gd name="T6" fmla="*/ 2147483646 w 122"/>
              <a:gd name="T7" fmla="*/ 0 h 591"/>
              <a:gd name="T8" fmla="*/ 2147483646 w 122"/>
              <a:gd name="T9" fmla="*/ 2147483646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"/>
              <a:gd name="T16" fmla="*/ 0 h 591"/>
              <a:gd name="T17" fmla="*/ 122 w 122"/>
              <a:gd name="T18" fmla="*/ 591 h 5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" h="591">
                <a:moveTo>
                  <a:pt x="122" y="591"/>
                </a:moveTo>
                <a:lnTo>
                  <a:pt x="4" y="477"/>
                </a:lnTo>
                <a:lnTo>
                  <a:pt x="0" y="0"/>
                </a:lnTo>
                <a:lnTo>
                  <a:pt x="118" y="0"/>
                </a:lnTo>
                <a:lnTo>
                  <a:pt x="122" y="59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5" name="Freeform 97"/>
          <p:cNvSpPr>
            <a:spLocks noChangeArrowheads="1"/>
          </p:cNvSpPr>
          <p:nvPr/>
        </p:nvSpPr>
        <p:spPr bwMode="auto">
          <a:xfrm>
            <a:off x="9294813" y="5208588"/>
            <a:ext cx="254000" cy="642937"/>
          </a:xfrm>
          <a:custGeom>
            <a:avLst/>
            <a:gdLst>
              <a:gd name="T0" fmla="*/ 2147483646 w 173"/>
              <a:gd name="T1" fmla="*/ 2147483646 h 438"/>
              <a:gd name="T2" fmla="*/ 0 w 173"/>
              <a:gd name="T3" fmla="*/ 2147483646 h 438"/>
              <a:gd name="T4" fmla="*/ 0 w 173"/>
              <a:gd name="T5" fmla="*/ 0 h 438"/>
              <a:gd name="T6" fmla="*/ 2147483646 w 173"/>
              <a:gd name="T7" fmla="*/ 0 h 438"/>
              <a:gd name="T8" fmla="*/ 2147483646 w 173"/>
              <a:gd name="T9" fmla="*/ 2147483646 h 4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38"/>
              <a:gd name="T17" fmla="*/ 173 w 173"/>
              <a:gd name="T18" fmla="*/ 438 h 4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38">
                <a:moveTo>
                  <a:pt x="169" y="438"/>
                </a:moveTo>
                <a:lnTo>
                  <a:pt x="0" y="280"/>
                </a:lnTo>
                <a:lnTo>
                  <a:pt x="0" y="0"/>
                </a:lnTo>
                <a:lnTo>
                  <a:pt x="173" y="0"/>
                </a:lnTo>
                <a:lnTo>
                  <a:pt x="169" y="438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6" name="Freeform 98"/>
          <p:cNvSpPr>
            <a:spLocks noChangeArrowheads="1"/>
          </p:cNvSpPr>
          <p:nvPr/>
        </p:nvSpPr>
        <p:spPr bwMode="auto">
          <a:xfrm>
            <a:off x="9548813" y="5602288"/>
            <a:ext cx="87312" cy="369887"/>
          </a:xfrm>
          <a:custGeom>
            <a:avLst/>
            <a:gdLst>
              <a:gd name="T0" fmla="*/ 0 w 59"/>
              <a:gd name="T1" fmla="*/ 2147483646 h 252"/>
              <a:gd name="T2" fmla="*/ 2147483646 w 59"/>
              <a:gd name="T3" fmla="*/ 2147483646 h 252"/>
              <a:gd name="T4" fmla="*/ 2147483646 w 59"/>
              <a:gd name="T5" fmla="*/ 2147483646 h 252"/>
              <a:gd name="T6" fmla="*/ 0 w 59"/>
              <a:gd name="T7" fmla="*/ 0 h 252"/>
              <a:gd name="T8" fmla="*/ 0 w 59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52"/>
              <a:gd name="T17" fmla="*/ 59 w 59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52">
                <a:moveTo>
                  <a:pt x="0" y="252"/>
                </a:moveTo>
                <a:lnTo>
                  <a:pt x="59" y="201"/>
                </a:lnTo>
                <a:lnTo>
                  <a:pt x="59" y="55"/>
                </a:lnTo>
                <a:lnTo>
                  <a:pt x="0" y="0"/>
                </a:lnTo>
                <a:lnTo>
                  <a:pt x="0" y="252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7" name="Oval 99"/>
          <p:cNvSpPr>
            <a:spLocks noChangeArrowheads="1"/>
          </p:cNvSpPr>
          <p:nvPr/>
        </p:nvSpPr>
        <p:spPr bwMode="auto">
          <a:xfrm>
            <a:off x="10052050" y="5551488"/>
            <a:ext cx="200025" cy="201612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58" name="Oval 100"/>
          <p:cNvSpPr>
            <a:spLocks noChangeArrowheads="1"/>
          </p:cNvSpPr>
          <p:nvPr/>
        </p:nvSpPr>
        <p:spPr bwMode="auto">
          <a:xfrm>
            <a:off x="8556625" y="4429125"/>
            <a:ext cx="230188" cy="230188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59" name="Freeform 104"/>
          <p:cNvSpPr>
            <a:spLocks noChangeArrowheads="1"/>
          </p:cNvSpPr>
          <p:nvPr/>
        </p:nvSpPr>
        <p:spPr bwMode="auto">
          <a:xfrm>
            <a:off x="9097963" y="4289425"/>
            <a:ext cx="207962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0" name="Freeform 105"/>
          <p:cNvSpPr>
            <a:spLocks noChangeArrowheads="1"/>
          </p:cNvSpPr>
          <p:nvPr/>
        </p:nvSpPr>
        <p:spPr bwMode="auto">
          <a:xfrm>
            <a:off x="8169275" y="4832350"/>
            <a:ext cx="207963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1" name="Freeform 106"/>
          <p:cNvSpPr>
            <a:spLocks noChangeArrowheads="1"/>
          </p:cNvSpPr>
          <p:nvPr/>
        </p:nvSpPr>
        <p:spPr bwMode="auto">
          <a:xfrm>
            <a:off x="7839075" y="5291138"/>
            <a:ext cx="209550" cy="103187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2" name="Freeform 107"/>
          <p:cNvSpPr>
            <a:spLocks noChangeArrowheads="1"/>
          </p:cNvSpPr>
          <p:nvPr/>
        </p:nvSpPr>
        <p:spPr bwMode="auto">
          <a:xfrm>
            <a:off x="8401050" y="5527675"/>
            <a:ext cx="182563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4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3" name="Freeform 108"/>
          <p:cNvSpPr>
            <a:spLocks noChangeArrowheads="1"/>
          </p:cNvSpPr>
          <p:nvPr/>
        </p:nvSpPr>
        <p:spPr bwMode="auto">
          <a:xfrm>
            <a:off x="8694738" y="5280025"/>
            <a:ext cx="184150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4" name="Freeform 109"/>
          <p:cNvSpPr>
            <a:spLocks noChangeArrowheads="1"/>
          </p:cNvSpPr>
          <p:nvPr/>
        </p:nvSpPr>
        <p:spPr bwMode="auto">
          <a:xfrm>
            <a:off x="8694738" y="5689600"/>
            <a:ext cx="184150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5" name="Freeform 110"/>
          <p:cNvSpPr>
            <a:spLocks noChangeArrowheads="1"/>
          </p:cNvSpPr>
          <p:nvPr/>
        </p:nvSpPr>
        <p:spPr bwMode="auto">
          <a:xfrm>
            <a:off x="8677275" y="3733800"/>
            <a:ext cx="196850" cy="98425"/>
          </a:xfrm>
          <a:custGeom>
            <a:avLst/>
            <a:gdLst>
              <a:gd name="T0" fmla="*/ 2147483646 w 34"/>
              <a:gd name="T1" fmla="*/ 0 h 17"/>
              <a:gd name="T2" fmla="*/ 0 w 34"/>
              <a:gd name="T3" fmla="*/ 2147483646 h 17"/>
              <a:gd name="T4" fmla="*/ 2147483646 w 34"/>
              <a:gd name="T5" fmla="*/ 2147483646 h 17"/>
              <a:gd name="T6" fmla="*/ 2147483646 w 34"/>
              <a:gd name="T7" fmla="*/ 0 h 17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17"/>
              <a:gd name="T14" fmla="*/ 34 w 34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17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8"/>
                  <a:pt x="26" y="0"/>
                  <a:pt x="17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6" name="Freeform 111"/>
          <p:cNvSpPr>
            <a:spLocks noChangeArrowheads="1"/>
          </p:cNvSpPr>
          <p:nvPr/>
        </p:nvSpPr>
        <p:spPr bwMode="auto">
          <a:xfrm>
            <a:off x="7943850" y="5965825"/>
            <a:ext cx="69850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7" name="Rectangle 112"/>
          <p:cNvSpPr>
            <a:spLocks noChangeArrowheads="1"/>
          </p:cNvSpPr>
          <p:nvPr/>
        </p:nvSpPr>
        <p:spPr bwMode="auto">
          <a:xfrm>
            <a:off x="7978775" y="6094413"/>
            <a:ext cx="39688" cy="682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68" name="Freeform 113"/>
          <p:cNvSpPr>
            <a:spLocks noChangeArrowheads="1"/>
          </p:cNvSpPr>
          <p:nvPr/>
        </p:nvSpPr>
        <p:spPr bwMode="auto">
          <a:xfrm>
            <a:off x="7378700" y="6002338"/>
            <a:ext cx="160338" cy="98425"/>
          </a:xfrm>
          <a:custGeom>
            <a:avLst/>
            <a:gdLst>
              <a:gd name="T0" fmla="*/ 2147483646 w 28"/>
              <a:gd name="T1" fmla="*/ 2147483646 h 17"/>
              <a:gd name="T2" fmla="*/ 0 w 28"/>
              <a:gd name="T3" fmla="*/ 2147483646 h 17"/>
              <a:gd name="T4" fmla="*/ 2147483646 w 28"/>
              <a:gd name="T5" fmla="*/ 2147483646 h 17"/>
              <a:gd name="T6" fmla="*/ 2147483646 w 28"/>
              <a:gd name="T7" fmla="*/ 0 h 17"/>
              <a:gd name="T8" fmla="*/ 2147483646 w 28"/>
              <a:gd name="T9" fmla="*/ 0 h 17"/>
              <a:gd name="T10" fmla="*/ 2147483646 w 28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"/>
              <a:gd name="T19" fmla="*/ 0 h 17"/>
              <a:gd name="T20" fmla="*/ 28 w 28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" h="17">
                <a:moveTo>
                  <a:pt x="4" y="13"/>
                </a:moveTo>
                <a:cubicBezTo>
                  <a:pt x="3" y="13"/>
                  <a:pt x="2" y="13"/>
                  <a:pt x="0" y="13"/>
                </a:cubicBezTo>
                <a:cubicBezTo>
                  <a:pt x="3" y="15"/>
                  <a:pt x="7" y="17"/>
                  <a:pt x="11" y="17"/>
                </a:cubicBezTo>
                <a:cubicBezTo>
                  <a:pt x="20" y="17"/>
                  <a:pt x="28" y="9"/>
                  <a:pt x="2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9" name="Rectangle 114"/>
          <p:cNvSpPr>
            <a:spLocks noChangeArrowheads="1"/>
          </p:cNvSpPr>
          <p:nvPr/>
        </p:nvSpPr>
        <p:spPr bwMode="auto">
          <a:xfrm>
            <a:off x="7794625" y="6042025"/>
            <a:ext cx="79375" cy="219075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70" name="Rectangle 115"/>
          <p:cNvSpPr>
            <a:spLocks noChangeArrowheads="1"/>
          </p:cNvSpPr>
          <p:nvPr/>
        </p:nvSpPr>
        <p:spPr bwMode="auto">
          <a:xfrm>
            <a:off x="7567613" y="5989638"/>
            <a:ext cx="80962" cy="2714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71" name="Freeform 116"/>
          <p:cNvSpPr>
            <a:spLocks noChangeArrowheads="1"/>
          </p:cNvSpPr>
          <p:nvPr/>
        </p:nvSpPr>
        <p:spPr bwMode="auto">
          <a:xfrm>
            <a:off x="7632700" y="5891213"/>
            <a:ext cx="322263" cy="369887"/>
          </a:xfrm>
          <a:custGeom>
            <a:avLst/>
            <a:gdLst>
              <a:gd name="T0" fmla="*/ 0 w 56"/>
              <a:gd name="T1" fmla="*/ 0 h 64"/>
              <a:gd name="T2" fmla="*/ 0 w 56"/>
              <a:gd name="T3" fmla="*/ 2147483646 h 64"/>
              <a:gd name="T4" fmla="*/ 0 w 56"/>
              <a:gd name="T5" fmla="*/ 2147483646 h 64"/>
              <a:gd name="T6" fmla="*/ 0 w 56"/>
              <a:gd name="T7" fmla="*/ 2147483646 h 64"/>
              <a:gd name="T8" fmla="*/ 2147483646 w 56"/>
              <a:gd name="T9" fmla="*/ 2147483646 h 64"/>
              <a:gd name="T10" fmla="*/ 2147483646 w 56"/>
              <a:gd name="T11" fmla="*/ 2147483646 h 64"/>
              <a:gd name="T12" fmla="*/ 2147483646 w 56"/>
              <a:gd name="T13" fmla="*/ 2147483646 h 64"/>
              <a:gd name="T14" fmla="*/ 2147483646 w 56"/>
              <a:gd name="T15" fmla="*/ 2147483646 h 64"/>
              <a:gd name="T16" fmla="*/ 2147483646 w 56"/>
              <a:gd name="T17" fmla="*/ 2147483646 h 64"/>
              <a:gd name="T18" fmla="*/ 2147483646 w 56"/>
              <a:gd name="T19" fmla="*/ 2147483646 h 64"/>
              <a:gd name="T20" fmla="*/ 2147483646 w 56"/>
              <a:gd name="T21" fmla="*/ 2147483646 h 64"/>
              <a:gd name="T22" fmla="*/ 2147483646 w 56"/>
              <a:gd name="T23" fmla="*/ 2147483646 h 64"/>
              <a:gd name="T24" fmla="*/ 2147483646 w 56"/>
              <a:gd name="T25" fmla="*/ 2147483646 h 64"/>
              <a:gd name="T26" fmla="*/ 2147483646 w 56"/>
              <a:gd name="T27" fmla="*/ 2147483646 h 64"/>
              <a:gd name="T28" fmla="*/ 2147483646 w 56"/>
              <a:gd name="T29" fmla="*/ 0 h 64"/>
              <a:gd name="T30" fmla="*/ 0 w 56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"/>
              <a:gd name="T49" fmla="*/ 0 h 64"/>
              <a:gd name="T50" fmla="*/ 56 w 56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2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2" name="Freeform 117"/>
          <p:cNvSpPr>
            <a:spLocks noChangeArrowheads="1"/>
          </p:cNvSpPr>
          <p:nvPr/>
        </p:nvSpPr>
        <p:spPr bwMode="auto">
          <a:xfrm>
            <a:off x="7632700" y="6105525"/>
            <a:ext cx="74613" cy="87313"/>
          </a:xfrm>
          <a:custGeom>
            <a:avLst/>
            <a:gdLst>
              <a:gd name="T0" fmla="*/ 2147483646 w 13"/>
              <a:gd name="T1" fmla="*/ 0 h 15"/>
              <a:gd name="T2" fmla="*/ 2147483646 w 13"/>
              <a:gd name="T3" fmla="*/ 0 h 15"/>
              <a:gd name="T4" fmla="*/ 0 w 13"/>
              <a:gd name="T5" fmla="*/ 0 h 15"/>
              <a:gd name="T6" fmla="*/ 0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15"/>
              <a:gd name="T20" fmla="*/ 13 w 13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15">
                <a:moveTo>
                  <a:pt x="13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15"/>
                  <a:pt x="13" y="15"/>
                  <a:pt x="13" y="15"/>
                </a:cubicBezTo>
                <a:lnTo>
                  <a:pt x="13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" name="Freeform 118"/>
          <p:cNvSpPr>
            <a:spLocks noChangeArrowheads="1"/>
          </p:cNvSpPr>
          <p:nvPr/>
        </p:nvSpPr>
        <p:spPr bwMode="auto">
          <a:xfrm>
            <a:off x="7632700" y="5891213"/>
            <a:ext cx="74613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4" name="Freeform 119"/>
          <p:cNvSpPr>
            <a:spLocks noChangeArrowheads="1"/>
          </p:cNvSpPr>
          <p:nvPr/>
        </p:nvSpPr>
        <p:spPr bwMode="auto">
          <a:xfrm>
            <a:off x="7453313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5" name="Freeform 120"/>
          <p:cNvSpPr>
            <a:spLocks noChangeArrowheads="1"/>
          </p:cNvSpPr>
          <p:nvPr/>
        </p:nvSpPr>
        <p:spPr bwMode="auto">
          <a:xfrm>
            <a:off x="7499350" y="5816600"/>
            <a:ext cx="166688" cy="365125"/>
          </a:xfrm>
          <a:custGeom>
            <a:avLst/>
            <a:gdLst>
              <a:gd name="T0" fmla="*/ 2147483646 w 29"/>
              <a:gd name="T1" fmla="*/ 2147483646 h 63"/>
              <a:gd name="T2" fmla="*/ 2147483646 w 29"/>
              <a:gd name="T3" fmla="*/ 2147483646 h 63"/>
              <a:gd name="T4" fmla="*/ 2147483646 w 29"/>
              <a:gd name="T5" fmla="*/ 0 h 63"/>
              <a:gd name="T6" fmla="*/ 2147483646 w 29"/>
              <a:gd name="T7" fmla="*/ 0 h 63"/>
              <a:gd name="T8" fmla="*/ 2147483646 w 29"/>
              <a:gd name="T9" fmla="*/ 0 h 63"/>
              <a:gd name="T10" fmla="*/ 0 w 29"/>
              <a:gd name="T11" fmla="*/ 2147483646 h 63"/>
              <a:gd name="T12" fmla="*/ 0 w 29"/>
              <a:gd name="T13" fmla="*/ 2147483646 h 63"/>
              <a:gd name="T14" fmla="*/ 0 w 29"/>
              <a:gd name="T15" fmla="*/ 2147483646 h 63"/>
              <a:gd name="T16" fmla="*/ 2147483646 w 29"/>
              <a:gd name="T17" fmla="*/ 2147483646 h 63"/>
              <a:gd name="T18" fmla="*/ 2147483646 w 29"/>
              <a:gd name="T19" fmla="*/ 2147483646 h 63"/>
              <a:gd name="T20" fmla="*/ 2147483646 w 29"/>
              <a:gd name="T21" fmla="*/ 2147483646 h 63"/>
              <a:gd name="T22" fmla="*/ 2147483646 w 29"/>
              <a:gd name="T23" fmla="*/ 2147483646 h 63"/>
              <a:gd name="T24" fmla="*/ 2147483646 w 29"/>
              <a:gd name="T25" fmla="*/ 2147483646 h 63"/>
              <a:gd name="T26" fmla="*/ 2147483646 w 29"/>
              <a:gd name="T27" fmla="*/ 2147483646 h 63"/>
              <a:gd name="T28" fmla="*/ 2147483646 w 29"/>
              <a:gd name="T29" fmla="*/ 2147483646 h 63"/>
              <a:gd name="T30" fmla="*/ 2147483646 w 29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"/>
              <a:gd name="T49" fmla="*/ 0 h 63"/>
              <a:gd name="T50" fmla="*/ 29 w 29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" h="63">
                <a:moveTo>
                  <a:pt x="29" y="23"/>
                </a:moveTo>
                <a:cubicBezTo>
                  <a:pt x="29" y="6"/>
                  <a:pt x="29" y="6"/>
                  <a:pt x="29" y="6"/>
                </a:cubicBezTo>
                <a:cubicBezTo>
                  <a:pt x="29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3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4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5" y="32"/>
                  <a:pt x="29" y="28"/>
                  <a:pt x="29" y="23"/>
                </a:cubicBez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6" name="Freeform 121"/>
          <p:cNvSpPr>
            <a:spLocks noChangeArrowheads="1"/>
          </p:cNvSpPr>
          <p:nvPr/>
        </p:nvSpPr>
        <p:spPr bwMode="auto">
          <a:xfrm>
            <a:off x="7615238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7" name="Oval 122"/>
          <p:cNvSpPr>
            <a:spLocks noChangeArrowheads="1"/>
          </p:cNvSpPr>
          <p:nvPr/>
        </p:nvSpPr>
        <p:spPr bwMode="auto">
          <a:xfrm>
            <a:off x="7558088" y="5897563"/>
            <a:ext cx="26987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78" name="Freeform 123"/>
          <p:cNvSpPr>
            <a:spLocks noChangeArrowheads="1"/>
          </p:cNvSpPr>
          <p:nvPr/>
        </p:nvSpPr>
        <p:spPr bwMode="auto">
          <a:xfrm>
            <a:off x="7453313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3" y="13"/>
                </a:moveTo>
                <a:cubicBezTo>
                  <a:pt x="2" y="13"/>
                  <a:pt x="1" y="13"/>
                  <a:pt x="0" y="13"/>
                </a:cubicBezTo>
                <a:cubicBezTo>
                  <a:pt x="2" y="15"/>
                  <a:pt x="6" y="17"/>
                  <a:pt x="10" y="17"/>
                </a:cubicBezTo>
                <a:cubicBezTo>
                  <a:pt x="19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7"/>
                  <a:pt x="11" y="13"/>
                  <a:pt x="3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9" name="Rectangle 124"/>
          <p:cNvSpPr>
            <a:spLocks noChangeArrowheads="1"/>
          </p:cNvSpPr>
          <p:nvPr/>
        </p:nvSpPr>
        <p:spPr bwMode="auto">
          <a:xfrm>
            <a:off x="8699500" y="6094413"/>
            <a:ext cx="39688" cy="682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80" name="Freeform 125"/>
          <p:cNvSpPr>
            <a:spLocks noChangeArrowheads="1"/>
          </p:cNvSpPr>
          <p:nvPr/>
        </p:nvSpPr>
        <p:spPr bwMode="auto">
          <a:xfrm>
            <a:off x="8658225" y="5965825"/>
            <a:ext cx="71438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1" name="Freeform 126"/>
          <p:cNvSpPr>
            <a:spLocks noChangeArrowheads="1"/>
          </p:cNvSpPr>
          <p:nvPr/>
        </p:nvSpPr>
        <p:spPr bwMode="auto">
          <a:xfrm>
            <a:off x="8099425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" name="Rectangle 127"/>
          <p:cNvSpPr>
            <a:spLocks noChangeArrowheads="1"/>
          </p:cNvSpPr>
          <p:nvPr/>
        </p:nvSpPr>
        <p:spPr bwMode="auto">
          <a:xfrm>
            <a:off x="8515350" y="6042025"/>
            <a:ext cx="80963" cy="21907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83" name="Rectangle 128"/>
          <p:cNvSpPr>
            <a:spLocks noChangeArrowheads="1"/>
          </p:cNvSpPr>
          <p:nvPr/>
        </p:nvSpPr>
        <p:spPr bwMode="auto">
          <a:xfrm>
            <a:off x="8283575" y="5989638"/>
            <a:ext cx="87313" cy="2714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84" name="Freeform 129"/>
          <p:cNvSpPr>
            <a:spLocks noChangeArrowheads="1"/>
          </p:cNvSpPr>
          <p:nvPr/>
        </p:nvSpPr>
        <p:spPr bwMode="auto">
          <a:xfrm>
            <a:off x="8353425" y="5891213"/>
            <a:ext cx="317500" cy="369887"/>
          </a:xfrm>
          <a:custGeom>
            <a:avLst/>
            <a:gdLst>
              <a:gd name="T0" fmla="*/ 0 w 55"/>
              <a:gd name="T1" fmla="*/ 0 h 64"/>
              <a:gd name="T2" fmla="*/ 0 w 55"/>
              <a:gd name="T3" fmla="*/ 2147483646 h 64"/>
              <a:gd name="T4" fmla="*/ 0 w 55"/>
              <a:gd name="T5" fmla="*/ 2147483646 h 64"/>
              <a:gd name="T6" fmla="*/ 0 w 55"/>
              <a:gd name="T7" fmla="*/ 2147483646 h 64"/>
              <a:gd name="T8" fmla="*/ 2147483646 w 55"/>
              <a:gd name="T9" fmla="*/ 2147483646 h 64"/>
              <a:gd name="T10" fmla="*/ 2147483646 w 55"/>
              <a:gd name="T11" fmla="*/ 2147483646 h 64"/>
              <a:gd name="T12" fmla="*/ 2147483646 w 55"/>
              <a:gd name="T13" fmla="*/ 2147483646 h 64"/>
              <a:gd name="T14" fmla="*/ 2147483646 w 55"/>
              <a:gd name="T15" fmla="*/ 2147483646 h 64"/>
              <a:gd name="T16" fmla="*/ 2147483646 w 55"/>
              <a:gd name="T17" fmla="*/ 2147483646 h 64"/>
              <a:gd name="T18" fmla="*/ 2147483646 w 55"/>
              <a:gd name="T19" fmla="*/ 2147483646 h 64"/>
              <a:gd name="T20" fmla="*/ 2147483646 w 55"/>
              <a:gd name="T21" fmla="*/ 2147483646 h 64"/>
              <a:gd name="T22" fmla="*/ 2147483646 w 55"/>
              <a:gd name="T23" fmla="*/ 2147483646 h 64"/>
              <a:gd name="T24" fmla="*/ 2147483646 w 55"/>
              <a:gd name="T25" fmla="*/ 2147483646 h 64"/>
              <a:gd name="T26" fmla="*/ 2147483646 w 55"/>
              <a:gd name="T27" fmla="*/ 2147483646 h 64"/>
              <a:gd name="T28" fmla="*/ 2147483646 w 55"/>
              <a:gd name="T29" fmla="*/ 0 h 64"/>
              <a:gd name="T30" fmla="*/ 0 w 55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64"/>
              <a:gd name="T50" fmla="*/ 55 w 55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5" name="Freeform 130"/>
          <p:cNvSpPr>
            <a:spLocks noChangeArrowheads="1"/>
          </p:cNvSpPr>
          <p:nvPr/>
        </p:nvSpPr>
        <p:spPr bwMode="auto">
          <a:xfrm>
            <a:off x="8353425" y="6105525"/>
            <a:ext cx="69850" cy="87313"/>
          </a:xfrm>
          <a:custGeom>
            <a:avLst/>
            <a:gdLst>
              <a:gd name="T0" fmla="*/ 2147483646 w 12"/>
              <a:gd name="T1" fmla="*/ 0 h 15"/>
              <a:gd name="T2" fmla="*/ 0 w 12"/>
              <a:gd name="T3" fmla="*/ 0 h 15"/>
              <a:gd name="T4" fmla="*/ 0 w 12"/>
              <a:gd name="T5" fmla="*/ 0 h 15"/>
              <a:gd name="T6" fmla="*/ 0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"/>
              <a:gd name="T19" fmla="*/ 0 h 15"/>
              <a:gd name="T20" fmla="*/ 12 w 12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" h="15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" y="15"/>
                  <a:pt x="12" y="15"/>
                  <a:pt x="12" y="15"/>
                </a:cubicBezTo>
                <a:lnTo>
                  <a:pt x="12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6" name="Freeform 131"/>
          <p:cNvSpPr>
            <a:spLocks noChangeArrowheads="1"/>
          </p:cNvSpPr>
          <p:nvPr/>
        </p:nvSpPr>
        <p:spPr bwMode="auto">
          <a:xfrm>
            <a:off x="8353425" y="5891213"/>
            <a:ext cx="74613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7" name="Freeform 132"/>
          <p:cNvSpPr>
            <a:spLocks noChangeArrowheads="1"/>
          </p:cNvSpPr>
          <p:nvPr/>
        </p:nvSpPr>
        <p:spPr bwMode="auto">
          <a:xfrm>
            <a:off x="8169275" y="5694363"/>
            <a:ext cx="144463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8" name="Freeform 133"/>
          <p:cNvSpPr>
            <a:spLocks noChangeArrowheads="1"/>
          </p:cNvSpPr>
          <p:nvPr/>
        </p:nvSpPr>
        <p:spPr bwMode="auto">
          <a:xfrm>
            <a:off x="8215313" y="5816600"/>
            <a:ext cx="173037" cy="365125"/>
          </a:xfrm>
          <a:custGeom>
            <a:avLst/>
            <a:gdLst>
              <a:gd name="T0" fmla="*/ 2147483646 w 30"/>
              <a:gd name="T1" fmla="*/ 2147483646 h 63"/>
              <a:gd name="T2" fmla="*/ 2147483646 w 30"/>
              <a:gd name="T3" fmla="*/ 2147483646 h 63"/>
              <a:gd name="T4" fmla="*/ 2147483646 w 30"/>
              <a:gd name="T5" fmla="*/ 0 h 63"/>
              <a:gd name="T6" fmla="*/ 2147483646 w 30"/>
              <a:gd name="T7" fmla="*/ 0 h 63"/>
              <a:gd name="T8" fmla="*/ 2147483646 w 30"/>
              <a:gd name="T9" fmla="*/ 0 h 63"/>
              <a:gd name="T10" fmla="*/ 0 w 30"/>
              <a:gd name="T11" fmla="*/ 2147483646 h 63"/>
              <a:gd name="T12" fmla="*/ 0 w 30"/>
              <a:gd name="T13" fmla="*/ 2147483646 h 63"/>
              <a:gd name="T14" fmla="*/ 0 w 30"/>
              <a:gd name="T15" fmla="*/ 2147483646 h 63"/>
              <a:gd name="T16" fmla="*/ 2147483646 w 30"/>
              <a:gd name="T17" fmla="*/ 2147483646 h 63"/>
              <a:gd name="T18" fmla="*/ 2147483646 w 30"/>
              <a:gd name="T19" fmla="*/ 2147483646 h 63"/>
              <a:gd name="T20" fmla="*/ 2147483646 w 30"/>
              <a:gd name="T21" fmla="*/ 2147483646 h 63"/>
              <a:gd name="T22" fmla="*/ 2147483646 w 30"/>
              <a:gd name="T23" fmla="*/ 2147483646 h 63"/>
              <a:gd name="T24" fmla="*/ 2147483646 w 30"/>
              <a:gd name="T25" fmla="*/ 2147483646 h 63"/>
              <a:gd name="T26" fmla="*/ 2147483646 w 30"/>
              <a:gd name="T27" fmla="*/ 2147483646 h 63"/>
              <a:gd name="T28" fmla="*/ 2147483646 w 30"/>
              <a:gd name="T29" fmla="*/ 2147483646 h 63"/>
              <a:gd name="T30" fmla="*/ 2147483646 w 30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"/>
              <a:gd name="T49" fmla="*/ 0 h 63"/>
              <a:gd name="T50" fmla="*/ 30 w 30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" h="63">
                <a:moveTo>
                  <a:pt x="30" y="23"/>
                </a:moveTo>
                <a:cubicBezTo>
                  <a:pt x="30" y="6"/>
                  <a:pt x="30" y="6"/>
                  <a:pt x="30" y="6"/>
                </a:cubicBezTo>
                <a:cubicBezTo>
                  <a:pt x="30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4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5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6" y="32"/>
                  <a:pt x="30" y="28"/>
                  <a:pt x="30" y="23"/>
                </a:cubicBez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9" name="Freeform 134"/>
          <p:cNvSpPr>
            <a:spLocks noChangeArrowheads="1"/>
          </p:cNvSpPr>
          <p:nvPr/>
        </p:nvSpPr>
        <p:spPr bwMode="auto">
          <a:xfrm>
            <a:off x="8329613" y="5694363"/>
            <a:ext cx="146050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0" name="Oval 135"/>
          <p:cNvSpPr>
            <a:spLocks noChangeArrowheads="1"/>
          </p:cNvSpPr>
          <p:nvPr/>
        </p:nvSpPr>
        <p:spPr bwMode="auto">
          <a:xfrm>
            <a:off x="8278813" y="5897563"/>
            <a:ext cx="23812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91" name="Freeform 136"/>
          <p:cNvSpPr>
            <a:spLocks noChangeArrowheads="1"/>
          </p:cNvSpPr>
          <p:nvPr/>
        </p:nvSpPr>
        <p:spPr bwMode="auto">
          <a:xfrm>
            <a:off x="8169275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2" name="Freeform 141"/>
          <p:cNvSpPr>
            <a:spLocks noChangeArrowheads="1"/>
          </p:cNvSpPr>
          <p:nvPr/>
        </p:nvSpPr>
        <p:spPr bwMode="auto">
          <a:xfrm>
            <a:off x="7626350" y="3219450"/>
            <a:ext cx="571500" cy="317500"/>
          </a:xfrm>
          <a:custGeom>
            <a:avLst/>
            <a:gdLst>
              <a:gd name="T0" fmla="*/ 2147483646 w 99"/>
              <a:gd name="T1" fmla="*/ 2147483646 h 55"/>
              <a:gd name="T2" fmla="*/ 2147483646 w 99"/>
              <a:gd name="T3" fmla="*/ 2147483646 h 55"/>
              <a:gd name="T4" fmla="*/ 2147483646 w 99"/>
              <a:gd name="T5" fmla="*/ 0 h 55"/>
              <a:gd name="T6" fmla="*/ 2147483646 w 99"/>
              <a:gd name="T7" fmla="*/ 2147483646 h 55"/>
              <a:gd name="T8" fmla="*/ 2147483646 w 99"/>
              <a:gd name="T9" fmla="*/ 2147483646 h 55"/>
              <a:gd name="T10" fmla="*/ 0 w 99"/>
              <a:gd name="T11" fmla="*/ 2147483646 h 55"/>
              <a:gd name="T12" fmla="*/ 2147483646 w 99"/>
              <a:gd name="T13" fmla="*/ 2147483646 h 55"/>
              <a:gd name="T14" fmla="*/ 2147483646 w 99"/>
              <a:gd name="T15" fmla="*/ 2147483646 h 55"/>
              <a:gd name="T16" fmla="*/ 2147483646 w 99"/>
              <a:gd name="T17" fmla="*/ 2147483646 h 55"/>
              <a:gd name="T18" fmla="*/ 2147483646 w 99"/>
              <a:gd name="T19" fmla="*/ 2147483646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"/>
              <a:gd name="T31" fmla="*/ 0 h 55"/>
              <a:gd name="T32" fmla="*/ 99 w 99"/>
              <a:gd name="T33" fmla="*/ 55 h 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" h="55">
                <a:moveTo>
                  <a:pt x="82" y="21"/>
                </a:moveTo>
                <a:cubicBezTo>
                  <a:pt x="80" y="21"/>
                  <a:pt x="78" y="21"/>
                  <a:pt x="77" y="22"/>
                </a:cubicBezTo>
                <a:cubicBezTo>
                  <a:pt x="74" y="9"/>
                  <a:pt x="63" y="0"/>
                  <a:pt x="49" y="0"/>
                </a:cubicBezTo>
                <a:cubicBezTo>
                  <a:pt x="36" y="0"/>
                  <a:pt x="25" y="9"/>
                  <a:pt x="22" y="21"/>
                </a:cubicBezTo>
                <a:cubicBezTo>
                  <a:pt x="21" y="21"/>
                  <a:pt x="19" y="21"/>
                  <a:pt x="18" y="21"/>
                </a:cubicBezTo>
                <a:cubicBezTo>
                  <a:pt x="8" y="21"/>
                  <a:pt x="0" y="29"/>
                  <a:pt x="0" y="38"/>
                </a:cubicBezTo>
                <a:cubicBezTo>
                  <a:pt x="0" y="48"/>
                  <a:pt x="8" y="55"/>
                  <a:pt x="18" y="55"/>
                </a:cubicBezTo>
                <a:cubicBezTo>
                  <a:pt x="23" y="55"/>
                  <a:pt x="76" y="55"/>
                  <a:pt x="82" y="55"/>
                </a:cubicBezTo>
                <a:cubicBezTo>
                  <a:pt x="92" y="55"/>
                  <a:pt x="99" y="48"/>
                  <a:pt x="99" y="38"/>
                </a:cubicBezTo>
                <a:cubicBezTo>
                  <a:pt x="99" y="29"/>
                  <a:pt x="92" y="21"/>
                  <a:pt x="8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3" name="Freeform 142"/>
          <p:cNvSpPr>
            <a:spLocks noChangeArrowheads="1"/>
          </p:cNvSpPr>
          <p:nvPr/>
        </p:nvSpPr>
        <p:spPr bwMode="auto">
          <a:xfrm>
            <a:off x="9118600" y="2924175"/>
            <a:ext cx="374650" cy="207963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4" name="Freeform 187"/>
          <p:cNvSpPr>
            <a:spLocks noChangeArrowheads="1"/>
          </p:cNvSpPr>
          <p:nvPr/>
        </p:nvSpPr>
        <p:spPr bwMode="auto">
          <a:xfrm>
            <a:off x="9774238" y="3033713"/>
            <a:ext cx="565150" cy="323850"/>
          </a:xfrm>
          <a:custGeom>
            <a:avLst/>
            <a:gdLst>
              <a:gd name="T0" fmla="*/ 2147483646 w 98"/>
              <a:gd name="T1" fmla="*/ 2147483646 h 56"/>
              <a:gd name="T2" fmla="*/ 2147483646 w 98"/>
              <a:gd name="T3" fmla="*/ 2147483646 h 56"/>
              <a:gd name="T4" fmla="*/ 2147483646 w 98"/>
              <a:gd name="T5" fmla="*/ 0 h 56"/>
              <a:gd name="T6" fmla="*/ 2147483646 w 98"/>
              <a:gd name="T7" fmla="*/ 2147483646 h 56"/>
              <a:gd name="T8" fmla="*/ 2147483646 w 98"/>
              <a:gd name="T9" fmla="*/ 2147483646 h 56"/>
              <a:gd name="T10" fmla="*/ 0 w 98"/>
              <a:gd name="T11" fmla="*/ 2147483646 h 56"/>
              <a:gd name="T12" fmla="*/ 2147483646 w 98"/>
              <a:gd name="T13" fmla="*/ 2147483646 h 56"/>
              <a:gd name="T14" fmla="*/ 2147483646 w 98"/>
              <a:gd name="T15" fmla="*/ 2147483646 h 56"/>
              <a:gd name="T16" fmla="*/ 2147483646 w 98"/>
              <a:gd name="T17" fmla="*/ 2147483646 h 56"/>
              <a:gd name="T18" fmla="*/ 2147483646 w 98"/>
              <a:gd name="T19" fmla="*/ 2147483646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"/>
              <a:gd name="T31" fmla="*/ 0 h 56"/>
              <a:gd name="T32" fmla="*/ 98 w 98"/>
              <a:gd name="T33" fmla="*/ 56 h 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" h="56">
                <a:moveTo>
                  <a:pt x="81" y="21"/>
                </a:moveTo>
                <a:cubicBezTo>
                  <a:pt x="79" y="21"/>
                  <a:pt x="78" y="21"/>
                  <a:pt x="76" y="22"/>
                </a:cubicBezTo>
                <a:cubicBezTo>
                  <a:pt x="73" y="9"/>
                  <a:pt x="62" y="0"/>
                  <a:pt x="49" y="0"/>
                </a:cubicBezTo>
                <a:cubicBezTo>
                  <a:pt x="35" y="0"/>
                  <a:pt x="24" y="9"/>
                  <a:pt x="21" y="22"/>
                </a:cubicBezTo>
                <a:cubicBezTo>
                  <a:pt x="20" y="21"/>
                  <a:pt x="18" y="21"/>
                  <a:pt x="17" y="21"/>
                </a:cubicBezTo>
                <a:cubicBezTo>
                  <a:pt x="7" y="21"/>
                  <a:pt x="0" y="29"/>
                  <a:pt x="0" y="38"/>
                </a:cubicBezTo>
                <a:cubicBezTo>
                  <a:pt x="0" y="48"/>
                  <a:pt x="7" y="56"/>
                  <a:pt x="17" y="56"/>
                </a:cubicBezTo>
                <a:cubicBezTo>
                  <a:pt x="22" y="56"/>
                  <a:pt x="75" y="56"/>
                  <a:pt x="81" y="56"/>
                </a:cubicBezTo>
                <a:cubicBezTo>
                  <a:pt x="91" y="56"/>
                  <a:pt x="98" y="48"/>
                  <a:pt x="98" y="38"/>
                </a:cubicBezTo>
                <a:cubicBezTo>
                  <a:pt x="98" y="29"/>
                  <a:pt x="91" y="21"/>
                  <a:pt x="81" y="21"/>
                </a:cubicBezTo>
                <a:close/>
              </a:path>
            </a:pathLst>
          </a:custGeom>
          <a:solidFill>
            <a:srgbClr val="64D8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5" name="Freeform 188"/>
          <p:cNvSpPr>
            <a:spLocks noChangeArrowheads="1"/>
          </p:cNvSpPr>
          <p:nvPr/>
        </p:nvSpPr>
        <p:spPr bwMode="auto">
          <a:xfrm>
            <a:off x="9034463" y="4445000"/>
            <a:ext cx="965200" cy="990600"/>
          </a:xfrm>
          <a:custGeom>
            <a:avLst/>
            <a:gdLst>
              <a:gd name="T0" fmla="*/ 2147483646 w 167"/>
              <a:gd name="T1" fmla="*/ 2147483646 h 171"/>
              <a:gd name="T2" fmla="*/ 2147483646 w 167"/>
              <a:gd name="T3" fmla="*/ 2147483646 h 171"/>
              <a:gd name="T4" fmla="*/ 2147483646 w 167"/>
              <a:gd name="T5" fmla="*/ 2147483646 h 171"/>
              <a:gd name="T6" fmla="*/ 2147483646 w 167"/>
              <a:gd name="T7" fmla="*/ 2147483646 h 171"/>
              <a:gd name="T8" fmla="*/ 2147483646 w 167"/>
              <a:gd name="T9" fmla="*/ 2147483646 h 171"/>
              <a:gd name="T10" fmla="*/ 2147483646 w 167"/>
              <a:gd name="T11" fmla="*/ 2147483646 h 171"/>
              <a:gd name="T12" fmla="*/ 2147483646 w 167"/>
              <a:gd name="T13" fmla="*/ 0 h 171"/>
              <a:gd name="T14" fmla="*/ 2147483646 w 167"/>
              <a:gd name="T15" fmla="*/ 2147483646 h 171"/>
              <a:gd name="T16" fmla="*/ 2147483646 w 167"/>
              <a:gd name="T17" fmla="*/ 2147483646 h 171"/>
              <a:gd name="T18" fmla="*/ 2147483646 w 167"/>
              <a:gd name="T19" fmla="*/ 2147483646 h 171"/>
              <a:gd name="T20" fmla="*/ 2147483646 w 167"/>
              <a:gd name="T21" fmla="*/ 2147483646 h 171"/>
              <a:gd name="T22" fmla="*/ 0 w 167"/>
              <a:gd name="T23" fmla="*/ 2147483646 h 171"/>
              <a:gd name="T24" fmla="*/ 2147483646 w 167"/>
              <a:gd name="T25" fmla="*/ 2147483646 h 171"/>
              <a:gd name="T26" fmla="*/ 2147483646 w 167"/>
              <a:gd name="T27" fmla="*/ 2147483646 h 171"/>
              <a:gd name="T28" fmla="*/ 2147483646 w 167"/>
              <a:gd name="T29" fmla="*/ 2147483646 h 171"/>
              <a:gd name="T30" fmla="*/ 2147483646 w 167"/>
              <a:gd name="T31" fmla="*/ 2147483646 h 171"/>
              <a:gd name="T32" fmla="*/ 2147483646 w 167"/>
              <a:gd name="T33" fmla="*/ 2147483646 h 171"/>
              <a:gd name="T34" fmla="*/ 2147483646 w 167"/>
              <a:gd name="T35" fmla="*/ 2147483646 h 171"/>
              <a:gd name="T36" fmla="*/ 2147483646 w 167"/>
              <a:gd name="T37" fmla="*/ 2147483646 h 171"/>
              <a:gd name="T38" fmla="*/ 2147483646 w 167"/>
              <a:gd name="T39" fmla="*/ 2147483646 h 171"/>
              <a:gd name="T40" fmla="*/ 2147483646 w 167"/>
              <a:gd name="T41" fmla="*/ 2147483646 h 17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67"/>
              <a:gd name="T64" fmla="*/ 0 h 171"/>
              <a:gd name="T65" fmla="*/ 167 w 167"/>
              <a:gd name="T66" fmla="*/ 171 h 17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67" h="171">
                <a:moveTo>
                  <a:pt x="156" y="106"/>
                </a:moveTo>
                <a:cubicBezTo>
                  <a:pt x="158" y="101"/>
                  <a:pt x="160" y="95"/>
                  <a:pt x="160" y="90"/>
                </a:cubicBezTo>
                <a:cubicBezTo>
                  <a:pt x="160" y="70"/>
                  <a:pt x="144" y="54"/>
                  <a:pt x="124" y="54"/>
                </a:cubicBezTo>
                <a:cubicBezTo>
                  <a:pt x="122" y="54"/>
                  <a:pt x="120" y="54"/>
                  <a:pt x="118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28" y="50"/>
                  <a:pt x="135" y="40"/>
                  <a:pt x="135" y="28"/>
                </a:cubicBezTo>
                <a:cubicBezTo>
                  <a:pt x="135" y="12"/>
                  <a:pt x="122" y="0"/>
                  <a:pt x="106" y="0"/>
                </a:cubicBezTo>
                <a:cubicBezTo>
                  <a:pt x="90" y="0"/>
                  <a:pt x="78" y="12"/>
                  <a:pt x="78" y="28"/>
                </a:cubicBezTo>
                <a:cubicBezTo>
                  <a:pt x="78" y="31"/>
                  <a:pt x="78" y="33"/>
                  <a:pt x="79" y="36"/>
                </a:cubicBezTo>
                <a:cubicBezTo>
                  <a:pt x="69" y="37"/>
                  <a:pt x="61" y="42"/>
                  <a:pt x="55" y="48"/>
                </a:cubicBezTo>
                <a:cubicBezTo>
                  <a:pt x="49" y="43"/>
                  <a:pt x="42" y="40"/>
                  <a:pt x="34" y="40"/>
                </a:cubicBezTo>
                <a:cubicBezTo>
                  <a:pt x="15" y="40"/>
                  <a:pt x="0" y="55"/>
                  <a:pt x="0" y="74"/>
                </a:cubicBezTo>
                <a:cubicBezTo>
                  <a:pt x="0" y="85"/>
                  <a:pt x="6" y="95"/>
                  <a:pt x="15" y="101"/>
                </a:cubicBezTo>
                <a:cubicBezTo>
                  <a:pt x="13" y="105"/>
                  <a:pt x="12" y="110"/>
                  <a:pt x="12" y="115"/>
                </a:cubicBezTo>
                <a:cubicBezTo>
                  <a:pt x="12" y="133"/>
                  <a:pt x="26" y="148"/>
                  <a:pt x="44" y="148"/>
                </a:cubicBezTo>
                <a:cubicBezTo>
                  <a:pt x="50" y="148"/>
                  <a:pt x="56" y="146"/>
                  <a:pt x="60" y="144"/>
                </a:cubicBezTo>
                <a:cubicBezTo>
                  <a:pt x="66" y="160"/>
                  <a:pt x="81" y="171"/>
                  <a:pt x="99" y="171"/>
                </a:cubicBezTo>
                <a:cubicBezTo>
                  <a:pt x="115" y="171"/>
                  <a:pt x="128" y="162"/>
                  <a:pt x="135" y="149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56" y="150"/>
                  <a:pt x="167" y="139"/>
                  <a:pt x="167" y="126"/>
                </a:cubicBezTo>
                <a:cubicBezTo>
                  <a:pt x="167" y="117"/>
                  <a:pt x="162" y="110"/>
                  <a:pt x="156" y="106"/>
                </a:cubicBezTo>
                <a:close/>
              </a:path>
            </a:pathLst>
          </a:custGeom>
          <a:solidFill>
            <a:srgbClr val="0DD1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6" name="Freeform 189"/>
          <p:cNvSpPr>
            <a:spLocks noChangeArrowheads="1"/>
          </p:cNvSpPr>
          <p:nvPr/>
        </p:nvSpPr>
        <p:spPr bwMode="auto">
          <a:xfrm>
            <a:off x="9548813" y="4445000"/>
            <a:ext cx="450850" cy="990600"/>
          </a:xfrm>
          <a:custGeom>
            <a:avLst/>
            <a:gdLst>
              <a:gd name="T0" fmla="*/ 2147483646 w 78"/>
              <a:gd name="T1" fmla="*/ 2147483646 h 171"/>
              <a:gd name="T2" fmla="*/ 2147483646 w 78"/>
              <a:gd name="T3" fmla="*/ 2147483646 h 171"/>
              <a:gd name="T4" fmla="*/ 2147483646 w 78"/>
              <a:gd name="T5" fmla="*/ 2147483646 h 171"/>
              <a:gd name="T6" fmla="*/ 2147483646 w 78"/>
              <a:gd name="T7" fmla="*/ 2147483646 h 171"/>
              <a:gd name="T8" fmla="*/ 2147483646 w 78"/>
              <a:gd name="T9" fmla="*/ 2147483646 h 171"/>
              <a:gd name="T10" fmla="*/ 2147483646 w 78"/>
              <a:gd name="T11" fmla="*/ 2147483646 h 171"/>
              <a:gd name="T12" fmla="*/ 2147483646 w 78"/>
              <a:gd name="T13" fmla="*/ 0 h 171"/>
              <a:gd name="T14" fmla="*/ 0 w 78"/>
              <a:gd name="T15" fmla="*/ 2147483646 h 171"/>
              <a:gd name="T16" fmla="*/ 0 w 78"/>
              <a:gd name="T17" fmla="*/ 2147483646 h 171"/>
              <a:gd name="T18" fmla="*/ 2147483646 w 78"/>
              <a:gd name="T19" fmla="*/ 2147483646 h 171"/>
              <a:gd name="T20" fmla="*/ 2147483646 w 78"/>
              <a:gd name="T21" fmla="*/ 2147483646 h 171"/>
              <a:gd name="T22" fmla="*/ 2147483646 w 78"/>
              <a:gd name="T23" fmla="*/ 2147483646 h 171"/>
              <a:gd name="T24" fmla="*/ 2147483646 w 78"/>
              <a:gd name="T25" fmla="*/ 2147483646 h 171"/>
              <a:gd name="T26" fmla="*/ 2147483646 w 78"/>
              <a:gd name="T27" fmla="*/ 2147483646 h 1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"/>
              <a:gd name="T43" fmla="*/ 0 h 171"/>
              <a:gd name="T44" fmla="*/ 78 w 78"/>
              <a:gd name="T45" fmla="*/ 171 h 1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" h="171">
                <a:moveTo>
                  <a:pt x="67" y="106"/>
                </a:moveTo>
                <a:cubicBezTo>
                  <a:pt x="69" y="101"/>
                  <a:pt x="71" y="95"/>
                  <a:pt x="71" y="90"/>
                </a:cubicBezTo>
                <a:cubicBezTo>
                  <a:pt x="71" y="70"/>
                  <a:pt x="55" y="54"/>
                  <a:pt x="35" y="54"/>
                </a:cubicBezTo>
                <a:cubicBezTo>
                  <a:pt x="33" y="54"/>
                  <a:pt x="31" y="54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50"/>
                  <a:pt x="46" y="40"/>
                  <a:pt x="46" y="28"/>
                </a:cubicBezTo>
                <a:cubicBezTo>
                  <a:pt x="46" y="12"/>
                  <a:pt x="33" y="0"/>
                  <a:pt x="17" y="0"/>
                </a:cubicBezTo>
                <a:cubicBezTo>
                  <a:pt x="11" y="0"/>
                  <a:pt x="4" y="2"/>
                  <a:pt x="0" y="6"/>
                </a:cubicBezTo>
                <a:cubicBezTo>
                  <a:pt x="0" y="170"/>
                  <a:pt x="0" y="170"/>
                  <a:pt x="0" y="170"/>
                </a:cubicBezTo>
                <a:cubicBezTo>
                  <a:pt x="3" y="171"/>
                  <a:pt x="6" y="171"/>
                  <a:pt x="10" y="171"/>
                </a:cubicBezTo>
                <a:cubicBezTo>
                  <a:pt x="26" y="171"/>
                  <a:pt x="39" y="162"/>
                  <a:pt x="46" y="149"/>
                </a:cubicBezTo>
                <a:cubicBezTo>
                  <a:pt x="48" y="149"/>
                  <a:pt x="51" y="150"/>
                  <a:pt x="53" y="150"/>
                </a:cubicBezTo>
                <a:cubicBezTo>
                  <a:pt x="67" y="150"/>
                  <a:pt x="78" y="139"/>
                  <a:pt x="78" y="126"/>
                </a:cubicBezTo>
                <a:cubicBezTo>
                  <a:pt x="78" y="117"/>
                  <a:pt x="73" y="110"/>
                  <a:pt x="67" y="106"/>
                </a:cubicBezTo>
                <a:close/>
              </a:path>
            </a:pathLst>
          </a:custGeom>
          <a:solidFill>
            <a:srgbClr val="0D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7" name="Oval 190"/>
          <p:cNvSpPr>
            <a:spLocks noChangeArrowheads="1"/>
          </p:cNvSpPr>
          <p:nvPr/>
        </p:nvSpPr>
        <p:spPr bwMode="auto">
          <a:xfrm>
            <a:off x="9432925" y="5000625"/>
            <a:ext cx="225425" cy="231775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98" name="Oval 191"/>
          <p:cNvSpPr>
            <a:spLocks noChangeArrowheads="1"/>
          </p:cNvSpPr>
          <p:nvPr/>
        </p:nvSpPr>
        <p:spPr bwMode="auto">
          <a:xfrm>
            <a:off x="9485313" y="4787900"/>
            <a:ext cx="131762" cy="127000"/>
          </a:xfrm>
          <a:prstGeom prst="ellipse">
            <a:avLst/>
          </a:prstGeom>
          <a:solidFill>
            <a:srgbClr val="76F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99" name="Freeform 73"/>
          <p:cNvSpPr>
            <a:spLocks noChangeArrowheads="1"/>
          </p:cNvSpPr>
          <p:nvPr/>
        </p:nvSpPr>
        <p:spPr bwMode="auto">
          <a:xfrm>
            <a:off x="3886200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0" name="Freeform 101"/>
          <p:cNvSpPr>
            <a:spLocks noChangeArrowheads="1"/>
          </p:cNvSpPr>
          <p:nvPr/>
        </p:nvSpPr>
        <p:spPr bwMode="auto">
          <a:xfrm>
            <a:off x="3886200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1" name="Freeform 102"/>
          <p:cNvSpPr>
            <a:spLocks noChangeArrowheads="1"/>
          </p:cNvSpPr>
          <p:nvPr/>
        </p:nvSpPr>
        <p:spPr bwMode="auto">
          <a:xfrm>
            <a:off x="3886200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2" name="Freeform 103"/>
          <p:cNvSpPr>
            <a:spLocks noChangeArrowheads="1"/>
          </p:cNvSpPr>
          <p:nvPr/>
        </p:nvSpPr>
        <p:spPr bwMode="auto">
          <a:xfrm>
            <a:off x="3886200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3" name="MH_Number_1"/>
          <p:cNvSpPr>
            <a:spLocks noChangeArrowheads="1"/>
          </p:cNvSpPr>
          <p:nvPr/>
        </p:nvSpPr>
        <p:spPr bwMode="auto">
          <a:xfrm flipH="1">
            <a:off x="836613" y="1498600"/>
            <a:ext cx="2105025" cy="2235200"/>
          </a:xfrm>
          <a:prstGeom prst="roundRect">
            <a:avLst>
              <a:gd name="adj" fmla="val 8815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活动</a:t>
            </a:r>
          </a:p>
        </p:txBody>
      </p:sp>
      <p:sp>
        <p:nvSpPr>
          <p:cNvPr id="5204" name="MH_Entry_1"/>
          <p:cNvSpPr>
            <a:spLocks noChangeArrowheads="1"/>
          </p:cNvSpPr>
          <p:nvPr/>
        </p:nvSpPr>
        <p:spPr bwMode="auto">
          <a:xfrm flipH="1">
            <a:off x="3368675" y="1498600"/>
            <a:ext cx="6353175" cy="965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种一棵你自己的植物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49" y="4246130"/>
            <a:ext cx="2815492" cy="2111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2" b="7065"/>
          <a:stretch/>
        </p:blipFill>
        <p:spPr>
          <a:xfrm>
            <a:off x="3245562" y="4246130"/>
            <a:ext cx="2562593" cy="2530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r="6943"/>
          <a:stretch/>
        </p:blipFill>
        <p:spPr>
          <a:xfrm>
            <a:off x="5704578" y="893117"/>
            <a:ext cx="2903178" cy="3217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49" y="893117"/>
            <a:ext cx="2396611" cy="3217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50" name="直接连接符 13"/>
          <p:cNvSpPr>
            <a:spLocks noChangeShapeType="1"/>
          </p:cNvSpPr>
          <p:nvPr/>
        </p:nvSpPr>
        <p:spPr bwMode="auto">
          <a:xfrm>
            <a:off x="785813" y="4178300"/>
            <a:ext cx="10969625" cy="0"/>
          </a:xfrm>
          <a:prstGeom prst="line">
            <a:avLst/>
          </a:prstGeom>
          <a:noFill/>
          <a:ln w="22225">
            <a:solidFill>
              <a:srgbClr val="F2F2F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矩形 45"/>
          <p:cNvSpPr>
            <a:spLocks noChangeArrowheads="1"/>
          </p:cNvSpPr>
          <p:nvPr/>
        </p:nvSpPr>
        <p:spPr bwMode="auto">
          <a:xfrm>
            <a:off x="1401763" y="4165600"/>
            <a:ext cx="1163637" cy="403225"/>
          </a:xfrm>
          <a:prstGeom prst="rect">
            <a:avLst/>
          </a:prstGeom>
          <a:solidFill>
            <a:srgbClr val="0895B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白菜花</a:t>
            </a:r>
          </a:p>
        </p:txBody>
      </p:sp>
      <p:sp>
        <p:nvSpPr>
          <p:cNvPr id="6152" name="矩形 46"/>
          <p:cNvSpPr>
            <a:spLocks noChangeArrowheads="1"/>
          </p:cNvSpPr>
          <p:nvPr/>
        </p:nvSpPr>
        <p:spPr bwMode="auto">
          <a:xfrm>
            <a:off x="4019550" y="3748088"/>
            <a:ext cx="1016000" cy="403225"/>
          </a:xfrm>
          <a:prstGeom prst="rect">
            <a:avLst/>
          </a:prstGeom>
          <a:solidFill>
            <a:srgbClr val="B3D53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红薯花</a:t>
            </a:r>
          </a:p>
        </p:txBody>
      </p:sp>
      <p:sp>
        <p:nvSpPr>
          <p:cNvPr id="6153" name="矩形 48"/>
          <p:cNvSpPr>
            <a:spLocks noChangeArrowheads="1"/>
          </p:cNvSpPr>
          <p:nvPr/>
        </p:nvSpPr>
        <p:spPr bwMode="auto">
          <a:xfrm>
            <a:off x="6629400" y="4206875"/>
            <a:ext cx="1060450" cy="401638"/>
          </a:xfrm>
          <a:prstGeom prst="rect">
            <a:avLst/>
          </a:prstGeom>
          <a:solidFill>
            <a:srgbClr val="7562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绿豆芽</a:t>
            </a:r>
          </a:p>
        </p:txBody>
      </p:sp>
      <p:sp>
        <p:nvSpPr>
          <p:cNvPr id="6154" name="矩形 49"/>
          <p:cNvSpPr>
            <a:spLocks noChangeArrowheads="1"/>
          </p:cNvSpPr>
          <p:nvPr/>
        </p:nvSpPr>
        <p:spPr bwMode="auto">
          <a:xfrm>
            <a:off x="9383713" y="3741738"/>
            <a:ext cx="1047750" cy="401637"/>
          </a:xfrm>
          <a:prstGeom prst="rect">
            <a:avLst/>
          </a:prstGeom>
          <a:solidFill>
            <a:srgbClr val="FFBF1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蒜苗</a:t>
            </a:r>
          </a:p>
        </p:txBody>
      </p:sp>
      <p:sp>
        <p:nvSpPr>
          <p:cNvPr id="6155" name="MH_Number_1"/>
          <p:cNvSpPr>
            <a:spLocks noChangeArrowheads="1"/>
          </p:cNvSpPr>
          <p:nvPr/>
        </p:nvSpPr>
        <p:spPr bwMode="auto">
          <a:xfrm>
            <a:off x="114300" y="252413"/>
            <a:ext cx="500063" cy="498475"/>
          </a:xfrm>
          <a:prstGeom prst="roundRect">
            <a:avLst>
              <a:gd name="adj" fmla="val 7611"/>
            </a:avLst>
          </a:prstGeom>
          <a:solidFill>
            <a:srgbClr val="0895B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156" name="MH_Entry_1"/>
          <p:cNvSpPr>
            <a:spLocks noChangeArrowheads="1"/>
          </p:cNvSpPr>
          <p:nvPr/>
        </p:nvSpPr>
        <p:spPr bwMode="auto">
          <a:xfrm>
            <a:off x="785813" y="252413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0895B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种一棵你自己的植物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6"/>
          <p:cNvSpPr>
            <a:spLocks noChangeArrowheads="1"/>
          </p:cNvSpPr>
          <p:nvPr/>
        </p:nvSpPr>
        <p:spPr bwMode="auto">
          <a:xfrm>
            <a:off x="2168525" y="4022725"/>
            <a:ext cx="7673975" cy="2343150"/>
          </a:xfrm>
          <a:custGeom>
            <a:avLst/>
            <a:gdLst>
              <a:gd name="T0" fmla="*/ 0 w 1329"/>
              <a:gd name="T1" fmla="*/ 2147483646 h 405"/>
              <a:gd name="T2" fmla="*/ 2147483646 w 1329"/>
              <a:gd name="T3" fmla="*/ 2147483646 h 405"/>
              <a:gd name="T4" fmla="*/ 2147483646 w 1329"/>
              <a:gd name="T5" fmla="*/ 2147483646 h 405"/>
              <a:gd name="T6" fmla="*/ 2147483646 w 1329"/>
              <a:gd name="T7" fmla="*/ 2147483646 h 405"/>
              <a:gd name="T8" fmla="*/ 0 w 1329"/>
              <a:gd name="T9" fmla="*/ 2147483646 h 4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9"/>
              <a:gd name="T16" fmla="*/ 0 h 405"/>
              <a:gd name="T17" fmla="*/ 1329 w 1329"/>
              <a:gd name="T18" fmla="*/ 405 h 4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9" h="405">
                <a:moveTo>
                  <a:pt x="0" y="392"/>
                </a:moveTo>
                <a:cubicBezTo>
                  <a:pt x="548" y="38"/>
                  <a:pt x="548" y="38"/>
                  <a:pt x="548" y="38"/>
                </a:cubicBezTo>
                <a:cubicBezTo>
                  <a:pt x="605" y="1"/>
                  <a:pt x="679" y="0"/>
                  <a:pt x="737" y="34"/>
                </a:cubicBezTo>
                <a:cubicBezTo>
                  <a:pt x="1329" y="405"/>
                  <a:pt x="1329" y="405"/>
                  <a:pt x="1329" y="405"/>
                </a:cubicBezTo>
                <a:lnTo>
                  <a:pt x="0" y="392"/>
                </a:lnTo>
                <a:close/>
              </a:path>
            </a:pathLst>
          </a:custGeom>
          <a:solidFill>
            <a:srgbClr val="6BDB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Freeform 7"/>
          <p:cNvSpPr>
            <a:spLocks noChangeArrowheads="1"/>
          </p:cNvSpPr>
          <p:nvPr/>
        </p:nvSpPr>
        <p:spPr bwMode="auto">
          <a:xfrm>
            <a:off x="4276725" y="5127625"/>
            <a:ext cx="276225" cy="1139825"/>
          </a:xfrm>
          <a:custGeom>
            <a:avLst/>
            <a:gdLst>
              <a:gd name="T0" fmla="*/ 2147483646 w 48"/>
              <a:gd name="T1" fmla="*/ 2147483646 h 197"/>
              <a:gd name="T2" fmla="*/ 0 w 48"/>
              <a:gd name="T3" fmla="*/ 2147483646 h 197"/>
              <a:gd name="T4" fmla="*/ 0 w 48"/>
              <a:gd name="T5" fmla="*/ 2147483646 h 197"/>
              <a:gd name="T6" fmla="*/ 2147483646 w 48"/>
              <a:gd name="T7" fmla="*/ 0 h 197"/>
              <a:gd name="T8" fmla="*/ 2147483646 w 48"/>
              <a:gd name="T9" fmla="*/ 0 h 197"/>
              <a:gd name="T10" fmla="*/ 2147483646 w 48"/>
              <a:gd name="T11" fmla="*/ 2147483646 h 197"/>
              <a:gd name="T12" fmla="*/ 2147483646 w 48"/>
              <a:gd name="T13" fmla="*/ 2147483646 h 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97"/>
              <a:gd name="T23" fmla="*/ 48 w 48"/>
              <a:gd name="T24" fmla="*/ 197 h 1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97">
                <a:moveTo>
                  <a:pt x="48" y="197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1" y="0"/>
                  <a:pt x="48" y="8"/>
                  <a:pt x="48" y="16"/>
                </a:cubicBezTo>
                <a:lnTo>
                  <a:pt x="48" y="19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Freeform 8"/>
          <p:cNvSpPr>
            <a:spLocks noChangeArrowheads="1"/>
          </p:cNvSpPr>
          <p:nvPr/>
        </p:nvSpPr>
        <p:spPr bwMode="auto">
          <a:xfrm>
            <a:off x="3733800" y="4370388"/>
            <a:ext cx="5097463" cy="2349500"/>
          </a:xfrm>
          <a:custGeom>
            <a:avLst/>
            <a:gdLst>
              <a:gd name="T0" fmla="*/ 0 w 883"/>
              <a:gd name="T1" fmla="*/ 2147483646 h 406"/>
              <a:gd name="T2" fmla="*/ 2147483646 w 883"/>
              <a:gd name="T3" fmla="*/ 2147483646 h 406"/>
              <a:gd name="T4" fmla="*/ 2147483646 w 883"/>
              <a:gd name="T5" fmla="*/ 2147483646 h 406"/>
              <a:gd name="T6" fmla="*/ 2147483646 w 883"/>
              <a:gd name="T7" fmla="*/ 2147483646 h 406"/>
              <a:gd name="T8" fmla="*/ 0 w 883"/>
              <a:gd name="T9" fmla="*/ 2147483646 h 406"/>
              <a:gd name="T10" fmla="*/ 0 w 883"/>
              <a:gd name="T11" fmla="*/ 2147483646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406"/>
              <a:gd name="T20" fmla="*/ 883 w 883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406">
                <a:moveTo>
                  <a:pt x="0" y="398"/>
                </a:moveTo>
                <a:cubicBezTo>
                  <a:pt x="883" y="406"/>
                  <a:pt x="883" y="406"/>
                  <a:pt x="883" y="406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196" y="0"/>
                  <a:pt x="123" y="2"/>
                  <a:pt x="65" y="39"/>
                </a:cubicBezTo>
                <a:cubicBezTo>
                  <a:pt x="0" y="81"/>
                  <a:pt x="0" y="81"/>
                  <a:pt x="0" y="81"/>
                </a:cubicBezTo>
                <a:lnTo>
                  <a:pt x="0" y="398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Freeform 9"/>
          <p:cNvSpPr>
            <a:spLocks noChangeArrowheads="1"/>
          </p:cNvSpPr>
          <p:nvPr/>
        </p:nvSpPr>
        <p:spPr bwMode="auto">
          <a:xfrm>
            <a:off x="2151063" y="3514725"/>
            <a:ext cx="2112962" cy="3048000"/>
          </a:xfrm>
          <a:custGeom>
            <a:avLst/>
            <a:gdLst>
              <a:gd name="T0" fmla="*/ 2147483646 w 366"/>
              <a:gd name="T1" fmla="*/ 2147483646 h 527"/>
              <a:gd name="T2" fmla="*/ 2147483646 w 366"/>
              <a:gd name="T3" fmla="*/ 2147483646 h 527"/>
              <a:gd name="T4" fmla="*/ 2147483646 w 366"/>
              <a:gd name="T5" fmla="*/ 0 h 527"/>
              <a:gd name="T6" fmla="*/ 2147483646 w 366"/>
              <a:gd name="T7" fmla="*/ 0 h 527"/>
              <a:gd name="T8" fmla="*/ 2147483646 w 366"/>
              <a:gd name="T9" fmla="*/ 2147483646 h 527"/>
              <a:gd name="T10" fmla="*/ 2147483646 w 366"/>
              <a:gd name="T11" fmla="*/ 2147483646 h 527"/>
              <a:gd name="T12" fmla="*/ 2147483646 w 366"/>
              <a:gd name="T13" fmla="*/ 2147483646 h 527"/>
              <a:gd name="T14" fmla="*/ 0 w 366"/>
              <a:gd name="T15" fmla="*/ 2147483646 h 527"/>
              <a:gd name="T16" fmla="*/ 0 w 366"/>
              <a:gd name="T17" fmla="*/ 2147483646 h 527"/>
              <a:gd name="T18" fmla="*/ 2147483646 w 366"/>
              <a:gd name="T19" fmla="*/ 2147483646 h 527"/>
              <a:gd name="T20" fmla="*/ 2147483646 w 366"/>
              <a:gd name="T21" fmla="*/ 2147483646 h 527"/>
              <a:gd name="T22" fmla="*/ 2147483646 w 366"/>
              <a:gd name="T23" fmla="*/ 2147483646 h 527"/>
              <a:gd name="T24" fmla="*/ 2147483646 w 366"/>
              <a:gd name="T25" fmla="*/ 2147483646 h 527"/>
              <a:gd name="T26" fmla="*/ 2147483646 w 366"/>
              <a:gd name="T27" fmla="*/ 2147483646 h 527"/>
              <a:gd name="T28" fmla="*/ 2147483646 w 366"/>
              <a:gd name="T29" fmla="*/ 2147483646 h 527"/>
              <a:gd name="T30" fmla="*/ 2147483646 w 366"/>
              <a:gd name="T31" fmla="*/ 2147483646 h 5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6"/>
              <a:gd name="T49" fmla="*/ 0 h 527"/>
              <a:gd name="T50" fmla="*/ 366 w 366"/>
              <a:gd name="T51" fmla="*/ 527 h 5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6" h="527">
                <a:moveTo>
                  <a:pt x="283" y="117"/>
                </a:moveTo>
                <a:cubicBezTo>
                  <a:pt x="283" y="96"/>
                  <a:pt x="283" y="96"/>
                  <a:pt x="283" y="96"/>
                </a:cubicBezTo>
                <a:cubicBezTo>
                  <a:pt x="283" y="43"/>
                  <a:pt x="24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4" y="0"/>
                  <a:pt x="92" y="43"/>
                  <a:pt x="92" y="96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34" y="182"/>
                  <a:pt x="0" y="216"/>
                  <a:pt x="0" y="257"/>
                </a:cubicBezTo>
                <a:cubicBezTo>
                  <a:pt x="0" y="527"/>
                  <a:pt x="0" y="527"/>
                  <a:pt x="0" y="527"/>
                </a:cubicBezTo>
                <a:cubicBezTo>
                  <a:pt x="154" y="527"/>
                  <a:pt x="154" y="527"/>
                  <a:pt x="154" y="527"/>
                </a:cubicBezTo>
                <a:cubicBezTo>
                  <a:pt x="154" y="490"/>
                  <a:pt x="154" y="490"/>
                  <a:pt x="154" y="490"/>
                </a:cubicBezTo>
                <a:cubicBezTo>
                  <a:pt x="242" y="490"/>
                  <a:pt x="242" y="490"/>
                  <a:pt x="242" y="490"/>
                </a:cubicBezTo>
                <a:cubicBezTo>
                  <a:pt x="242" y="485"/>
                  <a:pt x="242" y="485"/>
                  <a:pt x="242" y="485"/>
                </a:cubicBezTo>
                <a:cubicBezTo>
                  <a:pt x="366" y="485"/>
                  <a:pt x="366" y="485"/>
                  <a:pt x="366" y="485"/>
                </a:cubicBezTo>
                <a:cubicBezTo>
                  <a:pt x="366" y="200"/>
                  <a:pt x="366" y="200"/>
                  <a:pt x="366" y="200"/>
                </a:cubicBezTo>
                <a:cubicBezTo>
                  <a:pt x="366" y="154"/>
                  <a:pt x="328" y="117"/>
                  <a:pt x="283" y="117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4038600" y="5908675"/>
            <a:ext cx="723900" cy="474663"/>
          </a:xfrm>
          <a:prstGeom prst="rect">
            <a:avLst/>
          </a:prstGeom>
          <a:solidFill>
            <a:srgbClr val="2A7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199" name="Freeform 11"/>
          <p:cNvSpPr>
            <a:spLocks noChangeArrowheads="1"/>
          </p:cNvSpPr>
          <p:nvPr/>
        </p:nvSpPr>
        <p:spPr bwMode="auto">
          <a:xfrm>
            <a:off x="4552950" y="4711700"/>
            <a:ext cx="693738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Freeform 12"/>
          <p:cNvSpPr>
            <a:spLocks noChangeArrowheads="1"/>
          </p:cNvSpPr>
          <p:nvPr/>
        </p:nvSpPr>
        <p:spPr bwMode="auto">
          <a:xfrm>
            <a:off x="3652838" y="4527550"/>
            <a:ext cx="207962" cy="906463"/>
          </a:xfrm>
          <a:custGeom>
            <a:avLst/>
            <a:gdLst>
              <a:gd name="T0" fmla="*/ 2147483646 w 36"/>
              <a:gd name="T1" fmla="*/ 2147483646 h 157"/>
              <a:gd name="T2" fmla="*/ 0 w 36"/>
              <a:gd name="T3" fmla="*/ 2147483646 h 157"/>
              <a:gd name="T4" fmla="*/ 0 w 36"/>
              <a:gd name="T5" fmla="*/ 2147483646 h 157"/>
              <a:gd name="T6" fmla="*/ 2147483646 w 36"/>
              <a:gd name="T7" fmla="*/ 0 h 157"/>
              <a:gd name="T8" fmla="*/ 2147483646 w 36"/>
              <a:gd name="T9" fmla="*/ 0 h 157"/>
              <a:gd name="T10" fmla="*/ 2147483646 w 36"/>
              <a:gd name="T11" fmla="*/ 2147483646 h 157"/>
              <a:gd name="T12" fmla="*/ 2147483646 w 36"/>
              <a:gd name="T13" fmla="*/ 2147483646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7"/>
              <a:gd name="T23" fmla="*/ 36 w 36"/>
              <a:gd name="T24" fmla="*/ 157 h 1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7">
                <a:moveTo>
                  <a:pt x="36" y="157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15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Freeform 13"/>
          <p:cNvSpPr>
            <a:spLocks noChangeArrowheads="1"/>
          </p:cNvSpPr>
          <p:nvPr/>
        </p:nvSpPr>
        <p:spPr bwMode="auto">
          <a:xfrm>
            <a:off x="3024188" y="3960813"/>
            <a:ext cx="368300" cy="1166812"/>
          </a:xfrm>
          <a:custGeom>
            <a:avLst/>
            <a:gdLst>
              <a:gd name="T0" fmla="*/ 2147483646 w 64"/>
              <a:gd name="T1" fmla="*/ 2147483646 h 202"/>
              <a:gd name="T2" fmla="*/ 2147483646 w 64"/>
              <a:gd name="T3" fmla="*/ 2147483646 h 202"/>
              <a:gd name="T4" fmla="*/ 0 w 64"/>
              <a:gd name="T5" fmla="*/ 2147483646 h 202"/>
              <a:gd name="T6" fmla="*/ 0 w 64"/>
              <a:gd name="T7" fmla="*/ 2147483646 h 202"/>
              <a:gd name="T8" fmla="*/ 2147483646 w 64"/>
              <a:gd name="T9" fmla="*/ 0 h 202"/>
              <a:gd name="T10" fmla="*/ 2147483646 w 64"/>
              <a:gd name="T11" fmla="*/ 0 h 202"/>
              <a:gd name="T12" fmla="*/ 2147483646 w 64"/>
              <a:gd name="T13" fmla="*/ 2147483646 h 202"/>
              <a:gd name="T14" fmla="*/ 2147483646 w 64"/>
              <a:gd name="T15" fmla="*/ 2147483646 h 202"/>
              <a:gd name="T16" fmla="*/ 2147483646 w 64"/>
              <a:gd name="T17" fmla="*/ 214748364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202"/>
              <a:gd name="T29" fmla="*/ 64 w 64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202">
                <a:moveTo>
                  <a:pt x="32" y="202"/>
                </a:moveTo>
                <a:cubicBezTo>
                  <a:pt x="32" y="202"/>
                  <a:pt x="32" y="202"/>
                  <a:pt x="32" y="202"/>
                </a:cubicBezTo>
                <a:cubicBezTo>
                  <a:pt x="15" y="202"/>
                  <a:pt x="0" y="188"/>
                  <a:pt x="0" y="1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5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9" y="0"/>
                  <a:pt x="64" y="14"/>
                  <a:pt x="64" y="3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4" y="188"/>
                  <a:pt x="49" y="202"/>
                  <a:pt x="32" y="202"/>
                </a:cubicBez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Freeform 14"/>
          <p:cNvSpPr>
            <a:spLocks noChangeArrowheads="1"/>
          </p:cNvSpPr>
          <p:nvPr/>
        </p:nvSpPr>
        <p:spPr bwMode="auto">
          <a:xfrm>
            <a:off x="2393950" y="4937125"/>
            <a:ext cx="520700" cy="1330325"/>
          </a:xfrm>
          <a:custGeom>
            <a:avLst/>
            <a:gdLst>
              <a:gd name="T0" fmla="*/ 2147483646 w 90"/>
              <a:gd name="T1" fmla="*/ 2147483646 h 230"/>
              <a:gd name="T2" fmla="*/ 0 w 90"/>
              <a:gd name="T3" fmla="*/ 2147483646 h 230"/>
              <a:gd name="T4" fmla="*/ 0 w 90"/>
              <a:gd name="T5" fmla="*/ 2147483646 h 230"/>
              <a:gd name="T6" fmla="*/ 2147483646 w 90"/>
              <a:gd name="T7" fmla="*/ 0 h 230"/>
              <a:gd name="T8" fmla="*/ 2147483646 w 90"/>
              <a:gd name="T9" fmla="*/ 0 h 230"/>
              <a:gd name="T10" fmla="*/ 2147483646 w 90"/>
              <a:gd name="T11" fmla="*/ 2147483646 h 230"/>
              <a:gd name="T12" fmla="*/ 2147483646 w 90"/>
              <a:gd name="T13" fmla="*/ 2147483646 h 2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30"/>
              <a:gd name="T23" fmla="*/ 90 w 90"/>
              <a:gd name="T24" fmla="*/ 230 h 2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30">
                <a:moveTo>
                  <a:pt x="90" y="230"/>
                </a:moveTo>
                <a:cubicBezTo>
                  <a:pt x="0" y="230"/>
                  <a:pt x="0" y="230"/>
                  <a:pt x="0" y="23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73" y="0"/>
                  <a:pt x="90" y="18"/>
                  <a:pt x="90" y="39"/>
                </a:cubicBezTo>
                <a:lnTo>
                  <a:pt x="90" y="230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Freeform 15"/>
          <p:cNvSpPr>
            <a:spLocks noChangeArrowheads="1"/>
          </p:cNvSpPr>
          <p:nvPr/>
        </p:nvSpPr>
        <p:spPr bwMode="auto">
          <a:xfrm>
            <a:off x="4986338" y="3432175"/>
            <a:ext cx="4821237" cy="3200400"/>
          </a:xfrm>
          <a:custGeom>
            <a:avLst/>
            <a:gdLst>
              <a:gd name="T0" fmla="*/ 2147483646 w 835"/>
              <a:gd name="T1" fmla="*/ 2147483646 h 553"/>
              <a:gd name="T2" fmla="*/ 2147483646 w 835"/>
              <a:gd name="T3" fmla="*/ 2147483646 h 553"/>
              <a:gd name="T4" fmla="*/ 2147483646 w 835"/>
              <a:gd name="T5" fmla="*/ 2147483646 h 553"/>
              <a:gd name="T6" fmla="*/ 2147483646 w 835"/>
              <a:gd name="T7" fmla="*/ 2147483646 h 553"/>
              <a:gd name="T8" fmla="*/ 2147483646 w 835"/>
              <a:gd name="T9" fmla="*/ 2147483646 h 553"/>
              <a:gd name="T10" fmla="*/ 2147483646 w 835"/>
              <a:gd name="T11" fmla="*/ 2147483646 h 553"/>
              <a:gd name="T12" fmla="*/ 2147483646 w 835"/>
              <a:gd name="T13" fmla="*/ 2147483646 h 553"/>
              <a:gd name="T14" fmla="*/ 2147483646 w 835"/>
              <a:gd name="T15" fmla="*/ 2147483646 h 553"/>
              <a:gd name="T16" fmla="*/ 2147483646 w 835"/>
              <a:gd name="T17" fmla="*/ 2147483646 h 553"/>
              <a:gd name="T18" fmla="*/ 2147483646 w 835"/>
              <a:gd name="T19" fmla="*/ 2147483646 h 553"/>
              <a:gd name="T20" fmla="*/ 2147483646 w 835"/>
              <a:gd name="T21" fmla="*/ 2147483646 h 553"/>
              <a:gd name="T22" fmla="*/ 2147483646 w 835"/>
              <a:gd name="T23" fmla="*/ 2147483646 h 553"/>
              <a:gd name="T24" fmla="*/ 2147483646 w 835"/>
              <a:gd name="T25" fmla="*/ 2147483646 h 553"/>
              <a:gd name="T26" fmla="*/ 2147483646 w 835"/>
              <a:gd name="T27" fmla="*/ 2147483646 h 553"/>
              <a:gd name="T28" fmla="*/ 2147483646 w 835"/>
              <a:gd name="T29" fmla="*/ 2147483646 h 553"/>
              <a:gd name="T30" fmla="*/ 2147483646 w 835"/>
              <a:gd name="T31" fmla="*/ 2147483646 h 553"/>
              <a:gd name="T32" fmla="*/ 2147483646 w 835"/>
              <a:gd name="T33" fmla="*/ 2147483646 h 553"/>
              <a:gd name="T34" fmla="*/ 2147483646 w 835"/>
              <a:gd name="T35" fmla="*/ 2147483646 h 553"/>
              <a:gd name="T36" fmla="*/ 2147483646 w 835"/>
              <a:gd name="T37" fmla="*/ 2147483646 h 553"/>
              <a:gd name="T38" fmla="*/ 0 w 835"/>
              <a:gd name="T39" fmla="*/ 2147483646 h 553"/>
              <a:gd name="T40" fmla="*/ 0 w 835"/>
              <a:gd name="T41" fmla="*/ 2147483646 h 553"/>
              <a:gd name="T42" fmla="*/ 2147483646 w 835"/>
              <a:gd name="T43" fmla="*/ 2147483646 h 553"/>
              <a:gd name="T44" fmla="*/ 2147483646 w 835"/>
              <a:gd name="T45" fmla="*/ 2147483646 h 553"/>
              <a:gd name="T46" fmla="*/ 2147483646 w 835"/>
              <a:gd name="T47" fmla="*/ 2147483646 h 553"/>
              <a:gd name="T48" fmla="*/ 2147483646 w 835"/>
              <a:gd name="T49" fmla="*/ 2147483646 h 553"/>
              <a:gd name="T50" fmla="*/ 2147483646 w 835"/>
              <a:gd name="T51" fmla="*/ 2147483646 h 553"/>
              <a:gd name="T52" fmla="*/ 2147483646 w 835"/>
              <a:gd name="T53" fmla="*/ 2147483646 h 553"/>
              <a:gd name="T54" fmla="*/ 2147483646 w 835"/>
              <a:gd name="T55" fmla="*/ 2147483646 h 553"/>
              <a:gd name="T56" fmla="*/ 2147483646 w 835"/>
              <a:gd name="T57" fmla="*/ 2147483646 h 553"/>
              <a:gd name="T58" fmla="*/ 2147483646 w 835"/>
              <a:gd name="T59" fmla="*/ 2147483646 h 553"/>
              <a:gd name="T60" fmla="*/ 2147483646 w 835"/>
              <a:gd name="T61" fmla="*/ 2147483646 h 553"/>
              <a:gd name="T62" fmla="*/ 2147483646 w 835"/>
              <a:gd name="T63" fmla="*/ 2147483646 h 553"/>
              <a:gd name="T64" fmla="*/ 2147483646 w 835"/>
              <a:gd name="T65" fmla="*/ 2147483646 h 553"/>
              <a:gd name="T66" fmla="*/ 2147483646 w 835"/>
              <a:gd name="T67" fmla="*/ 2147483646 h 553"/>
              <a:gd name="T68" fmla="*/ 2147483646 w 835"/>
              <a:gd name="T69" fmla="*/ 2147483646 h 553"/>
              <a:gd name="T70" fmla="*/ 2147483646 w 835"/>
              <a:gd name="T71" fmla="*/ 2147483646 h 55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5"/>
              <a:gd name="T109" fmla="*/ 0 h 553"/>
              <a:gd name="T110" fmla="*/ 835 w 835"/>
              <a:gd name="T111" fmla="*/ 553 h 55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5" h="553">
                <a:moveTo>
                  <a:pt x="777" y="374"/>
                </a:moveTo>
                <a:cubicBezTo>
                  <a:pt x="684" y="374"/>
                  <a:pt x="684" y="374"/>
                  <a:pt x="684" y="374"/>
                </a:cubicBezTo>
                <a:cubicBezTo>
                  <a:pt x="684" y="323"/>
                  <a:pt x="684" y="323"/>
                  <a:pt x="684" y="323"/>
                </a:cubicBezTo>
                <a:cubicBezTo>
                  <a:pt x="684" y="277"/>
                  <a:pt x="647" y="240"/>
                  <a:pt x="601" y="240"/>
                </a:cubicBezTo>
                <a:cubicBezTo>
                  <a:pt x="493" y="240"/>
                  <a:pt x="493" y="240"/>
                  <a:pt x="493" y="240"/>
                </a:cubicBezTo>
                <a:cubicBezTo>
                  <a:pt x="493" y="183"/>
                  <a:pt x="493" y="183"/>
                  <a:pt x="493" y="183"/>
                </a:cubicBezTo>
                <a:cubicBezTo>
                  <a:pt x="493" y="153"/>
                  <a:pt x="469" y="129"/>
                  <a:pt x="440" y="129"/>
                </a:cubicBezTo>
                <a:cubicBezTo>
                  <a:pt x="435" y="129"/>
                  <a:pt x="435" y="129"/>
                  <a:pt x="435" y="129"/>
                </a:cubicBezTo>
                <a:cubicBezTo>
                  <a:pt x="435" y="92"/>
                  <a:pt x="435" y="92"/>
                  <a:pt x="435" y="92"/>
                </a:cubicBezTo>
                <a:cubicBezTo>
                  <a:pt x="435" y="45"/>
                  <a:pt x="398" y="5"/>
                  <a:pt x="351" y="2"/>
                </a:cubicBezTo>
                <a:cubicBezTo>
                  <a:pt x="301" y="0"/>
                  <a:pt x="260" y="40"/>
                  <a:pt x="260" y="90"/>
                </a:cubicBezTo>
                <a:cubicBezTo>
                  <a:pt x="260" y="98"/>
                  <a:pt x="260" y="98"/>
                  <a:pt x="260" y="98"/>
                </a:cubicBezTo>
                <a:cubicBezTo>
                  <a:pt x="257" y="98"/>
                  <a:pt x="257" y="98"/>
                  <a:pt x="257" y="98"/>
                </a:cubicBezTo>
                <a:cubicBezTo>
                  <a:pt x="217" y="98"/>
                  <a:pt x="185" y="130"/>
                  <a:pt x="185" y="170"/>
                </a:cubicBezTo>
                <a:cubicBezTo>
                  <a:pt x="185" y="214"/>
                  <a:pt x="185" y="214"/>
                  <a:pt x="185" y="214"/>
                </a:cubicBezTo>
                <a:cubicBezTo>
                  <a:pt x="162" y="214"/>
                  <a:pt x="162" y="214"/>
                  <a:pt x="162" y="214"/>
                </a:cubicBezTo>
                <a:cubicBezTo>
                  <a:pt x="128" y="214"/>
                  <a:pt x="100" y="242"/>
                  <a:pt x="100" y="275"/>
                </a:cubicBezTo>
                <a:cubicBezTo>
                  <a:pt x="100" y="324"/>
                  <a:pt x="100" y="324"/>
                  <a:pt x="100" y="324"/>
                </a:cubicBezTo>
                <a:cubicBezTo>
                  <a:pt x="58" y="324"/>
                  <a:pt x="58" y="324"/>
                  <a:pt x="58" y="324"/>
                </a:cubicBezTo>
                <a:cubicBezTo>
                  <a:pt x="26" y="324"/>
                  <a:pt x="0" y="349"/>
                  <a:pt x="0" y="381"/>
                </a:cubicBezTo>
                <a:cubicBezTo>
                  <a:pt x="0" y="502"/>
                  <a:pt x="0" y="502"/>
                  <a:pt x="0" y="502"/>
                </a:cubicBezTo>
                <a:cubicBezTo>
                  <a:pt x="124" y="502"/>
                  <a:pt x="124" y="502"/>
                  <a:pt x="124" y="502"/>
                </a:cubicBezTo>
                <a:cubicBezTo>
                  <a:pt x="124" y="498"/>
                  <a:pt x="124" y="498"/>
                  <a:pt x="124" y="498"/>
                </a:cubicBezTo>
                <a:cubicBezTo>
                  <a:pt x="185" y="498"/>
                  <a:pt x="185" y="498"/>
                  <a:pt x="185" y="498"/>
                </a:cubicBezTo>
                <a:cubicBezTo>
                  <a:pt x="185" y="524"/>
                  <a:pt x="185" y="524"/>
                  <a:pt x="185" y="524"/>
                </a:cubicBezTo>
                <a:cubicBezTo>
                  <a:pt x="300" y="524"/>
                  <a:pt x="300" y="524"/>
                  <a:pt x="300" y="524"/>
                </a:cubicBezTo>
                <a:cubicBezTo>
                  <a:pt x="300" y="512"/>
                  <a:pt x="300" y="512"/>
                  <a:pt x="300" y="512"/>
                </a:cubicBezTo>
                <a:cubicBezTo>
                  <a:pt x="435" y="512"/>
                  <a:pt x="435" y="512"/>
                  <a:pt x="435" y="512"/>
                </a:cubicBezTo>
                <a:cubicBezTo>
                  <a:pt x="435" y="490"/>
                  <a:pt x="435" y="490"/>
                  <a:pt x="435" y="490"/>
                </a:cubicBezTo>
                <a:cubicBezTo>
                  <a:pt x="470" y="490"/>
                  <a:pt x="470" y="490"/>
                  <a:pt x="470" y="490"/>
                </a:cubicBezTo>
                <a:cubicBezTo>
                  <a:pt x="470" y="527"/>
                  <a:pt x="470" y="527"/>
                  <a:pt x="470" y="527"/>
                </a:cubicBezTo>
                <a:cubicBezTo>
                  <a:pt x="646" y="527"/>
                  <a:pt x="646" y="527"/>
                  <a:pt x="646" y="527"/>
                </a:cubicBezTo>
                <a:cubicBezTo>
                  <a:pt x="646" y="553"/>
                  <a:pt x="646" y="553"/>
                  <a:pt x="646" y="553"/>
                </a:cubicBezTo>
                <a:cubicBezTo>
                  <a:pt x="835" y="553"/>
                  <a:pt x="835" y="553"/>
                  <a:pt x="835" y="553"/>
                </a:cubicBezTo>
                <a:cubicBezTo>
                  <a:pt x="835" y="433"/>
                  <a:pt x="835" y="433"/>
                  <a:pt x="835" y="433"/>
                </a:cubicBezTo>
                <a:cubicBezTo>
                  <a:pt x="835" y="401"/>
                  <a:pt x="809" y="374"/>
                  <a:pt x="777" y="374"/>
                </a:cubicBez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Freeform 16"/>
          <p:cNvSpPr>
            <a:spLocks noChangeArrowheads="1"/>
          </p:cNvSpPr>
          <p:nvPr/>
        </p:nvSpPr>
        <p:spPr bwMode="auto">
          <a:xfrm>
            <a:off x="7007225" y="3444875"/>
            <a:ext cx="2800350" cy="3036888"/>
          </a:xfrm>
          <a:custGeom>
            <a:avLst/>
            <a:gdLst>
              <a:gd name="T0" fmla="*/ 2147483646 w 485"/>
              <a:gd name="T1" fmla="*/ 2147483646 h 525"/>
              <a:gd name="T2" fmla="*/ 2147483646 w 485"/>
              <a:gd name="T3" fmla="*/ 2147483646 h 525"/>
              <a:gd name="T4" fmla="*/ 2147483646 w 485"/>
              <a:gd name="T5" fmla="*/ 2147483646 h 525"/>
              <a:gd name="T6" fmla="*/ 2147483646 w 485"/>
              <a:gd name="T7" fmla="*/ 2147483646 h 525"/>
              <a:gd name="T8" fmla="*/ 2147483646 w 485"/>
              <a:gd name="T9" fmla="*/ 2147483646 h 525"/>
              <a:gd name="T10" fmla="*/ 2147483646 w 485"/>
              <a:gd name="T11" fmla="*/ 2147483646 h 525"/>
              <a:gd name="T12" fmla="*/ 2147483646 w 485"/>
              <a:gd name="T13" fmla="*/ 2147483646 h 525"/>
              <a:gd name="T14" fmla="*/ 2147483646 w 485"/>
              <a:gd name="T15" fmla="*/ 2147483646 h 525"/>
              <a:gd name="T16" fmla="*/ 2147483646 w 485"/>
              <a:gd name="T17" fmla="*/ 2147483646 h 525"/>
              <a:gd name="T18" fmla="*/ 2147483646 w 485"/>
              <a:gd name="T19" fmla="*/ 0 h 525"/>
              <a:gd name="T20" fmla="*/ 0 w 485"/>
              <a:gd name="T21" fmla="*/ 0 h 525"/>
              <a:gd name="T22" fmla="*/ 0 w 485"/>
              <a:gd name="T23" fmla="*/ 2147483646 h 525"/>
              <a:gd name="T24" fmla="*/ 2147483646 w 485"/>
              <a:gd name="T25" fmla="*/ 2147483646 h 525"/>
              <a:gd name="T26" fmla="*/ 2147483646 w 485"/>
              <a:gd name="T27" fmla="*/ 2147483646 h 525"/>
              <a:gd name="T28" fmla="*/ 2147483646 w 485"/>
              <a:gd name="T29" fmla="*/ 2147483646 h 525"/>
              <a:gd name="T30" fmla="*/ 2147483646 w 485"/>
              <a:gd name="T31" fmla="*/ 2147483646 h 525"/>
              <a:gd name="T32" fmla="*/ 2147483646 w 485"/>
              <a:gd name="T33" fmla="*/ 2147483646 h 525"/>
              <a:gd name="T34" fmla="*/ 2147483646 w 485"/>
              <a:gd name="T35" fmla="*/ 2147483646 h 525"/>
              <a:gd name="T36" fmla="*/ 2147483646 w 485"/>
              <a:gd name="T37" fmla="*/ 2147483646 h 525"/>
              <a:gd name="T38" fmla="*/ 2147483646 w 485"/>
              <a:gd name="T39" fmla="*/ 2147483646 h 525"/>
              <a:gd name="T40" fmla="*/ 2147483646 w 485"/>
              <a:gd name="T41" fmla="*/ 2147483646 h 52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85"/>
              <a:gd name="T64" fmla="*/ 0 h 525"/>
              <a:gd name="T65" fmla="*/ 485 w 485"/>
              <a:gd name="T66" fmla="*/ 525 h 52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85" h="525">
                <a:moveTo>
                  <a:pt x="427" y="372"/>
                </a:moveTo>
                <a:cubicBezTo>
                  <a:pt x="334" y="372"/>
                  <a:pt x="334" y="372"/>
                  <a:pt x="334" y="372"/>
                </a:cubicBezTo>
                <a:cubicBezTo>
                  <a:pt x="334" y="321"/>
                  <a:pt x="334" y="321"/>
                  <a:pt x="334" y="321"/>
                </a:cubicBezTo>
                <a:cubicBezTo>
                  <a:pt x="334" y="275"/>
                  <a:pt x="297" y="238"/>
                  <a:pt x="251" y="238"/>
                </a:cubicBezTo>
                <a:cubicBezTo>
                  <a:pt x="143" y="238"/>
                  <a:pt x="143" y="238"/>
                  <a:pt x="143" y="238"/>
                </a:cubicBezTo>
                <a:cubicBezTo>
                  <a:pt x="143" y="181"/>
                  <a:pt x="143" y="181"/>
                  <a:pt x="143" y="181"/>
                </a:cubicBezTo>
                <a:cubicBezTo>
                  <a:pt x="143" y="151"/>
                  <a:pt x="119" y="127"/>
                  <a:pt x="90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90"/>
                  <a:pt x="85" y="90"/>
                  <a:pt x="85" y="90"/>
                </a:cubicBezTo>
                <a:cubicBezTo>
                  <a:pt x="85" y="43"/>
                  <a:pt x="48" y="3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510"/>
                  <a:pt x="0" y="510"/>
                  <a:pt x="0" y="510"/>
                </a:cubicBezTo>
                <a:cubicBezTo>
                  <a:pt x="85" y="510"/>
                  <a:pt x="85" y="510"/>
                  <a:pt x="85" y="510"/>
                </a:cubicBezTo>
                <a:cubicBezTo>
                  <a:pt x="85" y="488"/>
                  <a:pt x="85" y="488"/>
                  <a:pt x="85" y="488"/>
                </a:cubicBezTo>
                <a:cubicBezTo>
                  <a:pt x="120" y="488"/>
                  <a:pt x="120" y="488"/>
                  <a:pt x="120" y="488"/>
                </a:cubicBezTo>
                <a:cubicBezTo>
                  <a:pt x="120" y="525"/>
                  <a:pt x="120" y="525"/>
                  <a:pt x="120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485" y="525"/>
                  <a:pt x="485" y="525"/>
                  <a:pt x="485" y="525"/>
                </a:cubicBezTo>
                <a:cubicBezTo>
                  <a:pt x="485" y="431"/>
                  <a:pt x="485" y="431"/>
                  <a:pt x="485" y="431"/>
                </a:cubicBezTo>
                <a:cubicBezTo>
                  <a:pt x="485" y="399"/>
                  <a:pt x="459" y="372"/>
                  <a:pt x="427" y="372"/>
                </a:cubicBezTo>
                <a:close/>
              </a:path>
            </a:pathLst>
          </a:custGeom>
          <a:solidFill>
            <a:srgbClr val="46B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Freeform 17"/>
          <p:cNvSpPr>
            <a:spLocks noChangeArrowheads="1"/>
          </p:cNvSpPr>
          <p:nvPr/>
        </p:nvSpPr>
        <p:spPr bwMode="auto">
          <a:xfrm>
            <a:off x="5557838" y="4591050"/>
            <a:ext cx="514350" cy="1249363"/>
          </a:xfrm>
          <a:custGeom>
            <a:avLst/>
            <a:gdLst>
              <a:gd name="T0" fmla="*/ 2147483646 w 89"/>
              <a:gd name="T1" fmla="*/ 0 h 216"/>
              <a:gd name="T2" fmla="*/ 2147483646 w 89"/>
              <a:gd name="T3" fmla="*/ 0 h 216"/>
              <a:gd name="T4" fmla="*/ 2147483646 w 89"/>
              <a:gd name="T5" fmla="*/ 2147483646 h 216"/>
              <a:gd name="T6" fmla="*/ 2147483646 w 89"/>
              <a:gd name="T7" fmla="*/ 2147483646 h 216"/>
              <a:gd name="T8" fmla="*/ 2147483646 w 89"/>
              <a:gd name="T9" fmla="*/ 2147483646 h 216"/>
              <a:gd name="T10" fmla="*/ 2147483646 w 89"/>
              <a:gd name="T11" fmla="*/ 2147483646 h 216"/>
              <a:gd name="T12" fmla="*/ 2147483646 w 89"/>
              <a:gd name="T13" fmla="*/ 2147483646 h 216"/>
              <a:gd name="T14" fmla="*/ 2147483646 w 89"/>
              <a:gd name="T15" fmla="*/ 2147483646 h 216"/>
              <a:gd name="T16" fmla="*/ 0 w 89"/>
              <a:gd name="T17" fmla="*/ 2147483646 h 216"/>
              <a:gd name="T18" fmla="*/ 0 w 89"/>
              <a:gd name="T19" fmla="*/ 2147483646 h 216"/>
              <a:gd name="T20" fmla="*/ 2147483646 w 89"/>
              <a:gd name="T21" fmla="*/ 2147483646 h 216"/>
              <a:gd name="T22" fmla="*/ 2147483646 w 89"/>
              <a:gd name="T23" fmla="*/ 0 h 2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9"/>
              <a:gd name="T37" fmla="*/ 0 h 216"/>
              <a:gd name="T38" fmla="*/ 89 w 89"/>
              <a:gd name="T39" fmla="*/ 216 h 2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9" h="216">
                <a:moveTo>
                  <a:pt x="89" y="0"/>
                </a:moveTo>
                <a:cubicBezTo>
                  <a:pt x="88" y="0"/>
                  <a:pt x="87" y="0"/>
                  <a:pt x="86" y="0"/>
                </a:cubicBezTo>
                <a:cubicBezTo>
                  <a:pt x="86" y="14"/>
                  <a:pt x="86" y="14"/>
                  <a:pt x="86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45" y="14"/>
                  <a:pt x="29" y="21"/>
                  <a:pt x="18" y="33"/>
                </a:cubicBezTo>
                <a:cubicBezTo>
                  <a:pt x="11" y="42"/>
                  <a:pt x="5" y="53"/>
                  <a:pt x="2" y="65"/>
                </a:cubicBezTo>
                <a:cubicBezTo>
                  <a:pt x="2" y="68"/>
                  <a:pt x="1" y="72"/>
                  <a:pt x="1" y="7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Freeform 18"/>
          <p:cNvSpPr>
            <a:spLocks noChangeArrowheads="1"/>
          </p:cNvSpPr>
          <p:nvPr/>
        </p:nvSpPr>
        <p:spPr bwMode="auto">
          <a:xfrm>
            <a:off x="6054725" y="3930650"/>
            <a:ext cx="519113" cy="1249363"/>
          </a:xfrm>
          <a:custGeom>
            <a:avLst/>
            <a:gdLst>
              <a:gd name="T0" fmla="*/ 2147483646 w 90"/>
              <a:gd name="T1" fmla="*/ 0 h 216"/>
              <a:gd name="T2" fmla="*/ 2147483646 w 90"/>
              <a:gd name="T3" fmla="*/ 2147483646 h 216"/>
              <a:gd name="T4" fmla="*/ 2147483646 w 90"/>
              <a:gd name="T5" fmla="*/ 2147483646 h 216"/>
              <a:gd name="T6" fmla="*/ 2147483646 w 90"/>
              <a:gd name="T7" fmla="*/ 2147483646 h 216"/>
              <a:gd name="T8" fmla="*/ 2147483646 w 90"/>
              <a:gd name="T9" fmla="*/ 2147483646 h 216"/>
              <a:gd name="T10" fmla="*/ 2147483646 w 90"/>
              <a:gd name="T11" fmla="*/ 2147483646 h 216"/>
              <a:gd name="T12" fmla="*/ 0 w 90"/>
              <a:gd name="T13" fmla="*/ 2147483646 h 216"/>
              <a:gd name="T14" fmla="*/ 0 w 90"/>
              <a:gd name="T15" fmla="*/ 2147483646 h 216"/>
              <a:gd name="T16" fmla="*/ 2147483646 w 90"/>
              <a:gd name="T17" fmla="*/ 2147483646 h 216"/>
              <a:gd name="T18" fmla="*/ 2147483646 w 90"/>
              <a:gd name="T19" fmla="*/ 0 h 2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0"/>
              <a:gd name="T31" fmla="*/ 0 h 216"/>
              <a:gd name="T32" fmla="*/ 90 w 90"/>
              <a:gd name="T33" fmla="*/ 216 h 2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0" h="216">
                <a:moveTo>
                  <a:pt x="89" y="0"/>
                </a:moveTo>
                <a:cubicBezTo>
                  <a:pt x="84" y="0"/>
                  <a:pt x="90" y="3"/>
                  <a:pt x="85" y="3"/>
                </a:cubicBezTo>
                <a:cubicBezTo>
                  <a:pt x="85" y="4"/>
                  <a:pt x="86" y="9"/>
                  <a:pt x="86" y="10"/>
                </a:cubicBezTo>
                <a:cubicBezTo>
                  <a:pt x="73" y="12"/>
                  <a:pt x="73" y="12"/>
                  <a:pt x="73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47" y="12"/>
                  <a:pt x="26" y="23"/>
                  <a:pt x="13" y="41"/>
                </a:cubicBezTo>
                <a:cubicBezTo>
                  <a:pt x="6" y="52"/>
                  <a:pt x="1" y="65"/>
                  <a:pt x="0" y="79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C5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Freeform 19"/>
          <p:cNvSpPr>
            <a:spLocks noChangeArrowheads="1"/>
          </p:cNvSpPr>
          <p:nvPr/>
        </p:nvSpPr>
        <p:spPr bwMode="auto">
          <a:xfrm>
            <a:off x="6486525" y="3438525"/>
            <a:ext cx="520700" cy="1257300"/>
          </a:xfrm>
          <a:custGeom>
            <a:avLst/>
            <a:gdLst>
              <a:gd name="T0" fmla="*/ 2147483646 w 90"/>
              <a:gd name="T1" fmla="*/ 2147483646 h 217"/>
              <a:gd name="T2" fmla="*/ 0 w 90"/>
              <a:gd name="T3" fmla="*/ 2147483646 h 217"/>
              <a:gd name="T4" fmla="*/ 0 w 90"/>
              <a:gd name="T5" fmla="*/ 2147483646 h 217"/>
              <a:gd name="T6" fmla="*/ 2147483646 w 90"/>
              <a:gd name="T7" fmla="*/ 2147483646 h 217"/>
              <a:gd name="T8" fmla="*/ 2147483646 w 90"/>
              <a:gd name="T9" fmla="*/ 2147483646 h 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217"/>
              <a:gd name="T17" fmla="*/ 90 w 90"/>
              <a:gd name="T18" fmla="*/ 217 h 2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217">
                <a:moveTo>
                  <a:pt x="90" y="1"/>
                </a:moveTo>
                <a:cubicBezTo>
                  <a:pt x="43" y="0"/>
                  <a:pt x="5" y="35"/>
                  <a:pt x="0" y="80"/>
                </a:cubicBezTo>
                <a:cubicBezTo>
                  <a:pt x="0" y="217"/>
                  <a:pt x="0" y="217"/>
                  <a:pt x="0" y="217"/>
                </a:cubicBezTo>
                <a:cubicBezTo>
                  <a:pt x="90" y="217"/>
                  <a:pt x="90" y="217"/>
                  <a:pt x="90" y="217"/>
                </a:cubicBezTo>
                <a:lnTo>
                  <a:pt x="90" y="1"/>
                </a:lnTo>
                <a:close/>
              </a:path>
            </a:pathLst>
          </a:custGeom>
          <a:solidFill>
            <a:srgbClr val="9CD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Freeform 20"/>
          <p:cNvSpPr>
            <a:spLocks noChangeArrowheads="1"/>
          </p:cNvSpPr>
          <p:nvPr/>
        </p:nvSpPr>
        <p:spPr bwMode="auto">
          <a:xfrm>
            <a:off x="5373688" y="4208463"/>
            <a:ext cx="3678237" cy="2424112"/>
          </a:xfrm>
          <a:custGeom>
            <a:avLst/>
            <a:gdLst>
              <a:gd name="T0" fmla="*/ 2147483646 w 637"/>
              <a:gd name="T1" fmla="*/ 2147483646 h 419"/>
              <a:gd name="T2" fmla="*/ 2147483646 w 637"/>
              <a:gd name="T3" fmla="*/ 2147483646 h 419"/>
              <a:gd name="T4" fmla="*/ 2147483646 w 637"/>
              <a:gd name="T5" fmla="*/ 2147483646 h 419"/>
              <a:gd name="T6" fmla="*/ 2147483646 w 637"/>
              <a:gd name="T7" fmla="*/ 2147483646 h 419"/>
              <a:gd name="T8" fmla="*/ 2147483646 w 637"/>
              <a:gd name="T9" fmla="*/ 2147483646 h 419"/>
              <a:gd name="T10" fmla="*/ 2147483646 w 637"/>
              <a:gd name="T11" fmla="*/ 2147483646 h 419"/>
              <a:gd name="T12" fmla="*/ 2147483646 w 637"/>
              <a:gd name="T13" fmla="*/ 2147483646 h 419"/>
              <a:gd name="T14" fmla="*/ 2147483646 w 637"/>
              <a:gd name="T15" fmla="*/ 2147483646 h 419"/>
              <a:gd name="T16" fmla="*/ 2147483646 w 637"/>
              <a:gd name="T17" fmla="*/ 2147483646 h 419"/>
              <a:gd name="T18" fmla="*/ 2147483646 w 637"/>
              <a:gd name="T19" fmla="*/ 2147483646 h 419"/>
              <a:gd name="T20" fmla="*/ 2147483646 w 637"/>
              <a:gd name="T21" fmla="*/ 2147483646 h 419"/>
              <a:gd name="T22" fmla="*/ 2147483646 w 637"/>
              <a:gd name="T23" fmla="*/ 2147483646 h 419"/>
              <a:gd name="T24" fmla="*/ 2147483646 w 637"/>
              <a:gd name="T25" fmla="*/ 2147483646 h 419"/>
              <a:gd name="T26" fmla="*/ 2147483646 w 637"/>
              <a:gd name="T27" fmla="*/ 2147483646 h 419"/>
              <a:gd name="T28" fmla="*/ 2147483646 w 637"/>
              <a:gd name="T29" fmla="*/ 2147483646 h 419"/>
              <a:gd name="T30" fmla="*/ 2147483646 w 637"/>
              <a:gd name="T31" fmla="*/ 2147483646 h 419"/>
              <a:gd name="T32" fmla="*/ 2147483646 w 637"/>
              <a:gd name="T33" fmla="*/ 2147483646 h 419"/>
              <a:gd name="T34" fmla="*/ 2147483646 w 637"/>
              <a:gd name="T35" fmla="*/ 2147483646 h 419"/>
              <a:gd name="T36" fmla="*/ 2147483646 w 637"/>
              <a:gd name="T37" fmla="*/ 2147483646 h 419"/>
              <a:gd name="T38" fmla="*/ 0 w 637"/>
              <a:gd name="T39" fmla="*/ 2147483646 h 419"/>
              <a:gd name="T40" fmla="*/ 0 w 637"/>
              <a:gd name="T41" fmla="*/ 2147483646 h 419"/>
              <a:gd name="T42" fmla="*/ 2147483646 w 637"/>
              <a:gd name="T43" fmla="*/ 2147483646 h 419"/>
              <a:gd name="T44" fmla="*/ 2147483646 w 637"/>
              <a:gd name="T45" fmla="*/ 2147483646 h 419"/>
              <a:gd name="T46" fmla="*/ 2147483646 w 637"/>
              <a:gd name="T47" fmla="*/ 2147483646 h 419"/>
              <a:gd name="T48" fmla="*/ 2147483646 w 637"/>
              <a:gd name="T49" fmla="*/ 2147483646 h 419"/>
              <a:gd name="T50" fmla="*/ 2147483646 w 637"/>
              <a:gd name="T51" fmla="*/ 2147483646 h 419"/>
              <a:gd name="T52" fmla="*/ 2147483646 w 637"/>
              <a:gd name="T53" fmla="*/ 2147483646 h 419"/>
              <a:gd name="T54" fmla="*/ 2147483646 w 637"/>
              <a:gd name="T55" fmla="*/ 2147483646 h 419"/>
              <a:gd name="T56" fmla="*/ 2147483646 w 637"/>
              <a:gd name="T57" fmla="*/ 2147483646 h 419"/>
              <a:gd name="T58" fmla="*/ 2147483646 w 637"/>
              <a:gd name="T59" fmla="*/ 2147483646 h 419"/>
              <a:gd name="T60" fmla="*/ 2147483646 w 637"/>
              <a:gd name="T61" fmla="*/ 2147483646 h 419"/>
              <a:gd name="T62" fmla="*/ 2147483646 w 637"/>
              <a:gd name="T63" fmla="*/ 2147483646 h 419"/>
              <a:gd name="T64" fmla="*/ 2147483646 w 637"/>
              <a:gd name="T65" fmla="*/ 2147483646 h 419"/>
              <a:gd name="T66" fmla="*/ 2147483646 w 637"/>
              <a:gd name="T67" fmla="*/ 2147483646 h 419"/>
              <a:gd name="T68" fmla="*/ 2147483646 w 637"/>
              <a:gd name="T69" fmla="*/ 2147483646 h 419"/>
              <a:gd name="T70" fmla="*/ 2147483646 w 637"/>
              <a:gd name="T71" fmla="*/ 2147483646 h 4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37"/>
              <a:gd name="T109" fmla="*/ 0 h 419"/>
              <a:gd name="T110" fmla="*/ 637 w 637"/>
              <a:gd name="T111" fmla="*/ 419 h 41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37" h="419">
                <a:moveTo>
                  <a:pt x="593" y="284"/>
                </a:moveTo>
                <a:cubicBezTo>
                  <a:pt x="522" y="284"/>
                  <a:pt x="522" y="284"/>
                  <a:pt x="522" y="284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10"/>
                  <a:pt x="494" y="182"/>
                  <a:pt x="459" y="182"/>
                </a:cubicBezTo>
                <a:cubicBezTo>
                  <a:pt x="378" y="182"/>
                  <a:pt x="378" y="182"/>
                  <a:pt x="378" y="182"/>
                </a:cubicBezTo>
                <a:cubicBezTo>
                  <a:pt x="378" y="138"/>
                  <a:pt x="378" y="138"/>
                  <a:pt x="378" y="138"/>
                </a:cubicBezTo>
                <a:cubicBezTo>
                  <a:pt x="378" y="116"/>
                  <a:pt x="359" y="98"/>
                  <a:pt x="337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3" y="70"/>
                  <a:pt x="333" y="70"/>
                  <a:pt x="333" y="70"/>
                </a:cubicBezTo>
                <a:cubicBezTo>
                  <a:pt x="333" y="34"/>
                  <a:pt x="306" y="3"/>
                  <a:pt x="270" y="2"/>
                </a:cubicBezTo>
                <a:cubicBezTo>
                  <a:pt x="232" y="0"/>
                  <a:pt x="201" y="30"/>
                  <a:pt x="201" y="68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168" y="74"/>
                  <a:pt x="144" y="98"/>
                  <a:pt x="144" y="128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01" y="162"/>
                  <a:pt x="80" y="183"/>
                  <a:pt x="80" y="209"/>
                </a:cubicBezTo>
                <a:cubicBezTo>
                  <a:pt x="80" y="245"/>
                  <a:pt x="80" y="245"/>
                  <a:pt x="80" y="245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23" y="245"/>
                  <a:pt x="4" y="264"/>
                  <a:pt x="0" y="289"/>
                </a:cubicBezTo>
                <a:cubicBezTo>
                  <a:pt x="0" y="380"/>
                  <a:pt x="0" y="380"/>
                  <a:pt x="0" y="380"/>
                </a:cubicBezTo>
                <a:cubicBezTo>
                  <a:pt x="98" y="380"/>
                  <a:pt x="98" y="380"/>
                  <a:pt x="98" y="380"/>
                </a:cubicBezTo>
                <a:cubicBezTo>
                  <a:pt x="98" y="377"/>
                  <a:pt x="98" y="377"/>
                  <a:pt x="98" y="377"/>
                </a:cubicBezTo>
                <a:cubicBezTo>
                  <a:pt x="144" y="377"/>
                  <a:pt x="144" y="377"/>
                  <a:pt x="144" y="377"/>
                </a:cubicBezTo>
                <a:cubicBezTo>
                  <a:pt x="144" y="397"/>
                  <a:pt x="144" y="397"/>
                  <a:pt x="144" y="397"/>
                </a:cubicBezTo>
                <a:cubicBezTo>
                  <a:pt x="231" y="397"/>
                  <a:pt x="231" y="397"/>
                  <a:pt x="231" y="397"/>
                </a:cubicBezTo>
                <a:cubicBezTo>
                  <a:pt x="231" y="388"/>
                  <a:pt x="231" y="388"/>
                  <a:pt x="231" y="388"/>
                </a:cubicBezTo>
                <a:cubicBezTo>
                  <a:pt x="333" y="388"/>
                  <a:pt x="333" y="388"/>
                  <a:pt x="333" y="388"/>
                </a:cubicBezTo>
                <a:cubicBezTo>
                  <a:pt x="333" y="371"/>
                  <a:pt x="333" y="371"/>
                  <a:pt x="333" y="371"/>
                </a:cubicBezTo>
                <a:cubicBezTo>
                  <a:pt x="360" y="371"/>
                  <a:pt x="360" y="371"/>
                  <a:pt x="360" y="371"/>
                </a:cubicBezTo>
                <a:cubicBezTo>
                  <a:pt x="360" y="399"/>
                  <a:pt x="360" y="399"/>
                  <a:pt x="360" y="399"/>
                </a:cubicBezTo>
                <a:cubicBezTo>
                  <a:pt x="494" y="399"/>
                  <a:pt x="494" y="399"/>
                  <a:pt x="494" y="399"/>
                </a:cubicBezTo>
                <a:cubicBezTo>
                  <a:pt x="494" y="419"/>
                  <a:pt x="494" y="419"/>
                  <a:pt x="494" y="419"/>
                </a:cubicBezTo>
                <a:cubicBezTo>
                  <a:pt x="637" y="419"/>
                  <a:pt x="637" y="419"/>
                  <a:pt x="637" y="419"/>
                </a:cubicBezTo>
                <a:cubicBezTo>
                  <a:pt x="637" y="328"/>
                  <a:pt x="637" y="328"/>
                  <a:pt x="637" y="328"/>
                </a:cubicBezTo>
                <a:cubicBezTo>
                  <a:pt x="637" y="303"/>
                  <a:pt x="617" y="284"/>
                  <a:pt x="593" y="284"/>
                </a:cubicBezTo>
                <a:close/>
              </a:path>
            </a:pathLst>
          </a:custGeom>
          <a:solidFill>
            <a:srgbClr val="8DB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Freeform 21"/>
          <p:cNvSpPr>
            <a:spLocks noChangeArrowheads="1"/>
          </p:cNvSpPr>
          <p:nvPr/>
        </p:nvSpPr>
        <p:spPr bwMode="auto">
          <a:xfrm>
            <a:off x="6902450" y="4214813"/>
            <a:ext cx="2149475" cy="2122487"/>
          </a:xfrm>
          <a:custGeom>
            <a:avLst/>
            <a:gdLst>
              <a:gd name="T0" fmla="*/ 2147483646 w 372"/>
              <a:gd name="T1" fmla="*/ 2147483646 h 367"/>
              <a:gd name="T2" fmla="*/ 2147483646 w 372"/>
              <a:gd name="T3" fmla="*/ 2147483646 h 367"/>
              <a:gd name="T4" fmla="*/ 2147483646 w 372"/>
              <a:gd name="T5" fmla="*/ 2147483646 h 367"/>
              <a:gd name="T6" fmla="*/ 2147483646 w 372"/>
              <a:gd name="T7" fmla="*/ 2147483646 h 367"/>
              <a:gd name="T8" fmla="*/ 2147483646 w 372"/>
              <a:gd name="T9" fmla="*/ 2147483646 h 367"/>
              <a:gd name="T10" fmla="*/ 2147483646 w 372"/>
              <a:gd name="T11" fmla="*/ 2147483646 h 367"/>
              <a:gd name="T12" fmla="*/ 2147483646 w 372"/>
              <a:gd name="T13" fmla="*/ 2147483646 h 367"/>
              <a:gd name="T14" fmla="*/ 2147483646 w 372"/>
              <a:gd name="T15" fmla="*/ 2147483646 h 367"/>
              <a:gd name="T16" fmla="*/ 2147483646 w 372"/>
              <a:gd name="T17" fmla="*/ 2147483646 h 367"/>
              <a:gd name="T18" fmla="*/ 2147483646 w 372"/>
              <a:gd name="T19" fmla="*/ 2147483646 h 367"/>
              <a:gd name="T20" fmla="*/ 0 w 372"/>
              <a:gd name="T21" fmla="*/ 2147483646 h 367"/>
              <a:gd name="T22" fmla="*/ 0 w 372"/>
              <a:gd name="T23" fmla="*/ 2147483646 h 367"/>
              <a:gd name="T24" fmla="*/ 2147483646 w 372"/>
              <a:gd name="T25" fmla="*/ 2147483646 h 367"/>
              <a:gd name="T26" fmla="*/ 2147483646 w 372"/>
              <a:gd name="T27" fmla="*/ 2147483646 h 367"/>
              <a:gd name="T28" fmla="*/ 2147483646 w 372"/>
              <a:gd name="T29" fmla="*/ 2147483646 h 3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2"/>
              <a:gd name="T46" fmla="*/ 0 h 367"/>
              <a:gd name="T47" fmla="*/ 372 w 372"/>
              <a:gd name="T48" fmla="*/ 367 h 36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2" h="367">
                <a:moveTo>
                  <a:pt x="328" y="283"/>
                </a:moveTo>
                <a:cubicBezTo>
                  <a:pt x="257" y="283"/>
                  <a:pt x="257" y="283"/>
                  <a:pt x="257" y="283"/>
                </a:cubicBezTo>
                <a:cubicBezTo>
                  <a:pt x="257" y="244"/>
                  <a:pt x="257" y="244"/>
                  <a:pt x="257" y="244"/>
                </a:cubicBezTo>
                <a:cubicBezTo>
                  <a:pt x="257" y="209"/>
                  <a:pt x="229" y="181"/>
                  <a:pt x="194" y="181"/>
                </a:cubicBezTo>
                <a:cubicBezTo>
                  <a:pt x="113" y="181"/>
                  <a:pt x="113" y="181"/>
                  <a:pt x="113" y="181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3" y="115"/>
                  <a:pt x="94" y="97"/>
                  <a:pt x="72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33"/>
                  <a:pt x="41" y="2"/>
                  <a:pt x="5" y="1"/>
                </a:cubicBezTo>
                <a:cubicBezTo>
                  <a:pt x="3" y="0"/>
                  <a:pt x="2" y="1"/>
                  <a:pt x="0" y="1"/>
                </a:cubicBezTo>
                <a:cubicBezTo>
                  <a:pt x="0" y="367"/>
                  <a:pt x="0" y="367"/>
                  <a:pt x="0" y="367"/>
                </a:cubicBezTo>
                <a:cubicBezTo>
                  <a:pt x="372" y="367"/>
                  <a:pt x="372" y="367"/>
                  <a:pt x="372" y="367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72" y="302"/>
                  <a:pt x="352" y="283"/>
                  <a:pt x="328" y="283"/>
                </a:cubicBezTo>
                <a:close/>
              </a:path>
            </a:pathLst>
          </a:custGeom>
          <a:solidFill>
            <a:srgbClr val="569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Freeform 22"/>
          <p:cNvSpPr>
            <a:spLocks noChangeArrowheads="1"/>
          </p:cNvSpPr>
          <p:nvPr/>
        </p:nvSpPr>
        <p:spPr bwMode="auto">
          <a:xfrm>
            <a:off x="5934075" y="4897438"/>
            <a:ext cx="2614613" cy="1735137"/>
          </a:xfrm>
          <a:custGeom>
            <a:avLst/>
            <a:gdLst>
              <a:gd name="T0" fmla="*/ 2147483646 w 453"/>
              <a:gd name="T1" fmla="*/ 2147483646 h 300"/>
              <a:gd name="T2" fmla="*/ 2147483646 w 453"/>
              <a:gd name="T3" fmla="*/ 2147483646 h 300"/>
              <a:gd name="T4" fmla="*/ 2147483646 w 453"/>
              <a:gd name="T5" fmla="*/ 2147483646 h 300"/>
              <a:gd name="T6" fmla="*/ 2147483646 w 453"/>
              <a:gd name="T7" fmla="*/ 2147483646 h 300"/>
              <a:gd name="T8" fmla="*/ 2147483646 w 453"/>
              <a:gd name="T9" fmla="*/ 2147483646 h 300"/>
              <a:gd name="T10" fmla="*/ 2147483646 w 453"/>
              <a:gd name="T11" fmla="*/ 2147483646 h 300"/>
              <a:gd name="T12" fmla="*/ 2147483646 w 453"/>
              <a:gd name="T13" fmla="*/ 2147483646 h 300"/>
              <a:gd name="T14" fmla="*/ 2147483646 w 453"/>
              <a:gd name="T15" fmla="*/ 2147483646 h 300"/>
              <a:gd name="T16" fmla="*/ 2147483646 w 453"/>
              <a:gd name="T17" fmla="*/ 2147483646 h 300"/>
              <a:gd name="T18" fmla="*/ 2147483646 w 453"/>
              <a:gd name="T19" fmla="*/ 2147483646 h 300"/>
              <a:gd name="T20" fmla="*/ 2147483646 w 453"/>
              <a:gd name="T21" fmla="*/ 2147483646 h 300"/>
              <a:gd name="T22" fmla="*/ 2147483646 w 453"/>
              <a:gd name="T23" fmla="*/ 2147483646 h 300"/>
              <a:gd name="T24" fmla="*/ 2147483646 w 453"/>
              <a:gd name="T25" fmla="*/ 2147483646 h 300"/>
              <a:gd name="T26" fmla="*/ 2147483646 w 453"/>
              <a:gd name="T27" fmla="*/ 2147483646 h 300"/>
              <a:gd name="T28" fmla="*/ 2147483646 w 453"/>
              <a:gd name="T29" fmla="*/ 2147483646 h 300"/>
              <a:gd name="T30" fmla="*/ 2147483646 w 453"/>
              <a:gd name="T31" fmla="*/ 2147483646 h 300"/>
              <a:gd name="T32" fmla="*/ 2147483646 w 453"/>
              <a:gd name="T33" fmla="*/ 2147483646 h 300"/>
              <a:gd name="T34" fmla="*/ 2147483646 w 453"/>
              <a:gd name="T35" fmla="*/ 2147483646 h 300"/>
              <a:gd name="T36" fmla="*/ 2147483646 w 453"/>
              <a:gd name="T37" fmla="*/ 2147483646 h 300"/>
              <a:gd name="T38" fmla="*/ 0 w 453"/>
              <a:gd name="T39" fmla="*/ 2147483646 h 300"/>
              <a:gd name="T40" fmla="*/ 0 w 453"/>
              <a:gd name="T41" fmla="*/ 2147483646 h 300"/>
              <a:gd name="T42" fmla="*/ 2147483646 w 453"/>
              <a:gd name="T43" fmla="*/ 2147483646 h 300"/>
              <a:gd name="T44" fmla="*/ 2147483646 w 453"/>
              <a:gd name="T45" fmla="*/ 2147483646 h 300"/>
              <a:gd name="T46" fmla="*/ 2147483646 w 453"/>
              <a:gd name="T47" fmla="*/ 2147483646 h 300"/>
              <a:gd name="T48" fmla="*/ 2147483646 w 453"/>
              <a:gd name="T49" fmla="*/ 2147483646 h 300"/>
              <a:gd name="T50" fmla="*/ 2147483646 w 453"/>
              <a:gd name="T51" fmla="*/ 2147483646 h 300"/>
              <a:gd name="T52" fmla="*/ 2147483646 w 453"/>
              <a:gd name="T53" fmla="*/ 2147483646 h 300"/>
              <a:gd name="T54" fmla="*/ 2147483646 w 453"/>
              <a:gd name="T55" fmla="*/ 2147483646 h 300"/>
              <a:gd name="T56" fmla="*/ 2147483646 w 453"/>
              <a:gd name="T57" fmla="*/ 2147483646 h 300"/>
              <a:gd name="T58" fmla="*/ 2147483646 w 453"/>
              <a:gd name="T59" fmla="*/ 2147483646 h 300"/>
              <a:gd name="T60" fmla="*/ 2147483646 w 453"/>
              <a:gd name="T61" fmla="*/ 2147483646 h 300"/>
              <a:gd name="T62" fmla="*/ 2147483646 w 453"/>
              <a:gd name="T63" fmla="*/ 2147483646 h 300"/>
              <a:gd name="T64" fmla="*/ 2147483646 w 453"/>
              <a:gd name="T65" fmla="*/ 2147483646 h 300"/>
              <a:gd name="T66" fmla="*/ 2147483646 w 453"/>
              <a:gd name="T67" fmla="*/ 2147483646 h 300"/>
              <a:gd name="T68" fmla="*/ 2147483646 w 453"/>
              <a:gd name="T69" fmla="*/ 2147483646 h 300"/>
              <a:gd name="T70" fmla="*/ 2147483646 w 453"/>
              <a:gd name="T71" fmla="*/ 2147483646 h 3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3"/>
              <a:gd name="T109" fmla="*/ 0 h 300"/>
              <a:gd name="T110" fmla="*/ 453 w 453"/>
              <a:gd name="T111" fmla="*/ 300 h 30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3" h="300">
                <a:moveTo>
                  <a:pt x="421" y="203"/>
                </a:moveTo>
                <a:cubicBezTo>
                  <a:pt x="371" y="203"/>
                  <a:pt x="371" y="203"/>
                  <a:pt x="371" y="203"/>
                </a:cubicBezTo>
                <a:cubicBezTo>
                  <a:pt x="371" y="175"/>
                  <a:pt x="371" y="175"/>
                  <a:pt x="371" y="175"/>
                </a:cubicBezTo>
                <a:cubicBezTo>
                  <a:pt x="371" y="150"/>
                  <a:pt x="351" y="130"/>
                  <a:pt x="326" y="130"/>
                </a:cubicBezTo>
                <a:cubicBezTo>
                  <a:pt x="268" y="130"/>
                  <a:pt x="268" y="130"/>
                  <a:pt x="268" y="130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83"/>
                  <a:pt x="255" y="70"/>
                  <a:pt x="239" y="70"/>
                </a:cubicBezTo>
                <a:cubicBezTo>
                  <a:pt x="236" y="70"/>
                  <a:pt x="236" y="70"/>
                  <a:pt x="236" y="70"/>
                </a:cubicBezTo>
                <a:cubicBezTo>
                  <a:pt x="236" y="50"/>
                  <a:pt x="236" y="50"/>
                  <a:pt x="236" y="50"/>
                </a:cubicBezTo>
                <a:cubicBezTo>
                  <a:pt x="236" y="24"/>
                  <a:pt x="216" y="2"/>
                  <a:pt x="191" y="1"/>
                </a:cubicBezTo>
                <a:cubicBezTo>
                  <a:pt x="163" y="0"/>
                  <a:pt x="141" y="22"/>
                  <a:pt x="141" y="48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18" y="53"/>
                  <a:pt x="100" y="70"/>
                  <a:pt x="100" y="92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69" y="116"/>
                  <a:pt x="54" y="131"/>
                  <a:pt x="54" y="149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14" y="175"/>
                  <a:pt x="0" y="189"/>
                  <a:pt x="0" y="207"/>
                </a:cubicBezTo>
                <a:cubicBezTo>
                  <a:pt x="0" y="272"/>
                  <a:pt x="0" y="272"/>
                  <a:pt x="0" y="272"/>
                </a:cubicBezTo>
                <a:cubicBezTo>
                  <a:pt x="67" y="272"/>
                  <a:pt x="67" y="272"/>
                  <a:pt x="67" y="272"/>
                </a:cubicBezTo>
                <a:cubicBezTo>
                  <a:pt x="67" y="270"/>
                  <a:pt x="67" y="270"/>
                  <a:pt x="67" y="270"/>
                </a:cubicBezTo>
                <a:cubicBezTo>
                  <a:pt x="100" y="270"/>
                  <a:pt x="100" y="270"/>
                  <a:pt x="100" y="270"/>
                </a:cubicBezTo>
                <a:cubicBezTo>
                  <a:pt x="100" y="284"/>
                  <a:pt x="100" y="284"/>
                  <a:pt x="100" y="284"/>
                </a:cubicBezTo>
                <a:cubicBezTo>
                  <a:pt x="163" y="284"/>
                  <a:pt x="163" y="284"/>
                  <a:pt x="163" y="284"/>
                </a:cubicBezTo>
                <a:cubicBezTo>
                  <a:pt x="163" y="278"/>
                  <a:pt x="163" y="278"/>
                  <a:pt x="163" y="278"/>
                </a:cubicBezTo>
                <a:cubicBezTo>
                  <a:pt x="236" y="278"/>
                  <a:pt x="236" y="278"/>
                  <a:pt x="236" y="278"/>
                </a:cubicBezTo>
                <a:cubicBezTo>
                  <a:pt x="236" y="265"/>
                  <a:pt x="236" y="265"/>
                  <a:pt x="236" y="265"/>
                </a:cubicBezTo>
                <a:cubicBezTo>
                  <a:pt x="255" y="265"/>
                  <a:pt x="255" y="265"/>
                  <a:pt x="255" y="265"/>
                </a:cubicBezTo>
                <a:cubicBezTo>
                  <a:pt x="255" y="286"/>
                  <a:pt x="255" y="286"/>
                  <a:pt x="255" y="286"/>
                </a:cubicBezTo>
                <a:cubicBezTo>
                  <a:pt x="351" y="286"/>
                  <a:pt x="351" y="286"/>
                  <a:pt x="351" y="286"/>
                </a:cubicBezTo>
                <a:cubicBezTo>
                  <a:pt x="351" y="300"/>
                  <a:pt x="351" y="300"/>
                  <a:pt x="351" y="300"/>
                </a:cubicBezTo>
                <a:cubicBezTo>
                  <a:pt x="453" y="300"/>
                  <a:pt x="453" y="300"/>
                  <a:pt x="453" y="300"/>
                </a:cubicBezTo>
                <a:cubicBezTo>
                  <a:pt x="453" y="235"/>
                  <a:pt x="453" y="235"/>
                  <a:pt x="453" y="235"/>
                </a:cubicBezTo>
                <a:cubicBezTo>
                  <a:pt x="453" y="217"/>
                  <a:pt x="439" y="203"/>
                  <a:pt x="421" y="203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1" name="Rectangle 23"/>
          <p:cNvSpPr>
            <a:spLocks noChangeArrowheads="1"/>
          </p:cNvSpPr>
          <p:nvPr/>
        </p:nvSpPr>
        <p:spPr bwMode="auto">
          <a:xfrm>
            <a:off x="2705100" y="5632450"/>
            <a:ext cx="85725" cy="63500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12" name="Rectangle 24"/>
          <p:cNvSpPr>
            <a:spLocks noChangeArrowheads="1"/>
          </p:cNvSpPr>
          <p:nvPr/>
        </p:nvSpPr>
        <p:spPr bwMode="auto">
          <a:xfrm>
            <a:off x="2682875" y="5765800"/>
            <a:ext cx="133350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13" name="Rectangle 25"/>
          <p:cNvSpPr>
            <a:spLocks noChangeArrowheads="1"/>
          </p:cNvSpPr>
          <p:nvPr/>
        </p:nvSpPr>
        <p:spPr bwMode="auto">
          <a:xfrm>
            <a:off x="2682875" y="5956300"/>
            <a:ext cx="133350" cy="69850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14" name="Rectangle 26"/>
          <p:cNvSpPr>
            <a:spLocks noChangeArrowheads="1"/>
          </p:cNvSpPr>
          <p:nvPr/>
        </p:nvSpPr>
        <p:spPr bwMode="auto">
          <a:xfrm>
            <a:off x="2682875" y="6118225"/>
            <a:ext cx="133350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15" name="Freeform 27"/>
          <p:cNvSpPr>
            <a:spLocks noChangeArrowheads="1"/>
          </p:cNvSpPr>
          <p:nvPr/>
        </p:nvSpPr>
        <p:spPr bwMode="auto">
          <a:xfrm>
            <a:off x="2803525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6" name="Freeform 28"/>
          <p:cNvSpPr>
            <a:spLocks noChangeArrowheads="1"/>
          </p:cNvSpPr>
          <p:nvPr/>
        </p:nvSpPr>
        <p:spPr bwMode="auto">
          <a:xfrm>
            <a:off x="2301875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Freeform 29"/>
          <p:cNvSpPr>
            <a:spLocks noChangeArrowheads="1"/>
          </p:cNvSpPr>
          <p:nvPr/>
        </p:nvSpPr>
        <p:spPr bwMode="auto">
          <a:xfrm>
            <a:off x="2474913" y="5284788"/>
            <a:ext cx="328612" cy="382587"/>
          </a:xfrm>
          <a:custGeom>
            <a:avLst/>
            <a:gdLst>
              <a:gd name="T0" fmla="*/ 2147483646 w 57"/>
              <a:gd name="T1" fmla="*/ 2147483646 h 66"/>
              <a:gd name="T2" fmla="*/ 2147483646 w 57"/>
              <a:gd name="T3" fmla="*/ 2147483646 h 66"/>
              <a:gd name="T4" fmla="*/ 2147483646 w 57"/>
              <a:gd name="T5" fmla="*/ 2147483646 h 66"/>
              <a:gd name="T6" fmla="*/ 2147483646 w 57"/>
              <a:gd name="T7" fmla="*/ 2147483646 h 66"/>
              <a:gd name="T8" fmla="*/ 2147483646 w 57"/>
              <a:gd name="T9" fmla="*/ 2147483646 h 66"/>
              <a:gd name="T10" fmla="*/ 2147483646 w 57"/>
              <a:gd name="T11" fmla="*/ 2147483646 h 66"/>
              <a:gd name="T12" fmla="*/ 2147483646 w 57"/>
              <a:gd name="T13" fmla="*/ 2147483646 h 66"/>
              <a:gd name="T14" fmla="*/ 2147483646 w 57"/>
              <a:gd name="T15" fmla="*/ 2147483646 h 66"/>
              <a:gd name="T16" fmla="*/ 2147483646 w 57"/>
              <a:gd name="T17" fmla="*/ 2147483646 h 66"/>
              <a:gd name="T18" fmla="*/ 2147483646 w 57"/>
              <a:gd name="T19" fmla="*/ 2147483646 h 66"/>
              <a:gd name="T20" fmla="*/ 2147483646 w 57"/>
              <a:gd name="T21" fmla="*/ 2147483646 h 66"/>
              <a:gd name="T22" fmla="*/ 0 w 57"/>
              <a:gd name="T23" fmla="*/ 2147483646 h 66"/>
              <a:gd name="T24" fmla="*/ 2147483646 w 57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"/>
              <a:gd name="T40" fmla="*/ 0 h 66"/>
              <a:gd name="T41" fmla="*/ 57 w 57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" h="66">
                <a:moveTo>
                  <a:pt x="47" y="20"/>
                </a:moveTo>
                <a:cubicBezTo>
                  <a:pt x="57" y="35"/>
                  <a:pt x="53" y="56"/>
                  <a:pt x="38" y="66"/>
                </a:cubicBezTo>
                <a:cubicBezTo>
                  <a:pt x="32" y="58"/>
                  <a:pt x="32" y="58"/>
                  <a:pt x="32" y="58"/>
                </a:cubicBezTo>
                <a:cubicBezTo>
                  <a:pt x="37" y="48"/>
                  <a:pt x="37" y="48"/>
                  <a:pt x="37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43"/>
                  <a:pt x="22" y="43"/>
                  <a:pt x="22" y="43"/>
                </a:cubicBezTo>
                <a:cubicBezTo>
                  <a:pt x="27" y="33"/>
                  <a:pt x="27" y="33"/>
                  <a:pt x="27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11" y="28"/>
                  <a:pt x="11" y="28"/>
                  <a:pt x="11" y="28"/>
                </a:cubicBezTo>
                <a:cubicBezTo>
                  <a:pt x="16" y="18"/>
                  <a:pt x="16" y="18"/>
                  <a:pt x="1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15" y="0"/>
                  <a:pt x="36" y="4"/>
                  <a:pt x="47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8" name="Freeform 30"/>
          <p:cNvSpPr>
            <a:spLocks noChangeArrowheads="1"/>
          </p:cNvSpPr>
          <p:nvPr/>
        </p:nvSpPr>
        <p:spPr bwMode="auto">
          <a:xfrm>
            <a:off x="2698750" y="5284788"/>
            <a:ext cx="334963" cy="382587"/>
          </a:xfrm>
          <a:custGeom>
            <a:avLst/>
            <a:gdLst>
              <a:gd name="T0" fmla="*/ 2147483646 w 58"/>
              <a:gd name="T1" fmla="*/ 2147483646 h 66"/>
              <a:gd name="T2" fmla="*/ 2147483646 w 58"/>
              <a:gd name="T3" fmla="*/ 2147483646 h 66"/>
              <a:gd name="T4" fmla="*/ 2147483646 w 58"/>
              <a:gd name="T5" fmla="*/ 2147483646 h 66"/>
              <a:gd name="T6" fmla="*/ 2147483646 w 58"/>
              <a:gd name="T7" fmla="*/ 2147483646 h 66"/>
              <a:gd name="T8" fmla="*/ 2147483646 w 58"/>
              <a:gd name="T9" fmla="*/ 2147483646 h 66"/>
              <a:gd name="T10" fmla="*/ 2147483646 w 58"/>
              <a:gd name="T11" fmla="*/ 2147483646 h 66"/>
              <a:gd name="T12" fmla="*/ 2147483646 w 58"/>
              <a:gd name="T13" fmla="*/ 2147483646 h 66"/>
              <a:gd name="T14" fmla="*/ 2147483646 w 58"/>
              <a:gd name="T15" fmla="*/ 2147483646 h 66"/>
              <a:gd name="T16" fmla="*/ 2147483646 w 58"/>
              <a:gd name="T17" fmla="*/ 2147483646 h 66"/>
              <a:gd name="T18" fmla="*/ 2147483646 w 58"/>
              <a:gd name="T19" fmla="*/ 2147483646 h 66"/>
              <a:gd name="T20" fmla="*/ 2147483646 w 58"/>
              <a:gd name="T21" fmla="*/ 2147483646 h 66"/>
              <a:gd name="T22" fmla="*/ 2147483646 w 58"/>
              <a:gd name="T23" fmla="*/ 2147483646 h 66"/>
              <a:gd name="T24" fmla="*/ 2147483646 w 58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8"/>
              <a:gd name="T40" fmla="*/ 0 h 66"/>
              <a:gd name="T41" fmla="*/ 58 w 58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8" h="66">
                <a:moveTo>
                  <a:pt x="11" y="20"/>
                </a:moveTo>
                <a:cubicBezTo>
                  <a:pt x="0" y="35"/>
                  <a:pt x="4" y="56"/>
                  <a:pt x="20" y="66"/>
                </a:cubicBezTo>
                <a:cubicBezTo>
                  <a:pt x="26" y="58"/>
                  <a:pt x="26" y="58"/>
                  <a:pt x="26" y="58"/>
                </a:cubicBezTo>
                <a:cubicBezTo>
                  <a:pt x="21" y="48"/>
                  <a:pt x="21" y="48"/>
                  <a:pt x="21" y="48"/>
                </a:cubicBezTo>
                <a:cubicBezTo>
                  <a:pt x="32" y="49"/>
                  <a:pt x="32" y="49"/>
                  <a:pt x="32" y="49"/>
                </a:cubicBezTo>
                <a:cubicBezTo>
                  <a:pt x="36" y="43"/>
                  <a:pt x="36" y="43"/>
                  <a:pt x="36" y="43"/>
                </a:cubicBezTo>
                <a:cubicBezTo>
                  <a:pt x="31" y="33"/>
                  <a:pt x="31" y="33"/>
                  <a:pt x="31" y="33"/>
                </a:cubicBezTo>
                <a:cubicBezTo>
                  <a:pt x="42" y="34"/>
                  <a:pt x="42" y="34"/>
                  <a:pt x="42" y="34"/>
                </a:cubicBezTo>
                <a:cubicBezTo>
                  <a:pt x="46" y="28"/>
                  <a:pt x="46" y="28"/>
                  <a:pt x="46" y="28"/>
                </a:cubicBezTo>
                <a:cubicBezTo>
                  <a:pt x="41" y="18"/>
                  <a:pt x="41" y="18"/>
                  <a:pt x="41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8" y="11"/>
                  <a:pt x="58" y="11"/>
                  <a:pt x="58" y="11"/>
                </a:cubicBezTo>
                <a:cubicBezTo>
                  <a:pt x="42" y="0"/>
                  <a:pt x="21" y="4"/>
                  <a:pt x="11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9" name="Oval 31"/>
          <p:cNvSpPr>
            <a:spLocks noChangeArrowheads="1"/>
          </p:cNvSpPr>
          <p:nvPr/>
        </p:nvSpPr>
        <p:spPr bwMode="auto">
          <a:xfrm>
            <a:off x="2746375" y="5602288"/>
            <a:ext cx="12065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0" name="Oval 32"/>
          <p:cNvSpPr>
            <a:spLocks noChangeArrowheads="1"/>
          </p:cNvSpPr>
          <p:nvPr/>
        </p:nvSpPr>
        <p:spPr bwMode="auto">
          <a:xfrm>
            <a:off x="2619375" y="5602288"/>
            <a:ext cx="12700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1" name="Oval 33"/>
          <p:cNvSpPr>
            <a:spLocks noChangeArrowheads="1"/>
          </p:cNvSpPr>
          <p:nvPr/>
        </p:nvSpPr>
        <p:spPr bwMode="auto">
          <a:xfrm>
            <a:off x="2687638" y="5538788"/>
            <a:ext cx="122237" cy="122237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2" name="Freeform 34"/>
          <p:cNvSpPr>
            <a:spLocks noChangeArrowheads="1"/>
          </p:cNvSpPr>
          <p:nvPr/>
        </p:nvSpPr>
        <p:spPr bwMode="auto">
          <a:xfrm>
            <a:off x="7007225" y="4903788"/>
            <a:ext cx="1543050" cy="1728787"/>
          </a:xfrm>
          <a:custGeom>
            <a:avLst/>
            <a:gdLst>
              <a:gd name="T0" fmla="*/ 2147483646 w 267"/>
              <a:gd name="T1" fmla="*/ 2147483646 h 299"/>
              <a:gd name="T2" fmla="*/ 2147483646 w 267"/>
              <a:gd name="T3" fmla="*/ 2147483646 h 299"/>
              <a:gd name="T4" fmla="*/ 2147483646 w 267"/>
              <a:gd name="T5" fmla="*/ 2147483646 h 299"/>
              <a:gd name="T6" fmla="*/ 2147483646 w 267"/>
              <a:gd name="T7" fmla="*/ 2147483646 h 299"/>
              <a:gd name="T8" fmla="*/ 2147483646 w 267"/>
              <a:gd name="T9" fmla="*/ 2147483646 h 299"/>
              <a:gd name="T10" fmla="*/ 2147483646 w 267"/>
              <a:gd name="T11" fmla="*/ 2147483646 h 299"/>
              <a:gd name="T12" fmla="*/ 2147483646 w 267"/>
              <a:gd name="T13" fmla="*/ 2147483646 h 299"/>
              <a:gd name="T14" fmla="*/ 2147483646 w 267"/>
              <a:gd name="T15" fmla="*/ 2147483646 h 299"/>
              <a:gd name="T16" fmla="*/ 2147483646 w 267"/>
              <a:gd name="T17" fmla="*/ 2147483646 h 299"/>
              <a:gd name="T18" fmla="*/ 2147483646 w 267"/>
              <a:gd name="T19" fmla="*/ 0 h 299"/>
              <a:gd name="T20" fmla="*/ 0 w 267"/>
              <a:gd name="T21" fmla="*/ 0 h 299"/>
              <a:gd name="T22" fmla="*/ 0 w 267"/>
              <a:gd name="T23" fmla="*/ 2147483646 h 299"/>
              <a:gd name="T24" fmla="*/ 2147483646 w 267"/>
              <a:gd name="T25" fmla="*/ 2147483646 h 299"/>
              <a:gd name="T26" fmla="*/ 2147483646 w 267"/>
              <a:gd name="T27" fmla="*/ 2147483646 h 299"/>
              <a:gd name="T28" fmla="*/ 2147483646 w 267"/>
              <a:gd name="T29" fmla="*/ 2147483646 h 299"/>
              <a:gd name="T30" fmla="*/ 2147483646 w 267"/>
              <a:gd name="T31" fmla="*/ 2147483646 h 299"/>
              <a:gd name="T32" fmla="*/ 2147483646 w 267"/>
              <a:gd name="T33" fmla="*/ 2147483646 h 299"/>
              <a:gd name="T34" fmla="*/ 2147483646 w 267"/>
              <a:gd name="T35" fmla="*/ 2147483646 h 299"/>
              <a:gd name="T36" fmla="*/ 2147483646 w 267"/>
              <a:gd name="T37" fmla="*/ 2147483646 h 299"/>
              <a:gd name="T38" fmla="*/ 2147483646 w 267"/>
              <a:gd name="T39" fmla="*/ 2147483646 h 299"/>
              <a:gd name="T40" fmla="*/ 2147483646 w 267"/>
              <a:gd name="T41" fmla="*/ 2147483646 h 2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7"/>
              <a:gd name="T64" fmla="*/ 0 h 299"/>
              <a:gd name="T65" fmla="*/ 267 w 267"/>
              <a:gd name="T66" fmla="*/ 299 h 2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7" h="299">
                <a:moveTo>
                  <a:pt x="235" y="202"/>
                </a:moveTo>
                <a:cubicBezTo>
                  <a:pt x="185" y="202"/>
                  <a:pt x="185" y="202"/>
                  <a:pt x="185" y="202"/>
                </a:cubicBezTo>
                <a:cubicBezTo>
                  <a:pt x="185" y="174"/>
                  <a:pt x="185" y="174"/>
                  <a:pt x="185" y="174"/>
                </a:cubicBezTo>
                <a:cubicBezTo>
                  <a:pt x="185" y="149"/>
                  <a:pt x="165" y="129"/>
                  <a:pt x="140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2" y="98"/>
                  <a:pt x="82" y="98"/>
                  <a:pt x="82" y="98"/>
                </a:cubicBezTo>
                <a:cubicBezTo>
                  <a:pt x="82" y="82"/>
                  <a:pt x="69" y="69"/>
                  <a:pt x="53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23"/>
                  <a:pt x="30" y="1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277"/>
                  <a:pt x="0" y="277"/>
                  <a:pt x="0" y="277"/>
                </a:cubicBezTo>
                <a:cubicBezTo>
                  <a:pt x="50" y="277"/>
                  <a:pt x="50" y="277"/>
                  <a:pt x="50" y="277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69" y="285"/>
                  <a:pt x="69" y="285"/>
                  <a:pt x="69" y="285"/>
                </a:cubicBezTo>
                <a:cubicBezTo>
                  <a:pt x="165" y="285"/>
                  <a:pt x="165" y="285"/>
                  <a:pt x="165" y="285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267" y="299"/>
                  <a:pt x="267" y="299"/>
                  <a:pt x="267" y="299"/>
                </a:cubicBezTo>
                <a:cubicBezTo>
                  <a:pt x="267" y="234"/>
                  <a:pt x="267" y="234"/>
                  <a:pt x="267" y="234"/>
                </a:cubicBezTo>
                <a:cubicBezTo>
                  <a:pt x="267" y="216"/>
                  <a:pt x="253" y="202"/>
                  <a:pt x="235" y="202"/>
                </a:cubicBezTo>
                <a:close/>
              </a:path>
            </a:pathLst>
          </a:custGeom>
          <a:solidFill>
            <a:srgbClr val="486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3" name="Rectangle 35"/>
          <p:cNvSpPr>
            <a:spLocks noChangeArrowheads="1"/>
          </p:cNvSpPr>
          <p:nvPr/>
        </p:nvSpPr>
        <p:spPr bwMode="auto">
          <a:xfrm>
            <a:off x="3455988" y="5527675"/>
            <a:ext cx="1165225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4" name="Freeform 36"/>
          <p:cNvSpPr>
            <a:spLocks noChangeArrowheads="1"/>
          </p:cNvSpPr>
          <p:nvPr/>
        </p:nvSpPr>
        <p:spPr bwMode="auto">
          <a:xfrm>
            <a:off x="3779838" y="5510213"/>
            <a:ext cx="519112" cy="515937"/>
          </a:xfrm>
          <a:custGeom>
            <a:avLst/>
            <a:gdLst>
              <a:gd name="T0" fmla="*/ 2147483646 w 353"/>
              <a:gd name="T1" fmla="*/ 0 h 351"/>
              <a:gd name="T2" fmla="*/ 0 w 353"/>
              <a:gd name="T3" fmla="*/ 2147483646 h 351"/>
              <a:gd name="T4" fmla="*/ 2147483646 w 353"/>
              <a:gd name="T5" fmla="*/ 2147483646 h 351"/>
              <a:gd name="T6" fmla="*/ 2147483646 w 353"/>
              <a:gd name="T7" fmla="*/ 0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351"/>
              <a:gd name="T14" fmla="*/ 353 w 353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351">
                <a:moveTo>
                  <a:pt x="353" y="0"/>
                </a:moveTo>
                <a:lnTo>
                  <a:pt x="0" y="351"/>
                </a:lnTo>
                <a:lnTo>
                  <a:pt x="353" y="351"/>
                </a:lnTo>
                <a:lnTo>
                  <a:pt x="35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5" name="Rectangle 37"/>
          <p:cNvSpPr>
            <a:spLocks noChangeArrowheads="1"/>
          </p:cNvSpPr>
          <p:nvPr/>
        </p:nvSpPr>
        <p:spPr bwMode="auto">
          <a:xfrm>
            <a:off x="3930650" y="5781675"/>
            <a:ext cx="173038" cy="17462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6" name="Rectangle 38"/>
          <p:cNvSpPr>
            <a:spLocks noChangeArrowheads="1"/>
          </p:cNvSpPr>
          <p:nvPr/>
        </p:nvSpPr>
        <p:spPr bwMode="auto">
          <a:xfrm>
            <a:off x="3652838" y="5753100"/>
            <a:ext cx="190500" cy="352425"/>
          </a:xfrm>
          <a:prstGeom prst="rect">
            <a:avLst/>
          </a:pr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7" name="Rectangle 39"/>
          <p:cNvSpPr>
            <a:spLocks noChangeArrowheads="1"/>
          </p:cNvSpPr>
          <p:nvPr/>
        </p:nvSpPr>
        <p:spPr bwMode="auto">
          <a:xfrm>
            <a:off x="2947988" y="6216650"/>
            <a:ext cx="166687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3035300" y="6169025"/>
            <a:ext cx="166688" cy="4762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3114675" y="6118225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01988" y="6070600"/>
            <a:ext cx="166687" cy="52388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1" name="Rectangle 43"/>
          <p:cNvSpPr>
            <a:spLocks noChangeArrowheads="1"/>
          </p:cNvSpPr>
          <p:nvPr/>
        </p:nvSpPr>
        <p:spPr bwMode="auto">
          <a:xfrm>
            <a:off x="3282950" y="6026150"/>
            <a:ext cx="173038" cy="4445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2" name="Rectangle 44"/>
          <p:cNvSpPr>
            <a:spLocks noChangeArrowheads="1"/>
          </p:cNvSpPr>
          <p:nvPr/>
        </p:nvSpPr>
        <p:spPr bwMode="auto">
          <a:xfrm>
            <a:off x="3455988" y="6042025"/>
            <a:ext cx="127000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3" name="Rectangle 45"/>
          <p:cNvSpPr>
            <a:spLocks noChangeArrowheads="1"/>
          </p:cNvSpPr>
          <p:nvPr/>
        </p:nvSpPr>
        <p:spPr bwMode="auto">
          <a:xfrm>
            <a:off x="3963988" y="6042025"/>
            <a:ext cx="150812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4" name="Rectangle 46"/>
          <p:cNvSpPr>
            <a:spLocks noChangeArrowheads="1"/>
          </p:cNvSpPr>
          <p:nvPr/>
        </p:nvSpPr>
        <p:spPr bwMode="auto">
          <a:xfrm>
            <a:off x="4483100" y="6042025"/>
            <a:ext cx="138113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5" name="Rectangle 47"/>
          <p:cNvSpPr>
            <a:spLocks noChangeArrowheads="1"/>
          </p:cNvSpPr>
          <p:nvPr/>
        </p:nvSpPr>
        <p:spPr bwMode="auto">
          <a:xfrm>
            <a:off x="4449763" y="6210300"/>
            <a:ext cx="173037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6" name="Rectangle 48"/>
          <p:cNvSpPr>
            <a:spLocks noChangeArrowheads="1"/>
          </p:cNvSpPr>
          <p:nvPr/>
        </p:nvSpPr>
        <p:spPr bwMode="auto">
          <a:xfrm>
            <a:off x="3941763" y="6210300"/>
            <a:ext cx="18891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7" name="Rectangle 49"/>
          <p:cNvSpPr>
            <a:spLocks noChangeArrowheads="1"/>
          </p:cNvSpPr>
          <p:nvPr/>
        </p:nvSpPr>
        <p:spPr bwMode="auto">
          <a:xfrm>
            <a:off x="3422650" y="6210300"/>
            <a:ext cx="195263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8" name="Rectangle 50"/>
          <p:cNvSpPr>
            <a:spLocks noChangeArrowheads="1"/>
          </p:cNvSpPr>
          <p:nvPr/>
        </p:nvSpPr>
        <p:spPr bwMode="auto">
          <a:xfrm>
            <a:off x="4217988" y="5724525"/>
            <a:ext cx="404812" cy="9842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9" name="Rectangle 51"/>
          <p:cNvSpPr>
            <a:spLocks noChangeArrowheads="1"/>
          </p:cNvSpPr>
          <p:nvPr/>
        </p:nvSpPr>
        <p:spPr bwMode="auto">
          <a:xfrm>
            <a:off x="4217988" y="5915025"/>
            <a:ext cx="404812" cy="920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0" name="Rectangle 52"/>
          <p:cNvSpPr>
            <a:spLocks noChangeArrowheads="1"/>
          </p:cNvSpPr>
          <p:nvPr/>
        </p:nvSpPr>
        <p:spPr bwMode="auto">
          <a:xfrm>
            <a:off x="4217988" y="5822950"/>
            <a:ext cx="404812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1" name="Rectangle 53"/>
          <p:cNvSpPr>
            <a:spLocks noChangeArrowheads="1"/>
          </p:cNvSpPr>
          <p:nvPr/>
        </p:nvSpPr>
        <p:spPr bwMode="auto">
          <a:xfrm>
            <a:off x="4217988" y="5632450"/>
            <a:ext cx="404812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2" name="Rectangle 54"/>
          <p:cNvSpPr>
            <a:spLocks noChangeArrowheads="1"/>
          </p:cNvSpPr>
          <p:nvPr/>
        </p:nvSpPr>
        <p:spPr bwMode="auto">
          <a:xfrm>
            <a:off x="4217988" y="6007100"/>
            <a:ext cx="404812" cy="9842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3" name="Rectangle 55"/>
          <p:cNvSpPr>
            <a:spLocks noChangeArrowheads="1"/>
          </p:cNvSpPr>
          <p:nvPr/>
        </p:nvSpPr>
        <p:spPr bwMode="auto">
          <a:xfrm>
            <a:off x="3455988" y="6026150"/>
            <a:ext cx="762000" cy="7937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4" name="Freeform 56"/>
          <p:cNvSpPr>
            <a:spLocks noChangeArrowheads="1"/>
          </p:cNvSpPr>
          <p:nvPr/>
        </p:nvSpPr>
        <p:spPr bwMode="auto">
          <a:xfrm>
            <a:off x="3013075" y="5834063"/>
            <a:ext cx="1204913" cy="266700"/>
          </a:xfrm>
          <a:custGeom>
            <a:avLst/>
            <a:gdLst>
              <a:gd name="T0" fmla="*/ 2147483646 w 821"/>
              <a:gd name="T1" fmla="*/ 2147483646 h 181"/>
              <a:gd name="T2" fmla="*/ 0 w 821"/>
              <a:gd name="T3" fmla="*/ 2147483646 h 181"/>
              <a:gd name="T4" fmla="*/ 2147483646 w 821"/>
              <a:gd name="T5" fmla="*/ 0 h 181"/>
              <a:gd name="T6" fmla="*/ 2147483646 w 821"/>
              <a:gd name="T7" fmla="*/ 0 h 181"/>
              <a:gd name="T8" fmla="*/ 2147483646 w 821"/>
              <a:gd name="T9" fmla="*/ 2147483646 h 181"/>
              <a:gd name="T10" fmla="*/ 2147483646 w 821"/>
              <a:gd name="T11" fmla="*/ 2147483646 h 181"/>
              <a:gd name="T12" fmla="*/ 2147483646 w 821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"/>
              <a:gd name="T22" fmla="*/ 0 h 181"/>
              <a:gd name="T23" fmla="*/ 821 w 82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" h="181">
                <a:moveTo>
                  <a:pt x="15" y="181"/>
                </a:moveTo>
                <a:lnTo>
                  <a:pt x="0" y="153"/>
                </a:lnTo>
                <a:lnTo>
                  <a:pt x="294" y="0"/>
                </a:lnTo>
                <a:lnTo>
                  <a:pt x="821" y="0"/>
                </a:lnTo>
                <a:lnTo>
                  <a:pt x="821" y="31"/>
                </a:lnTo>
                <a:lnTo>
                  <a:pt x="302" y="31"/>
                </a:lnTo>
                <a:lnTo>
                  <a:pt x="15" y="181"/>
                </a:lnTo>
                <a:close/>
              </a:path>
            </a:pathLst>
          </a:cu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5" name="Rectangle 57"/>
          <p:cNvSpPr>
            <a:spLocks noChangeArrowheads="1"/>
          </p:cNvSpPr>
          <p:nvPr/>
        </p:nvSpPr>
        <p:spPr bwMode="auto">
          <a:xfrm>
            <a:off x="3536950" y="5857875"/>
            <a:ext cx="47625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6" name="Rectangle 58"/>
          <p:cNvSpPr>
            <a:spLocks noChangeArrowheads="1"/>
          </p:cNvSpPr>
          <p:nvPr/>
        </p:nvSpPr>
        <p:spPr bwMode="auto">
          <a:xfrm>
            <a:off x="3994150" y="5857875"/>
            <a:ext cx="44450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7" name="Freeform 59"/>
          <p:cNvSpPr>
            <a:spLocks noChangeArrowheads="1"/>
          </p:cNvSpPr>
          <p:nvPr/>
        </p:nvSpPr>
        <p:spPr bwMode="auto">
          <a:xfrm>
            <a:off x="3149600" y="4533900"/>
            <a:ext cx="1773238" cy="1190625"/>
          </a:xfrm>
          <a:custGeom>
            <a:avLst/>
            <a:gdLst>
              <a:gd name="T0" fmla="*/ 0 w 1207"/>
              <a:gd name="T1" fmla="*/ 2147483646 h 811"/>
              <a:gd name="T2" fmla="*/ 2147483646 w 1207"/>
              <a:gd name="T3" fmla="*/ 2147483646 h 811"/>
              <a:gd name="T4" fmla="*/ 2147483646 w 1207"/>
              <a:gd name="T5" fmla="*/ 2147483646 h 811"/>
              <a:gd name="T6" fmla="*/ 2147483646 w 1207"/>
              <a:gd name="T7" fmla="*/ 2147483646 h 811"/>
              <a:gd name="T8" fmla="*/ 2147483646 w 1207"/>
              <a:gd name="T9" fmla="*/ 2147483646 h 811"/>
              <a:gd name="T10" fmla="*/ 2147483646 w 1207"/>
              <a:gd name="T11" fmla="*/ 2147483646 h 811"/>
              <a:gd name="T12" fmla="*/ 2147483646 w 1207"/>
              <a:gd name="T13" fmla="*/ 2147483646 h 811"/>
              <a:gd name="T14" fmla="*/ 2147483646 w 1207"/>
              <a:gd name="T15" fmla="*/ 2147483646 h 811"/>
              <a:gd name="T16" fmla="*/ 2147483646 w 1207"/>
              <a:gd name="T17" fmla="*/ 2147483646 h 811"/>
              <a:gd name="T18" fmla="*/ 2147483646 w 1207"/>
              <a:gd name="T19" fmla="*/ 2147483646 h 811"/>
              <a:gd name="T20" fmla="*/ 2147483646 w 1207"/>
              <a:gd name="T21" fmla="*/ 2147483646 h 811"/>
              <a:gd name="T22" fmla="*/ 2147483646 w 1207"/>
              <a:gd name="T23" fmla="*/ 2147483646 h 811"/>
              <a:gd name="T24" fmla="*/ 2147483646 w 1207"/>
              <a:gd name="T25" fmla="*/ 2147483646 h 811"/>
              <a:gd name="T26" fmla="*/ 2147483646 w 1207"/>
              <a:gd name="T27" fmla="*/ 2147483646 h 811"/>
              <a:gd name="T28" fmla="*/ 2147483646 w 1207"/>
              <a:gd name="T29" fmla="*/ 2147483646 h 811"/>
              <a:gd name="T30" fmla="*/ 2147483646 w 1207"/>
              <a:gd name="T31" fmla="*/ 2147483646 h 811"/>
              <a:gd name="T32" fmla="*/ 2147483646 w 1207"/>
              <a:gd name="T33" fmla="*/ 2147483646 h 811"/>
              <a:gd name="T34" fmla="*/ 2147483646 w 1207"/>
              <a:gd name="T35" fmla="*/ 2147483646 h 811"/>
              <a:gd name="T36" fmla="*/ 2147483646 w 1207"/>
              <a:gd name="T37" fmla="*/ 2147483646 h 811"/>
              <a:gd name="T38" fmla="*/ 2147483646 w 1207"/>
              <a:gd name="T39" fmla="*/ 0 h 811"/>
              <a:gd name="T40" fmla="*/ 0 w 1207"/>
              <a:gd name="T41" fmla="*/ 2147483646 h 8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7"/>
              <a:gd name="T64" fmla="*/ 0 h 811"/>
              <a:gd name="T65" fmla="*/ 1207 w 1207"/>
              <a:gd name="T66" fmla="*/ 811 h 81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7" h="811">
                <a:moveTo>
                  <a:pt x="0" y="756"/>
                </a:moveTo>
                <a:lnTo>
                  <a:pt x="71" y="811"/>
                </a:lnTo>
                <a:lnTo>
                  <a:pt x="138" y="756"/>
                </a:lnTo>
                <a:lnTo>
                  <a:pt x="204" y="811"/>
                </a:lnTo>
                <a:lnTo>
                  <a:pt x="271" y="756"/>
                </a:lnTo>
                <a:lnTo>
                  <a:pt x="338" y="811"/>
                </a:lnTo>
                <a:lnTo>
                  <a:pt x="405" y="756"/>
                </a:lnTo>
                <a:lnTo>
                  <a:pt x="472" y="811"/>
                </a:lnTo>
                <a:lnTo>
                  <a:pt x="535" y="756"/>
                </a:lnTo>
                <a:lnTo>
                  <a:pt x="601" y="811"/>
                </a:lnTo>
                <a:lnTo>
                  <a:pt x="668" y="756"/>
                </a:lnTo>
                <a:lnTo>
                  <a:pt x="735" y="811"/>
                </a:lnTo>
                <a:lnTo>
                  <a:pt x="802" y="756"/>
                </a:lnTo>
                <a:lnTo>
                  <a:pt x="869" y="811"/>
                </a:lnTo>
                <a:lnTo>
                  <a:pt x="936" y="756"/>
                </a:lnTo>
                <a:lnTo>
                  <a:pt x="1002" y="811"/>
                </a:lnTo>
                <a:lnTo>
                  <a:pt x="1069" y="756"/>
                </a:lnTo>
                <a:lnTo>
                  <a:pt x="1132" y="811"/>
                </a:lnTo>
                <a:lnTo>
                  <a:pt x="1207" y="756"/>
                </a:lnTo>
                <a:lnTo>
                  <a:pt x="601" y="0"/>
                </a:lnTo>
                <a:lnTo>
                  <a:pt x="0" y="756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8" name="Freeform 60"/>
          <p:cNvSpPr>
            <a:spLocks noChangeArrowheads="1"/>
          </p:cNvSpPr>
          <p:nvPr/>
        </p:nvSpPr>
        <p:spPr bwMode="auto">
          <a:xfrm>
            <a:off x="3341688" y="4533900"/>
            <a:ext cx="1390650" cy="936625"/>
          </a:xfrm>
          <a:custGeom>
            <a:avLst/>
            <a:gdLst>
              <a:gd name="T0" fmla="*/ 0 w 947"/>
              <a:gd name="T1" fmla="*/ 2147483646 h 638"/>
              <a:gd name="T2" fmla="*/ 2147483646 w 947"/>
              <a:gd name="T3" fmla="*/ 2147483646 h 638"/>
              <a:gd name="T4" fmla="*/ 2147483646 w 947"/>
              <a:gd name="T5" fmla="*/ 2147483646 h 638"/>
              <a:gd name="T6" fmla="*/ 2147483646 w 947"/>
              <a:gd name="T7" fmla="*/ 2147483646 h 638"/>
              <a:gd name="T8" fmla="*/ 2147483646 w 947"/>
              <a:gd name="T9" fmla="*/ 2147483646 h 638"/>
              <a:gd name="T10" fmla="*/ 2147483646 w 947"/>
              <a:gd name="T11" fmla="*/ 2147483646 h 638"/>
              <a:gd name="T12" fmla="*/ 2147483646 w 947"/>
              <a:gd name="T13" fmla="*/ 2147483646 h 638"/>
              <a:gd name="T14" fmla="*/ 2147483646 w 947"/>
              <a:gd name="T15" fmla="*/ 2147483646 h 638"/>
              <a:gd name="T16" fmla="*/ 2147483646 w 947"/>
              <a:gd name="T17" fmla="*/ 2147483646 h 638"/>
              <a:gd name="T18" fmla="*/ 2147483646 w 947"/>
              <a:gd name="T19" fmla="*/ 2147483646 h 638"/>
              <a:gd name="T20" fmla="*/ 2147483646 w 947"/>
              <a:gd name="T21" fmla="*/ 2147483646 h 638"/>
              <a:gd name="T22" fmla="*/ 2147483646 w 947"/>
              <a:gd name="T23" fmla="*/ 2147483646 h 638"/>
              <a:gd name="T24" fmla="*/ 2147483646 w 947"/>
              <a:gd name="T25" fmla="*/ 2147483646 h 638"/>
              <a:gd name="T26" fmla="*/ 2147483646 w 947"/>
              <a:gd name="T27" fmla="*/ 2147483646 h 638"/>
              <a:gd name="T28" fmla="*/ 2147483646 w 947"/>
              <a:gd name="T29" fmla="*/ 2147483646 h 638"/>
              <a:gd name="T30" fmla="*/ 2147483646 w 947"/>
              <a:gd name="T31" fmla="*/ 2147483646 h 638"/>
              <a:gd name="T32" fmla="*/ 2147483646 w 947"/>
              <a:gd name="T33" fmla="*/ 2147483646 h 638"/>
              <a:gd name="T34" fmla="*/ 2147483646 w 947"/>
              <a:gd name="T35" fmla="*/ 2147483646 h 638"/>
              <a:gd name="T36" fmla="*/ 2147483646 w 947"/>
              <a:gd name="T37" fmla="*/ 2147483646 h 638"/>
              <a:gd name="T38" fmla="*/ 2147483646 w 947"/>
              <a:gd name="T39" fmla="*/ 0 h 638"/>
              <a:gd name="T40" fmla="*/ 0 w 947"/>
              <a:gd name="T41" fmla="*/ 2147483646 h 6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47"/>
              <a:gd name="T64" fmla="*/ 0 h 638"/>
              <a:gd name="T65" fmla="*/ 947 w 947"/>
              <a:gd name="T66" fmla="*/ 638 h 6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47" h="638">
                <a:moveTo>
                  <a:pt x="0" y="594"/>
                </a:moveTo>
                <a:lnTo>
                  <a:pt x="55" y="638"/>
                </a:lnTo>
                <a:lnTo>
                  <a:pt x="106" y="594"/>
                </a:lnTo>
                <a:lnTo>
                  <a:pt x="161" y="638"/>
                </a:lnTo>
                <a:lnTo>
                  <a:pt x="212" y="594"/>
                </a:lnTo>
                <a:lnTo>
                  <a:pt x="263" y="638"/>
                </a:lnTo>
                <a:lnTo>
                  <a:pt x="314" y="594"/>
                </a:lnTo>
                <a:lnTo>
                  <a:pt x="369" y="638"/>
                </a:lnTo>
                <a:lnTo>
                  <a:pt x="420" y="594"/>
                </a:lnTo>
                <a:lnTo>
                  <a:pt x="471" y="638"/>
                </a:lnTo>
                <a:lnTo>
                  <a:pt x="527" y="594"/>
                </a:lnTo>
                <a:lnTo>
                  <a:pt x="578" y="638"/>
                </a:lnTo>
                <a:lnTo>
                  <a:pt x="629" y="594"/>
                </a:lnTo>
                <a:lnTo>
                  <a:pt x="680" y="638"/>
                </a:lnTo>
                <a:lnTo>
                  <a:pt x="735" y="594"/>
                </a:lnTo>
                <a:lnTo>
                  <a:pt x="786" y="638"/>
                </a:lnTo>
                <a:lnTo>
                  <a:pt x="837" y="594"/>
                </a:lnTo>
                <a:lnTo>
                  <a:pt x="892" y="638"/>
                </a:lnTo>
                <a:lnTo>
                  <a:pt x="947" y="594"/>
                </a:lnTo>
                <a:lnTo>
                  <a:pt x="471" y="0"/>
                </a:lnTo>
                <a:lnTo>
                  <a:pt x="0" y="5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9" name="Freeform 61"/>
          <p:cNvSpPr>
            <a:spLocks noChangeArrowheads="1"/>
          </p:cNvSpPr>
          <p:nvPr/>
        </p:nvSpPr>
        <p:spPr bwMode="auto">
          <a:xfrm>
            <a:off x="3530600" y="4533900"/>
            <a:ext cx="1006475" cy="674688"/>
          </a:xfrm>
          <a:custGeom>
            <a:avLst/>
            <a:gdLst>
              <a:gd name="T0" fmla="*/ 0 w 685"/>
              <a:gd name="T1" fmla="*/ 2147483646 h 460"/>
              <a:gd name="T2" fmla="*/ 2147483646 w 685"/>
              <a:gd name="T3" fmla="*/ 2147483646 h 460"/>
              <a:gd name="T4" fmla="*/ 2147483646 w 685"/>
              <a:gd name="T5" fmla="*/ 2147483646 h 460"/>
              <a:gd name="T6" fmla="*/ 2147483646 w 685"/>
              <a:gd name="T7" fmla="*/ 2147483646 h 460"/>
              <a:gd name="T8" fmla="*/ 2147483646 w 685"/>
              <a:gd name="T9" fmla="*/ 2147483646 h 460"/>
              <a:gd name="T10" fmla="*/ 2147483646 w 685"/>
              <a:gd name="T11" fmla="*/ 2147483646 h 460"/>
              <a:gd name="T12" fmla="*/ 2147483646 w 685"/>
              <a:gd name="T13" fmla="*/ 2147483646 h 460"/>
              <a:gd name="T14" fmla="*/ 2147483646 w 685"/>
              <a:gd name="T15" fmla="*/ 2147483646 h 460"/>
              <a:gd name="T16" fmla="*/ 2147483646 w 685"/>
              <a:gd name="T17" fmla="*/ 2147483646 h 460"/>
              <a:gd name="T18" fmla="*/ 2147483646 w 685"/>
              <a:gd name="T19" fmla="*/ 2147483646 h 460"/>
              <a:gd name="T20" fmla="*/ 2147483646 w 685"/>
              <a:gd name="T21" fmla="*/ 2147483646 h 460"/>
              <a:gd name="T22" fmla="*/ 2147483646 w 685"/>
              <a:gd name="T23" fmla="*/ 2147483646 h 460"/>
              <a:gd name="T24" fmla="*/ 2147483646 w 685"/>
              <a:gd name="T25" fmla="*/ 2147483646 h 460"/>
              <a:gd name="T26" fmla="*/ 2147483646 w 685"/>
              <a:gd name="T27" fmla="*/ 2147483646 h 460"/>
              <a:gd name="T28" fmla="*/ 2147483646 w 685"/>
              <a:gd name="T29" fmla="*/ 2147483646 h 460"/>
              <a:gd name="T30" fmla="*/ 2147483646 w 685"/>
              <a:gd name="T31" fmla="*/ 2147483646 h 460"/>
              <a:gd name="T32" fmla="*/ 2147483646 w 685"/>
              <a:gd name="T33" fmla="*/ 2147483646 h 460"/>
              <a:gd name="T34" fmla="*/ 2147483646 w 685"/>
              <a:gd name="T35" fmla="*/ 2147483646 h 460"/>
              <a:gd name="T36" fmla="*/ 2147483646 w 685"/>
              <a:gd name="T37" fmla="*/ 2147483646 h 460"/>
              <a:gd name="T38" fmla="*/ 2147483646 w 685"/>
              <a:gd name="T39" fmla="*/ 0 h 460"/>
              <a:gd name="T40" fmla="*/ 0 w 685"/>
              <a:gd name="T41" fmla="*/ 2147483646 h 4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85"/>
              <a:gd name="T64" fmla="*/ 0 h 460"/>
              <a:gd name="T65" fmla="*/ 685 w 685"/>
              <a:gd name="T66" fmla="*/ 460 h 4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85" h="460">
                <a:moveTo>
                  <a:pt x="0" y="429"/>
                </a:moveTo>
                <a:lnTo>
                  <a:pt x="44" y="460"/>
                </a:lnTo>
                <a:lnTo>
                  <a:pt x="79" y="429"/>
                </a:lnTo>
                <a:lnTo>
                  <a:pt x="118" y="460"/>
                </a:lnTo>
                <a:lnTo>
                  <a:pt x="154" y="429"/>
                </a:lnTo>
                <a:lnTo>
                  <a:pt x="193" y="460"/>
                </a:lnTo>
                <a:lnTo>
                  <a:pt x="232" y="429"/>
                </a:lnTo>
                <a:lnTo>
                  <a:pt x="268" y="460"/>
                </a:lnTo>
                <a:lnTo>
                  <a:pt x="307" y="429"/>
                </a:lnTo>
                <a:lnTo>
                  <a:pt x="342" y="460"/>
                </a:lnTo>
                <a:lnTo>
                  <a:pt x="382" y="429"/>
                </a:lnTo>
                <a:lnTo>
                  <a:pt x="417" y="460"/>
                </a:lnTo>
                <a:lnTo>
                  <a:pt x="456" y="429"/>
                </a:lnTo>
                <a:lnTo>
                  <a:pt x="496" y="460"/>
                </a:lnTo>
                <a:lnTo>
                  <a:pt x="531" y="429"/>
                </a:lnTo>
                <a:lnTo>
                  <a:pt x="570" y="460"/>
                </a:lnTo>
                <a:lnTo>
                  <a:pt x="606" y="429"/>
                </a:lnTo>
                <a:lnTo>
                  <a:pt x="645" y="460"/>
                </a:lnTo>
                <a:lnTo>
                  <a:pt x="685" y="429"/>
                </a:lnTo>
                <a:lnTo>
                  <a:pt x="342" y="0"/>
                </a:lnTo>
                <a:lnTo>
                  <a:pt x="0" y="429"/>
                </a:lnTo>
                <a:close/>
              </a:path>
            </a:pathLst>
          </a:custGeom>
          <a:solidFill>
            <a:srgbClr val="FF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0" name="Freeform 62"/>
          <p:cNvSpPr>
            <a:spLocks noChangeArrowheads="1"/>
          </p:cNvSpPr>
          <p:nvPr/>
        </p:nvSpPr>
        <p:spPr bwMode="auto">
          <a:xfrm>
            <a:off x="4032250" y="4533900"/>
            <a:ext cx="890588" cy="1190625"/>
          </a:xfrm>
          <a:custGeom>
            <a:avLst/>
            <a:gdLst>
              <a:gd name="T0" fmla="*/ 0 w 606"/>
              <a:gd name="T1" fmla="*/ 0 h 811"/>
              <a:gd name="T2" fmla="*/ 0 w 606"/>
              <a:gd name="T3" fmla="*/ 2147483646 h 811"/>
              <a:gd name="T4" fmla="*/ 2147483646 w 606"/>
              <a:gd name="T5" fmla="*/ 2147483646 h 811"/>
              <a:gd name="T6" fmla="*/ 2147483646 w 606"/>
              <a:gd name="T7" fmla="*/ 2147483646 h 811"/>
              <a:gd name="T8" fmla="*/ 2147483646 w 606"/>
              <a:gd name="T9" fmla="*/ 2147483646 h 811"/>
              <a:gd name="T10" fmla="*/ 2147483646 w 606"/>
              <a:gd name="T11" fmla="*/ 2147483646 h 811"/>
              <a:gd name="T12" fmla="*/ 2147483646 w 606"/>
              <a:gd name="T13" fmla="*/ 2147483646 h 811"/>
              <a:gd name="T14" fmla="*/ 2147483646 w 606"/>
              <a:gd name="T15" fmla="*/ 2147483646 h 811"/>
              <a:gd name="T16" fmla="*/ 2147483646 w 606"/>
              <a:gd name="T17" fmla="*/ 2147483646 h 811"/>
              <a:gd name="T18" fmla="*/ 2147483646 w 606"/>
              <a:gd name="T19" fmla="*/ 2147483646 h 811"/>
              <a:gd name="T20" fmla="*/ 2147483646 w 606"/>
              <a:gd name="T21" fmla="*/ 2147483646 h 811"/>
              <a:gd name="T22" fmla="*/ 0 w 606"/>
              <a:gd name="T23" fmla="*/ 0 h 811"/>
              <a:gd name="T24" fmla="*/ 0 w 606"/>
              <a:gd name="T25" fmla="*/ 0 h 8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6"/>
              <a:gd name="T40" fmla="*/ 0 h 811"/>
              <a:gd name="T41" fmla="*/ 606 w 606"/>
              <a:gd name="T42" fmla="*/ 811 h 81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6" h="811">
                <a:moveTo>
                  <a:pt x="0" y="0"/>
                </a:moveTo>
                <a:lnTo>
                  <a:pt x="0" y="811"/>
                </a:lnTo>
                <a:lnTo>
                  <a:pt x="67" y="756"/>
                </a:lnTo>
                <a:lnTo>
                  <a:pt x="134" y="811"/>
                </a:lnTo>
                <a:lnTo>
                  <a:pt x="201" y="756"/>
                </a:lnTo>
                <a:lnTo>
                  <a:pt x="268" y="811"/>
                </a:lnTo>
                <a:lnTo>
                  <a:pt x="335" y="756"/>
                </a:lnTo>
                <a:lnTo>
                  <a:pt x="401" y="811"/>
                </a:lnTo>
                <a:lnTo>
                  <a:pt x="468" y="756"/>
                </a:lnTo>
                <a:lnTo>
                  <a:pt x="531" y="811"/>
                </a:lnTo>
                <a:lnTo>
                  <a:pt x="606" y="756"/>
                </a:lnTo>
                <a:lnTo>
                  <a:pt x="0" y="0"/>
                </a:lnTo>
                <a:close/>
              </a:path>
            </a:pathLst>
          </a:custGeom>
          <a:solidFill>
            <a:srgbClr val="A85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1" name="Freeform 63"/>
          <p:cNvSpPr>
            <a:spLocks noChangeArrowheads="1"/>
          </p:cNvSpPr>
          <p:nvPr/>
        </p:nvSpPr>
        <p:spPr bwMode="auto">
          <a:xfrm>
            <a:off x="4032250" y="4533900"/>
            <a:ext cx="700088" cy="936625"/>
          </a:xfrm>
          <a:custGeom>
            <a:avLst/>
            <a:gdLst>
              <a:gd name="T0" fmla="*/ 0 w 476"/>
              <a:gd name="T1" fmla="*/ 0 h 638"/>
              <a:gd name="T2" fmla="*/ 0 w 476"/>
              <a:gd name="T3" fmla="*/ 2147483646 h 638"/>
              <a:gd name="T4" fmla="*/ 2147483646 w 476"/>
              <a:gd name="T5" fmla="*/ 2147483646 h 638"/>
              <a:gd name="T6" fmla="*/ 2147483646 w 476"/>
              <a:gd name="T7" fmla="*/ 2147483646 h 638"/>
              <a:gd name="T8" fmla="*/ 2147483646 w 476"/>
              <a:gd name="T9" fmla="*/ 2147483646 h 638"/>
              <a:gd name="T10" fmla="*/ 2147483646 w 476"/>
              <a:gd name="T11" fmla="*/ 2147483646 h 638"/>
              <a:gd name="T12" fmla="*/ 2147483646 w 476"/>
              <a:gd name="T13" fmla="*/ 2147483646 h 638"/>
              <a:gd name="T14" fmla="*/ 2147483646 w 476"/>
              <a:gd name="T15" fmla="*/ 2147483646 h 638"/>
              <a:gd name="T16" fmla="*/ 2147483646 w 476"/>
              <a:gd name="T17" fmla="*/ 2147483646 h 638"/>
              <a:gd name="T18" fmla="*/ 2147483646 w 476"/>
              <a:gd name="T19" fmla="*/ 2147483646 h 638"/>
              <a:gd name="T20" fmla="*/ 2147483646 w 476"/>
              <a:gd name="T21" fmla="*/ 2147483646 h 638"/>
              <a:gd name="T22" fmla="*/ 0 w 476"/>
              <a:gd name="T23" fmla="*/ 0 h 638"/>
              <a:gd name="T24" fmla="*/ 0 w 476"/>
              <a:gd name="T25" fmla="*/ 0 h 6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6"/>
              <a:gd name="T40" fmla="*/ 0 h 638"/>
              <a:gd name="T41" fmla="*/ 476 w 476"/>
              <a:gd name="T42" fmla="*/ 638 h 6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6" h="638">
                <a:moveTo>
                  <a:pt x="0" y="0"/>
                </a:moveTo>
                <a:lnTo>
                  <a:pt x="0" y="638"/>
                </a:lnTo>
                <a:lnTo>
                  <a:pt x="56" y="594"/>
                </a:lnTo>
                <a:lnTo>
                  <a:pt x="107" y="638"/>
                </a:lnTo>
                <a:lnTo>
                  <a:pt x="158" y="594"/>
                </a:lnTo>
                <a:lnTo>
                  <a:pt x="209" y="638"/>
                </a:lnTo>
                <a:lnTo>
                  <a:pt x="264" y="594"/>
                </a:lnTo>
                <a:lnTo>
                  <a:pt x="315" y="638"/>
                </a:lnTo>
                <a:lnTo>
                  <a:pt x="366" y="594"/>
                </a:lnTo>
                <a:lnTo>
                  <a:pt x="421" y="638"/>
                </a:lnTo>
                <a:lnTo>
                  <a:pt x="476" y="594"/>
                </a:lnTo>
                <a:lnTo>
                  <a:pt x="0" y="0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2" name="Freeform 64"/>
          <p:cNvSpPr>
            <a:spLocks noChangeArrowheads="1"/>
          </p:cNvSpPr>
          <p:nvPr/>
        </p:nvSpPr>
        <p:spPr bwMode="auto">
          <a:xfrm>
            <a:off x="4032250" y="4533900"/>
            <a:ext cx="504825" cy="674688"/>
          </a:xfrm>
          <a:custGeom>
            <a:avLst/>
            <a:gdLst>
              <a:gd name="T0" fmla="*/ 0 w 343"/>
              <a:gd name="T1" fmla="*/ 0 h 460"/>
              <a:gd name="T2" fmla="*/ 0 w 343"/>
              <a:gd name="T3" fmla="*/ 2147483646 h 460"/>
              <a:gd name="T4" fmla="*/ 2147483646 w 343"/>
              <a:gd name="T5" fmla="*/ 2147483646 h 460"/>
              <a:gd name="T6" fmla="*/ 2147483646 w 343"/>
              <a:gd name="T7" fmla="*/ 2147483646 h 460"/>
              <a:gd name="T8" fmla="*/ 2147483646 w 343"/>
              <a:gd name="T9" fmla="*/ 2147483646 h 460"/>
              <a:gd name="T10" fmla="*/ 2147483646 w 343"/>
              <a:gd name="T11" fmla="*/ 2147483646 h 460"/>
              <a:gd name="T12" fmla="*/ 2147483646 w 343"/>
              <a:gd name="T13" fmla="*/ 2147483646 h 460"/>
              <a:gd name="T14" fmla="*/ 2147483646 w 343"/>
              <a:gd name="T15" fmla="*/ 2147483646 h 460"/>
              <a:gd name="T16" fmla="*/ 2147483646 w 343"/>
              <a:gd name="T17" fmla="*/ 2147483646 h 460"/>
              <a:gd name="T18" fmla="*/ 2147483646 w 343"/>
              <a:gd name="T19" fmla="*/ 2147483646 h 460"/>
              <a:gd name="T20" fmla="*/ 2147483646 w 343"/>
              <a:gd name="T21" fmla="*/ 2147483646 h 460"/>
              <a:gd name="T22" fmla="*/ 0 w 343"/>
              <a:gd name="T23" fmla="*/ 0 h 460"/>
              <a:gd name="T24" fmla="*/ 0 w 343"/>
              <a:gd name="T25" fmla="*/ 0 h 4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3"/>
              <a:gd name="T40" fmla="*/ 0 h 460"/>
              <a:gd name="T41" fmla="*/ 343 w 343"/>
              <a:gd name="T42" fmla="*/ 460 h 4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3" h="460">
                <a:moveTo>
                  <a:pt x="0" y="0"/>
                </a:moveTo>
                <a:lnTo>
                  <a:pt x="0" y="460"/>
                </a:lnTo>
                <a:lnTo>
                  <a:pt x="40" y="429"/>
                </a:lnTo>
                <a:lnTo>
                  <a:pt x="75" y="460"/>
                </a:lnTo>
                <a:lnTo>
                  <a:pt x="114" y="429"/>
                </a:lnTo>
                <a:lnTo>
                  <a:pt x="154" y="460"/>
                </a:lnTo>
                <a:lnTo>
                  <a:pt x="189" y="429"/>
                </a:lnTo>
                <a:lnTo>
                  <a:pt x="228" y="460"/>
                </a:lnTo>
                <a:lnTo>
                  <a:pt x="264" y="429"/>
                </a:lnTo>
                <a:lnTo>
                  <a:pt x="303" y="460"/>
                </a:lnTo>
                <a:lnTo>
                  <a:pt x="343" y="429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3" name="Rectangle 65"/>
          <p:cNvSpPr>
            <a:spLocks noChangeArrowheads="1"/>
          </p:cNvSpPr>
          <p:nvPr/>
        </p:nvSpPr>
        <p:spPr bwMode="auto">
          <a:xfrm>
            <a:off x="4552950" y="5765800"/>
            <a:ext cx="820738" cy="69215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54" name="Freeform 66"/>
          <p:cNvSpPr>
            <a:spLocks noChangeArrowheads="1"/>
          </p:cNvSpPr>
          <p:nvPr/>
        </p:nvSpPr>
        <p:spPr bwMode="auto">
          <a:xfrm>
            <a:off x="4552950" y="5891213"/>
            <a:ext cx="820738" cy="260350"/>
          </a:xfrm>
          <a:custGeom>
            <a:avLst/>
            <a:gdLst>
              <a:gd name="T0" fmla="*/ 2147483646 w 559"/>
              <a:gd name="T1" fmla="*/ 2147483646 h 177"/>
              <a:gd name="T2" fmla="*/ 2147483646 w 559"/>
              <a:gd name="T3" fmla="*/ 0 h 177"/>
              <a:gd name="T4" fmla="*/ 2147483646 w 559"/>
              <a:gd name="T5" fmla="*/ 0 h 177"/>
              <a:gd name="T6" fmla="*/ 2147483646 w 559"/>
              <a:gd name="T7" fmla="*/ 2147483646 h 177"/>
              <a:gd name="T8" fmla="*/ 0 w 559"/>
              <a:gd name="T9" fmla="*/ 2147483646 h 177"/>
              <a:gd name="T10" fmla="*/ 0 w 559"/>
              <a:gd name="T11" fmla="*/ 2147483646 h 177"/>
              <a:gd name="T12" fmla="*/ 2147483646 w 559"/>
              <a:gd name="T13" fmla="*/ 2147483646 h 177"/>
              <a:gd name="T14" fmla="*/ 2147483646 w 559"/>
              <a:gd name="T15" fmla="*/ 2147483646 h 177"/>
              <a:gd name="T16" fmla="*/ 2147483646 w 559"/>
              <a:gd name="T17" fmla="*/ 2147483646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9"/>
              <a:gd name="T28" fmla="*/ 0 h 177"/>
              <a:gd name="T29" fmla="*/ 559 w 55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9" h="177">
                <a:moveTo>
                  <a:pt x="295" y="142"/>
                </a:moveTo>
                <a:lnTo>
                  <a:pt x="295" y="0"/>
                </a:lnTo>
                <a:lnTo>
                  <a:pt x="260" y="0"/>
                </a:lnTo>
                <a:lnTo>
                  <a:pt x="260" y="142"/>
                </a:lnTo>
                <a:lnTo>
                  <a:pt x="0" y="142"/>
                </a:lnTo>
                <a:lnTo>
                  <a:pt x="0" y="177"/>
                </a:lnTo>
                <a:lnTo>
                  <a:pt x="559" y="177"/>
                </a:lnTo>
                <a:lnTo>
                  <a:pt x="559" y="142"/>
                </a:lnTo>
                <a:lnTo>
                  <a:pt x="295" y="142"/>
                </a:lnTo>
                <a:close/>
              </a:path>
            </a:pathLst>
          </a:cu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5" name="Freeform 67"/>
          <p:cNvSpPr>
            <a:spLocks noChangeArrowheads="1"/>
          </p:cNvSpPr>
          <p:nvPr/>
        </p:nvSpPr>
        <p:spPr bwMode="auto">
          <a:xfrm>
            <a:off x="4373563" y="5181600"/>
            <a:ext cx="1177925" cy="784225"/>
          </a:xfrm>
          <a:custGeom>
            <a:avLst/>
            <a:gdLst>
              <a:gd name="T0" fmla="*/ 0 w 802"/>
              <a:gd name="T1" fmla="*/ 2147483646 h 535"/>
              <a:gd name="T2" fmla="*/ 2147483646 w 802"/>
              <a:gd name="T3" fmla="*/ 2147483646 h 535"/>
              <a:gd name="T4" fmla="*/ 2147483646 w 802"/>
              <a:gd name="T5" fmla="*/ 2147483646 h 535"/>
              <a:gd name="T6" fmla="*/ 2147483646 w 802"/>
              <a:gd name="T7" fmla="*/ 2147483646 h 535"/>
              <a:gd name="T8" fmla="*/ 2147483646 w 802"/>
              <a:gd name="T9" fmla="*/ 2147483646 h 535"/>
              <a:gd name="T10" fmla="*/ 2147483646 w 802"/>
              <a:gd name="T11" fmla="*/ 2147483646 h 535"/>
              <a:gd name="T12" fmla="*/ 2147483646 w 802"/>
              <a:gd name="T13" fmla="*/ 2147483646 h 535"/>
              <a:gd name="T14" fmla="*/ 2147483646 w 802"/>
              <a:gd name="T15" fmla="*/ 2147483646 h 535"/>
              <a:gd name="T16" fmla="*/ 2147483646 w 802"/>
              <a:gd name="T17" fmla="*/ 2147483646 h 535"/>
              <a:gd name="T18" fmla="*/ 2147483646 w 802"/>
              <a:gd name="T19" fmla="*/ 2147483646 h 535"/>
              <a:gd name="T20" fmla="*/ 2147483646 w 802"/>
              <a:gd name="T21" fmla="*/ 2147483646 h 535"/>
              <a:gd name="T22" fmla="*/ 2147483646 w 802"/>
              <a:gd name="T23" fmla="*/ 2147483646 h 535"/>
              <a:gd name="T24" fmla="*/ 2147483646 w 802"/>
              <a:gd name="T25" fmla="*/ 2147483646 h 535"/>
              <a:gd name="T26" fmla="*/ 2147483646 w 802"/>
              <a:gd name="T27" fmla="*/ 2147483646 h 535"/>
              <a:gd name="T28" fmla="*/ 2147483646 w 802"/>
              <a:gd name="T29" fmla="*/ 2147483646 h 535"/>
              <a:gd name="T30" fmla="*/ 2147483646 w 802"/>
              <a:gd name="T31" fmla="*/ 2147483646 h 535"/>
              <a:gd name="T32" fmla="*/ 2147483646 w 802"/>
              <a:gd name="T33" fmla="*/ 2147483646 h 535"/>
              <a:gd name="T34" fmla="*/ 2147483646 w 802"/>
              <a:gd name="T35" fmla="*/ 2147483646 h 535"/>
              <a:gd name="T36" fmla="*/ 2147483646 w 802"/>
              <a:gd name="T37" fmla="*/ 2147483646 h 535"/>
              <a:gd name="T38" fmla="*/ 2147483646 w 802"/>
              <a:gd name="T39" fmla="*/ 0 h 535"/>
              <a:gd name="T40" fmla="*/ 0 w 802"/>
              <a:gd name="T41" fmla="*/ 2147483646 h 5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2"/>
              <a:gd name="T64" fmla="*/ 0 h 535"/>
              <a:gd name="T65" fmla="*/ 802 w 802"/>
              <a:gd name="T66" fmla="*/ 535 h 5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2" h="535">
                <a:moveTo>
                  <a:pt x="0" y="500"/>
                </a:moveTo>
                <a:lnTo>
                  <a:pt x="52" y="535"/>
                </a:lnTo>
                <a:lnTo>
                  <a:pt x="95" y="500"/>
                </a:lnTo>
                <a:lnTo>
                  <a:pt x="138" y="535"/>
                </a:lnTo>
                <a:lnTo>
                  <a:pt x="181" y="500"/>
                </a:lnTo>
                <a:lnTo>
                  <a:pt x="225" y="535"/>
                </a:lnTo>
                <a:lnTo>
                  <a:pt x="268" y="500"/>
                </a:lnTo>
                <a:lnTo>
                  <a:pt x="315" y="535"/>
                </a:lnTo>
                <a:lnTo>
                  <a:pt x="358" y="500"/>
                </a:lnTo>
                <a:lnTo>
                  <a:pt x="401" y="535"/>
                </a:lnTo>
                <a:lnTo>
                  <a:pt x="445" y="500"/>
                </a:lnTo>
                <a:lnTo>
                  <a:pt x="488" y="535"/>
                </a:lnTo>
                <a:lnTo>
                  <a:pt x="535" y="500"/>
                </a:lnTo>
                <a:lnTo>
                  <a:pt x="578" y="535"/>
                </a:lnTo>
                <a:lnTo>
                  <a:pt x="622" y="500"/>
                </a:lnTo>
                <a:lnTo>
                  <a:pt x="665" y="535"/>
                </a:lnTo>
                <a:lnTo>
                  <a:pt x="708" y="500"/>
                </a:lnTo>
                <a:lnTo>
                  <a:pt x="755" y="535"/>
                </a:lnTo>
                <a:lnTo>
                  <a:pt x="802" y="500"/>
                </a:lnTo>
                <a:lnTo>
                  <a:pt x="401" y="0"/>
                </a:lnTo>
                <a:lnTo>
                  <a:pt x="0" y="500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6" name="Freeform 68"/>
          <p:cNvSpPr>
            <a:spLocks noChangeArrowheads="1"/>
          </p:cNvSpPr>
          <p:nvPr/>
        </p:nvSpPr>
        <p:spPr bwMode="auto">
          <a:xfrm>
            <a:off x="4502150" y="5181600"/>
            <a:ext cx="923925" cy="617538"/>
          </a:xfrm>
          <a:custGeom>
            <a:avLst/>
            <a:gdLst>
              <a:gd name="T0" fmla="*/ 0 w 629"/>
              <a:gd name="T1" fmla="*/ 2147483646 h 421"/>
              <a:gd name="T2" fmla="*/ 2147483646 w 629"/>
              <a:gd name="T3" fmla="*/ 2147483646 h 421"/>
              <a:gd name="T4" fmla="*/ 2147483646 w 629"/>
              <a:gd name="T5" fmla="*/ 2147483646 h 421"/>
              <a:gd name="T6" fmla="*/ 2147483646 w 629"/>
              <a:gd name="T7" fmla="*/ 2147483646 h 421"/>
              <a:gd name="T8" fmla="*/ 2147483646 w 629"/>
              <a:gd name="T9" fmla="*/ 2147483646 h 421"/>
              <a:gd name="T10" fmla="*/ 2147483646 w 629"/>
              <a:gd name="T11" fmla="*/ 2147483646 h 421"/>
              <a:gd name="T12" fmla="*/ 2147483646 w 629"/>
              <a:gd name="T13" fmla="*/ 2147483646 h 421"/>
              <a:gd name="T14" fmla="*/ 2147483646 w 629"/>
              <a:gd name="T15" fmla="*/ 2147483646 h 421"/>
              <a:gd name="T16" fmla="*/ 2147483646 w 629"/>
              <a:gd name="T17" fmla="*/ 2147483646 h 421"/>
              <a:gd name="T18" fmla="*/ 2147483646 w 629"/>
              <a:gd name="T19" fmla="*/ 2147483646 h 421"/>
              <a:gd name="T20" fmla="*/ 2147483646 w 629"/>
              <a:gd name="T21" fmla="*/ 2147483646 h 421"/>
              <a:gd name="T22" fmla="*/ 2147483646 w 629"/>
              <a:gd name="T23" fmla="*/ 2147483646 h 421"/>
              <a:gd name="T24" fmla="*/ 2147483646 w 629"/>
              <a:gd name="T25" fmla="*/ 2147483646 h 421"/>
              <a:gd name="T26" fmla="*/ 2147483646 w 629"/>
              <a:gd name="T27" fmla="*/ 2147483646 h 421"/>
              <a:gd name="T28" fmla="*/ 2147483646 w 629"/>
              <a:gd name="T29" fmla="*/ 2147483646 h 421"/>
              <a:gd name="T30" fmla="*/ 2147483646 w 629"/>
              <a:gd name="T31" fmla="*/ 2147483646 h 421"/>
              <a:gd name="T32" fmla="*/ 2147483646 w 629"/>
              <a:gd name="T33" fmla="*/ 2147483646 h 421"/>
              <a:gd name="T34" fmla="*/ 2147483646 w 629"/>
              <a:gd name="T35" fmla="*/ 2147483646 h 421"/>
              <a:gd name="T36" fmla="*/ 2147483646 w 629"/>
              <a:gd name="T37" fmla="*/ 2147483646 h 421"/>
              <a:gd name="T38" fmla="*/ 2147483646 w 629"/>
              <a:gd name="T39" fmla="*/ 0 h 421"/>
              <a:gd name="T40" fmla="*/ 0 w 629"/>
              <a:gd name="T41" fmla="*/ 2147483646 h 4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29"/>
              <a:gd name="T64" fmla="*/ 0 h 421"/>
              <a:gd name="T65" fmla="*/ 629 w 629"/>
              <a:gd name="T66" fmla="*/ 421 h 4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29" h="421">
                <a:moveTo>
                  <a:pt x="0" y="394"/>
                </a:moveTo>
                <a:lnTo>
                  <a:pt x="39" y="421"/>
                </a:lnTo>
                <a:lnTo>
                  <a:pt x="71" y="394"/>
                </a:lnTo>
                <a:lnTo>
                  <a:pt x="106" y="421"/>
                </a:lnTo>
                <a:lnTo>
                  <a:pt x="141" y="394"/>
                </a:lnTo>
                <a:lnTo>
                  <a:pt x="177" y="421"/>
                </a:lnTo>
                <a:lnTo>
                  <a:pt x="212" y="394"/>
                </a:lnTo>
                <a:lnTo>
                  <a:pt x="244" y="421"/>
                </a:lnTo>
                <a:lnTo>
                  <a:pt x="279" y="394"/>
                </a:lnTo>
                <a:lnTo>
                  <a:pt x="314" y="421"/>
                </a:lnTo>
                <a:lnTo>
                  <a:pt x="350" y="394"/>
                </a:lnTo>
                <a:lnTo>
                  <a:pt x="385" y="421"/>
                </a:lnTo>
                <a:lnTo>
                  <a:pt x="417" y="394"/>
                </a:lnTo>
                <a:lnTo>
                  <a:pt x="452" y="421"/>
                </a:lnTo>
                <a:lnTo>
                  <a:pt x="487" y="394"/>
                </a:lnTo>
                <a:lnTo>
                  <a:pt x="523" y="421"/>
                </a:lnTo>
                <a:lnTo>
                  <a:pt x="558" y="394"/>
                </a:lnTo>
                <a:lnTo>
                  <a:pt x="590" y="421"/>
                </a:lnTo>
                <a:lnTo>
                  <a:pt x="629" y="390"/>
                </a:lnTo>
                <a:lnTo>
                  <a:pt x="314" y="0"/>
                </a:lnTo>
                <a:lnTo>
                  <a:pt x="0" y="3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7" name="Freeform 69"/>
          <p:cNvSpPr>
            <a:spLocks noChangeArrowheads="1"/>
          </p:cNvSpPr>
          <p:nvPr/>
        </p:nvSpPr>
        <p:spPr bwMode="auto">
          <a:xfrm>
            <a:off x="4627563" y="5181600"/>
            <a:ext cx="669925" cy="444500"/>
          </a:xfrm>
          <a:custGeom>
            <a:avLst/>
            <a:gdLst>
              <a:gd name="T0" fmla="*/ 0 w 456"/>
              <a:gd name="T1" fmla="*/ 2147483646 h 303"/>
              <a:gd name="T2" fmla="*/ 2147483646 w 456"/>
              <a:gd name="T3" fmla="*/ 2147483646 h 303"/>
              <a:gd name="T4" fmla="*/ 2147483646 w 456"/>
              <a:gd name="T5" fmla="*/ 2147483646 h 303"/>
              <a:gd name="T6" fmla="*/ 2147483646 w 456"/>
              <a:gd name="T7" fmla="*/ 2147483646 h 303"/>
              <a:gd name="T8" fmla="*/ 2147483646 w 456"/>
              <a:gd name="T9" fmla="*/ 2147483646 h 303"/>
              <a:gd name="T10" fmla="*/ 2147483646 w 456"/>
              <a:gd name="T11" fmla="*/ 2147483646 h 303"/>
              <a:gd name="T12" fmla="*/ 2147483646 w 456"/>
              <a:gd name="T13" fmla="*/ 2147483646 h 303"/>
              <a:gd name="T14" fmla="*/ 2147483646 w 456"/>
              <a:gd name="T15" fmla="*/ 2147483646 h 303"/>
              <a:gd name="T16" fmla="*/ 2147483646 w 456"/>
              <a:gd name="T17" fmla="*/ 2147483646 h 303"/>
              <a:gd name="T18" fmla="*/ 2147483646 w 456"/>
              <a:gd name="T19" fmla="*/ 2147483646 h 303"/>
              <a:gd name="T20" fmla="*/ 2147483646 w 456"/>
              <a:gd name="T21" fmla="*/ 2147483646 h 303"/>
              <a:gd name="T22" fmla="*/ 2147483646 w 456"/>
              <a:gd name="T23" fmla="*/ 2147483646 h 303"/>
              <a:gd name="T24" fmla="*/ 2147483646 w 456"/>
              <a:gd name="T25" fmla="*/ 2147483646 h 303"/>
              <a:gd name="T26" fmla="*/ 2147483646 w 456"/>
              <a:gd name="T27" fmla="*/ 2147483646 h 303"/>
              <a:gd name="T28" fmla="*/ 2147483646 w 456"/>
              <a:gd name="T29" fmla="*/ 2147483646 h 303"/>
              <a:gd name="T30" fmla="*/ 2147483646 w 456"/>
              <a:gd name="T31" fmla="*/ 2147483646 h 303"/>
              <a:gd name="T32" fmla="*/ 2147483646 w 456"/>
              <a:gd name="T33" fmla="*/ 2147483646 h 303"/>
              <a:gd name="T34" fmla="*/ 2147483646 w 456"/>
              <a:gd name="T35" fmla="*/ 2147483646 h 303"/>
              <a:gd name="T36" fmla="*/ 2147483646 w 456"/>
              <a:gd name="T37" fmla="*/ 2147483646 h 303"/>
              <a:gd name="T38" fmla="*/ 2147483646 w 456"/>
              <a:gd name="T39" fmla="*/ 0 h 303"/>
              <a:gd name="T40" fmla="*/ 0 w 456"/>
              <a:gd name="T41" fmla="*/ 2147483646 h 30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56"/>
              <a:gd name="T64" fmla="*/ 0 h 303"/>
              <a:gd name="T65" fmla="*/ 456 w 456"/>
              <a:gd name="T66" fmla="*/ 303 h 30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56" h="303">
                <a:moveTo>
                  <a:pt x="0" y="283"/>
                </a:moveTo>
                <a:lnTo>
                  <a:pt x="28" y="303"/>
                </a:lnTo>
                <a:lnTo>
                  <a:pt x="55" y="283"/>
                </a:lnTo>
                <a:lnTo>
                  <a:pt x="79" y="303"/>
                </a:lnTo>
                <a:lnTo>
                  <a:pt x="103" y="283"/>
                </a:lnTo>
                <a:lnTo>
                  <a:pt x="130" y="303"/>
                </a:lnTo>
                <a:lnTo>
                  <a:pt x="154" y="283"/>
                </a:lnTo>
                <a:lnTo>
                  <a:pt x="177" y="303"/>
                </a:lnTo>
                <a:lnTo>
                  <a:pt x="205" y="283"/>
                </a:lnTo>
                <a:lnTo>
                  <a:pt x="228" y="303"/>
                </a:lnTo>
                <a:lnTo>
                  <a:pt x="252" y="283"/>
                </a:lnTo>
                <a:lnTo>
                  <a:pt x="280" y="303"/>
                </a:lnTo>
                <a:lnTo>
                  <a:pt x="303" y="283"/>
                </a:lnTo>
                <a:lnTo>
                  <a:pt x="327" y="303"/>
                </a:lnTo>
                <a:lnTo>
                  <a:pt x="354" y="283"/>
                </a:lnTo>
                <a:lnTo>
                  <a:pt x="378" y="303"/>
                </a:lnTo>
                <a:lnTo>
                  <a:pt x="401" y="283"/>
                </a:lnTo>
                <a:lnTo>
                  <a:pt x="429" y="303"/>
                </a:lnTo>
                <a:lnTo>
                  <a:pt x="456" y="283"/>
                </a:lnTo>
                <a:lnTo>
                  <a:pt x="228" y="0"/>
                </a:lnTo>
                <a:lnTo>
                  <a:pt x="0" y="283"/>
                </a:lnTo>
                <a:close/>
              </a:path>
            </a:pathLst>
          </a:cu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8" name="Rectangle 70"/>
          <p:cNvSpPr>
            <a:spLocks noChangeArrowheads="1"/>
          </p:cNvSpPr>
          <p:nvPr/>
        </p:nvSpPr>
        <p:spPr bwMode="auto">
          <a:xfrm>
            <a:off x="4552950" y="6151563"/>
            <a:ext cx="820738" cy="115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59" name="Rectangle 71"/>
          <p:cNvSpPr>
            <a:spLocks noChangeArrowheads="1"/>
          </p:cNvSpPr>
          <p:nvPr/>
        </p:nvSpPr>
        <p:spPr bwMode="auto">
          <a:xfrm>
            <a:off x="4708525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60" name="Rectangle 72"/>
          <p:cNvSpPr>
            <a:spLocks noChangeArrowheads="1"/>
          </p:cNvSpPr>
          <p:nvPr/>
        </p:nvSpPr>
        <p:spPr bwMode="auto">
          <a:xfrm>
            <a:off x="5114925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61" name="Freeform 73"/>
          <p:cNvSpPr>
            <a:spLocks noChangeArrowheads="1"/>
          </p:cNvSpPr>
          <p:nvPr/>
        </p:nvSpPr>
        <p:spPr bwMode="auto">
          <a:xfrm>
            <a:off x="2076450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2" name="Freeform 74"/>
          <p:cNvSpPr>
            <a:spLocks noChangeArrowheads="1"/>
          </p:cNvSpPr>
          <p:nvPr/>
        </p:nvSpPr>
        <p:spPr bwMode="auto">
          <a:xfrm>
            <a:off x="9547225" y="4527550"/>
            <a:ext cx="138113" cy="727075"/>
          </a:xfrm>
          <a:custGeom>
            <a:avLst/>
            <a:gdLst>
              <a:gd name="T0" fmla="*/ 0 w 94"/>
              <a:gd name="T1" fmla="*/ 2147483646 h 496"/>
              <a:gd name="T2" fmla="*/ 2147483646 w 94"/>
              <a:gd name="T3" fmla="*/ 2147483646 h 496"/>
              <a:gd name="T4" fmla="*/ 2147483646 w 94"/>
              <a:gd name="T5" fmla="*/ 0 h 496"/>
              <a:gd name="T6" fmla="*/ 2147483646 w 94"/>
              <a:gd name="T7" fmla="*/ 0 h 496"/>
              <a:gd name="T8" fmla="*/ 0 w 94"/>
              <a:gd name="T9" fmla="*/ 214748364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496"/>
              <a:gd name="T17" fmla="*/ 94 w 94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496">
                <a:moveTo>
                  <a:pt x="0" y="496"/>
                </a:moveTo>
                <a:lnTo>
                  <a:pt x="94" y="409"/>
                </a:lnTo>
                <a:lnTo>
                  <a:pt x="94" y="0"/>
                </a:lnTo>
                <a:lnTo>
                  <a:pt x="4" y="0"/>
                </a:lnTo>
                <a:lnTo>
                  <a:pt x="0" y="496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3" name="Freeform 75"/>
          <p:cNvSpPr>
            <a:spLocks noChangeArrowheads="1"/>
          </p:cNvSpPr>
          <p:nvPr/>
        </p:nvSpPr>
        <p:spPr bwMode="auto">
          <a:xfrm>
            <a:off x="8369300" y="4178300"/>
            <a:ext cx="295275" cy="1417638"/>
          </a:xfrm>
          <a:custGeom>
            <a:avLst/>
            <a:gdLst>
              <a:gd name="T0" fmla="*/ 2147483646 w 200"/>
              <a:gd name="T1" fmla="*/ 2147483646 h 965"/>
              <a:gd name="T2" fmla="*/ 0 w 200"/>
              <a:gd name="T3" fmla="*/ 2147483646 h 965"/>
              <a:gd name="T4" fmla="*/ 0 w 200"/>
              <a:gd name="T5" fmla="*/ 0 h 965"/>
              <a:gd name="T6" fmla="*/ 2147483646 w 200"/>
              <a:gd name="T7" fmla="*/ 0 h 965"/>
              <a:gd name="T8" fmla="*/ 2147483646 w 200"/>
              <a:gd name="T9" fmla="*/ 2147483646 h 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65"/>
              <a:gd name="T17" fmla="*/ 200 w 200"/>
              <a:gd name="T18" fmla="*/ 965 h 9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65">
                <a:moveTo>
                  <a:pt x="200" y="965"/>
                </a:moveTo>
                <a:lnTo>
                  <a:pt x="0" y="792"/>
                </a:lnTo>
                <a:lnTo>
                  <a:pt x="0" y="0"/>
                </a:lnTo>
                <a:lnTo>
                  <a:pt x="200" y="0"/>
                </a:lnTo>
                <a:lnTo>
                  <a:pt x="200" y="965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4" name="Freeform 76"/>
          <p:cNvSpPr>
            <a:spLocks noChangeArrowheads="1"/>
          </p:cNvSpPr>
          <p:nvPr/>
        </p:nvSpPr>
        <p:spPr bwMode="auto">
          <a:xfrm>
            <a:off x="8734425" y="4757738"/>
            <a:ext cx="374650" cy="1771650"/>
          </a:xfrm>
          <a:custGeom>
            <a:avLst/>
            <a:gdLst>
              <a:gd name="T0" fmla="*/ 2147483646 w 255"/>
              <a:gd name="T1" fmla="*/ 0 h 1206"/>
              <a:gd name="T2" fmla="*/ 0 w 255"/>
              <a:gd name="T3" fmla="*/ 0 h 1206"/>
              <a:gd name="T4" fmla="*/ 2147483646 w 255"/>
              <a:gd name="T5" fmla="*/ 2147483646 h 1206"/>
              <a:gd name="T6" fmla="*/ 2147483646 w 255"/>
              <a:gd name="T7" fmla="*/ 2147483646 h 1206"/>
              <a:gd name="T8" fmla="*/ 2147483646 w 255"/>
              <a:gd name="T9" fmla="*/ 2147483646 h 1206"/>
              <a:gd name="T10" fmla="*/ 2147483646 w 255"/>
              <a:gd name="T11" fmla="*/ 2147483646 h 1206"/>
              <a:gd name="T12" fmla="*/ 2147483646 w 255"/>
              <a:gd name="T13" fmla="*/ 2147483646 h 1206"/>
              <a:gd name="T14" fmla="*/ 2147483646 w 255"/>
              <a:gd name="T15" fmla="*/ 2147483646 h 1206"/>
              <a:gd name="T16" fmla="*/ 2147483646 w 255"/>
              <a:gd name="T17" fmla="*/ 0 h 12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5"/>
              <a:gd name="T28" fmla="*/ 0 h 1206"/>
              <a:gd name="T29" fmla="*/ 255 w 255"/>
              <a:gd name="T30" fmla="*/ 1206 h 120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5" h="1206">
                <a:moveTo>
                  <a:pt x="255" y="0"/>
                </a:moveTo>
                <a:lnTo>
                  <a:pt x="0" y="0"/>
                </a:lnTo>
                <a:lnTo>
                  <a:pt x="3" y="890"/>
                </a:lnTo>
                <a:lnTo>
                  <a:pt x="78" y="969"/>
                </a:lnTo>
                <a:lnTo>
                  <a:pt x="78" y="1206"/>
                </a:lnTo>
                <a:lnTo>
                  <a:pt x="255" y="1206"/>
                </a:lnTo>
                <a:lnTo>
                  <a:pt x="255" y="1146"/>
                </a:lnTo>
                <a:lnTo>
                  <a:pt x="255" y="0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5" name="Freeform 77"/>
          <p:cNvSpPr>
            <a:spLocks noChangeArrowheads="1"/>
          </p:cNvSpPr>
          <p:nvPr/>
        </p:nvSpPr>
        <p:spPr bwMode="auto">
          <a:xfrm>
            <a:off x="9102725" y="4127500"/>
            <a:ext cx="450850" cy="2401888"/>
          </a:xfrm>
          <a:custGeom>
            <a:avLst/>
            <a:gdLst>
              <a:gd name="T0" fmla="*/ 2147483646 w 307"/>
              <a:gd name="T1" fmla="*/ 2147483646 h 1635"/>
              <a:gd name="T2" fmla="*/ 2147483646 w 307"/>
              <a:gd name="T3" fmla="*/ 2147483646 h 1635"/>
              <a:gd name="T4" fmla="*/ 2147483646 w 307"/>
              <a:gd name="T5" fmla="*/ 2147483646 h 1635"/>
              <a:gd name="T6" fmla="*/ 2147483646 w 307"/>
              <a:gd name="T7" fmla="*/ 0 h 1635"/>
              <a:gd name="T8" fmla="*/ 0 w 307"/>
              <a:gd name="T9" fmla="*/ 0 h 1635"/>
              <a:gd name="T10" fmla="*/ 2147483646 w 307"/>
              <a:gd name="T11" fmla="*/ 2147483646 h 1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7"/>
              <a:gd name="T19" fmla="*/ 0 h 1635"/>
              <a:gd name="T20" fmla="*/ 307 w 307"/>
              <a:gd name="T21" fmla="*/ 1635 h 1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7" h="1635">
                <a:moveTo>
                  <a:pt x="4" y="1635"/>
                </a:moveTo>
                <a:lnTo>
                  <a:pt x="134" y="1635"/>
                </a:lnTo>
                <a:lnTo>
                  <a:pt x="303" y="1473"/>
                </a:lnTo>
                <a:lnTo>
                  <a:pt x="307" y="0"/>
                </a:lnTo>
                <a:lnTo>
                  <a:pt x="0" y="0"/>
                </a:lnTo>
                <a:lnTo>
                  <a:pt x="4" y="1635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6" name="Freeform 78"/>
          <p:cNvSpPr>
            <a:spLocks noChangeArrowheads="1"/>
          </p:cNvSpPr>
          <p:nvPr/>
        </p:nvSpPr>
        <p:spPr bwMode="auto">
          <a:xfrm>
            <a:off x="8555038" y="4578350"/>
            <a:ext cx="293687" cy="1381125"/>
          </a:xfrm>
          <a:custGeom>
            <a:avLst/>
            <a:gdLst>
              <a:gd name="T0" fmla="*/ 2147483646 w 200"/>
              <a:gd name="T1" fmla="*/ 2147483646 h 941"/>
              <a:gd name="T2" fmla="*/ 0 w 200"/>
              <a:gd name="T3" fmla="*/ 2147483646 h 941"/>
              <a:gd name="T4" fmla="*/ 0 w 200"/>
              <a:gd name="T5" fmla="*/ 0 h 941"/>
              <a:gd name="T6" fmla="*/ 2147483646 w 200"/>
              <a:gd name="T7" fmla="*/ 0 h 941"/>
              <a:gd name="T8" fmla="*/ 2147483646 w 200"/>
              <a:gd name="T9" fmla="*/ 2147483646 h 9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41"/>
              <a:gd name="T17" fmla="*/ 200 w 200"/>
              <a:gd name="T18" fmla="*/ 941 h 9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41">
                <a:moveTo>
                  <a:pt x="200" y="941"/>
                </a:moveTo>
                <a:lnTo>
                  <a:pt x="0" y="764"/>
                </a:lnTo>
                <a:lnTo>
                  <a:pt x="0" y="0"/>
                </a:lnTo>
                <a:lnTo>
                  <a:pt x="200" y="0"/>
                </a:lnTo>
                <a:lnTo>
                  <a:pt x="200" y="94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7" name="Freeform 79"/>
          <p:cNvSpPr>
            <a:spLocks noChangeArrowheads="1"/>
          </p:cNvSpPr>
          <p:nvPr/>
        </p:nvSpPr>
        <p:spPr bwMode="auto">
          <a:xfrm>
            <a:off x="8734425" y="4289425"/>
            <a:ext cx="374650" cy="1682750"/>
          </a:xfrm>
          <a:custGeom>
            <a:avLst/>
            <a:gdLst>
              <a:gd name="T0" fmla="*/ 2147483646 w 255"/>
              <a:gd name="T1" fmla="*/ 2147483646 h 1146"/>
              <a:gd name="T2" fmla="*/ 2147483646 w 255"/>
              <a:gd name="T3" fmla="*/ 2147483646 h 1146"/>
              <a:gd name="T4" fmla="*/ 0 w 255"/>
              <a:gd name="T5" fmla="*/ 0 h 1146"/>
              <a:gd name="T6" fmla="*/ 2147483646 w 255"/>
              <a:gd name="T7" fmla="*/ 0 h 1146"/>
              <a:gd name="T8" fmla="*/ 2147483646 w 255"/>
              <a:gd name="T9" fmla="*/ 2147483646 h 1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"/>
              <a:gd name="T16" fmla="*/ 0 h 1146"/>
              <a:gd name="T17" fmla="*/ 255 w 255"/>
              <a:gd name="T18" fmla="*/ 1146 h 11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" h="1146">
                <a:moveTo>
                  <a:pt x="255" y="1146"/>
                </a:moveTo>
                <a:lnTo>
                  <a:pt x="3" y="890"/>
                </a:lnTo>
                <a:lnTo>
                  <a:pt x="0" y="0"/>
                </a:lnTo>
                <a:lnTo>
                  <a:pt x="255" y="0"/>
                </a:lnTo>
                <a:lnTo>
                  <a:pt x="255" y="1146"/>
                </a:lnTo>
                <a:close/>
              </a:path>
            </a:pathLst>
          </a:custGeom>
          <a:solidFill>
            <a:srgbClr val="8B6B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8" name="Freeform 80"/>
          <p:cNvSpPr>
            <a:spLocks noChangeArrowheads="1"/>
          </p:cNvSpPr>
          <p:nvPr/>
        </p:nvSpPr>
        <p:spPr bwMode="auto">
          <a:xfrm>
            <a:off x="9109075" y="4289425"/>
            <a:ext cx="295275" cy="1892300"/>
          </a:xfrm>
          <a:custGeom>
            <a:avLst/>
            <a:gdLst>
              <a:gd name="T0" fmla="*/ 0 w 201"/>
              <a:gd name="T1" fmla="*/ 2147483646 h 1288"/>
              <a:gd name="T2" fmla="*/ 2147483646 w 201"/>
              <a:gd name="T3" fmla="*/ 2147483646 h 1288"/>
              <a:gd name="T4" fmla="*/ 2147483646 w 201"/>
              <a:gd name="T5" fmla="*/ 0 h 1288"/>
              <a:gd name="T6" fmla="*/ 0 w 201"/>
              <a:gd name="T7" fmla="*/ 0 h 1288"/>
              <a:gd name="T8" fmla="*/ 0 w 201"/>
              <a:gd name="T9" fmla="*/ 2147483646 h 1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288"/>
              <a:gd name="T17" fmla="*/ 201 w 201"/>
              <a:gd name="T18" fmla="*/ 1288 h 1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288">
                <a:moveTo>
                  <a:pt x="0" y="1288"/>
                </a:moveTo>
                <a:lnTo>
                  <a:pt x="201" y="1115"/>
                </a:lnTo>
                <a:lnTo>
                  <a:pt x="201" y="0"/>
                </a:lnTo>
                <a:lnTo>
                  <a:pt x="0" y="0"/>
                </a:lnTo>
                <a:lnTo>
                  <a:pt x="0" y="1288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9" name="Freeform 81"/>
          <p:cNvSpPr>
            <a:spLocks noChangeArrowheads="1"/>
          </p:cNvSpPr>
          <p:nvPr/>
        </p:nvSpPr>
        <p:spPr bwMode="auto">
          <a:xfrm>
            <a:off x="8947150" y="4289425"/>
            <a:ext cx="161925" cy="1347788"/>
          </a:xfrm>
          <a:custGeom>
            <a:avLst/>
            <a:gdLst>
              <a:gd name="T0" fmla="*/ 2147483646 w 110"/>
              <a:gd name="T1" fmla="*/ 2147483646 h 918"/>
              <a:gd name="T2" fmla="*/ 0 w 110"/>
              <a:gd name="T3" fmla="*/ 2147483646 h 918"/>
              <a:gd name="T4" fmla="*/ 0 w 110"/>
              <a:gd name="T5" fmla="*/ 0 h 918"/>
              <a:gd name="T6" fmla="*/ 2147483646 w 110"/>
              <a:gd name="T7" fmla="*/ 0 h 918"/>
              <a:gd name="T8" fmla="*/ 2147483646 w 110"/>
              <a:gd name="T9" fmla="*/ 2147483646 h 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"/>
              <a:gd name="T16" fmla="*/ 0 h 918"/>
              <a:gd name="T17" fmla="*/ 110 w 110"/>
              <a:gd name="T18" fmla="*/ 918 h 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" h="918">
                <a:moveTo>
                  <a:pt x="110" y="918"/>
                </a:moveTo>
                <a:lnTo>
                  <a:pt x="0" y="796"/>
                </a:lnTo>
                <a:lnTo>
                  <a:pt x="0" y="0"/>
                </a:lnTo>
                <a:lnTo>
                  <a:pt x="110" y="0"/>
                </a:lnTo>
                <a:lnTo>
                  <a:pt x="110" y="918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0" name="Freeform 82"/>
          <p:cNvSpPr>
            <a:spLocks noChangeArrowheads="1"/>
          </p:cNvSpPr>
          <p:nvPr/>
        </p:nvSpPr>
        <p:spPr bwMode="auto">
          <a:xfrm>
            <a:off x="9109075" y="4289425"/>
            <a:ext cx="214313" cy="1516063"/>
          </a:xfrm>
          <a:custGeom>
            <a:avLst/>
            <a:gdLst>
              <a:gd name="T0" fmla="*/ 0 w 146"/>
              <a:gd name="T1" fmla="*/ 2147483646 h 1032"/>
              <a:gd name="T2" fmla="*/ 2147483646 w 146"/>
              <a:gd name="T3" fmla="*/ 2147483646 h 1032"/>
              <a:gd name="T4" fmla="*/ 2147483646 w 146"/>
              <a:gd name="T5" fmla="*/ 0 h 1032"/>
              <a:gd name="T6" fmla="*/ 0 w 146"/>
              <a:gd name="T7" fmla="*/ 0 h 1032"/>
              <a:gd name="T8" fmla="*/ 0 w 146"/>
              <a:gd name="T9" fmla="*/ 2147483646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"/>
              <a:gd name="T16" fmla="*/ 0 h 1032"/>
              <a:gd name="T17" fmla="*/ 146 w 14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" h="1032">
                <a:moveTo>
                  <a:pt x="0" y="1032"/>
                </a:moveTo>
                <a:lnTo>
                  <a:pt x="142" y="890"/>
                </a:lnTo>
                <a:lnTo>
                  <a:pt x="146" y="0"/>
                </a:lnTo>
                <a:lnTo>
                  <a:pt x="0" y="0"/>
                </a:lnTo>
                <a:lnTo>
                  <a:pt x="0" y="1032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1" name="Freeform 83"/>
          <p:cNvSpPr>
            <a:spLocks noChangeArrowheads="1"/>
          </p:cNvSpPr>
          <p:nvPr/>
        </p:nvSpPr>
        <p:spPr bwMode="auto">
          <a:xfrm>
            <a:off x="8121650" y="3375025"/>
            <a:ext cx="1638300" cy="1389063"/>
          </a:xfrm>
          <a:custGeom>
            <a:avLst/>
            <a:gdLst>
              <a:gd name="T0" fmla="*/ 2147483646 w 284"/>
              <a:gd name="T1" fmla="*/ 2147483646 h 240"/>
              <a:gd name="T2" fmla="*/ 2147483646 w 284"/>
              <a:gd name="T3" fmla="*/ 2147483646 h 240"/>
              <a:gd name="T4" fmla="*/ 2147483646 w 284"/>
              <a:gd name="T5" fmla="*/ 2147483646 h 240"/>
              <a:gd name="T6" fmla="*/ 2147483646 w 284"/>
              <a:gd name="T7" fmla="*/ 2147483646 h 240"/>
              <a:gd name="T8" fmla="*/ 2147483646 w 284"/>
              <a:gd name="T9" fmla="*/ 2147483646 h 240"/>
              <a:gd name="T10" fmla="*/ 2147483646 w 284"/>
              <a:gd name="T11" fmla="*/ 2147483646 h 240"/>
              <a:gd name="T12" fmla="*/ 2147483646 w 284"/>
              <a:gd name="T13" fmla="*/ 2147483646 h 240"/>
              <a:gd name="T14" fmla="*/ 2147483646 w 284"/>
              <a:gd name="T15" fmla="*/ 2147483646 h 240"/>
              <a:gd name="T16" fmla="*/ 2147483646 w 284"/>
              <a:gd name="T17" fmla="*/ 0 h 240"/>
              <a:gd name="T18" fmla="*/ 2147483646 w 284"/>
              <a:gd name="T19" fmla="*/ 2147483646 h 240"/>
              <a:gd name="T20" fmla="*/ 2147483646 w 284"/>
              <a:gd name="T21" fmla="*/ 2147483646 h 240"/>
              <a:gd name="T22" fmla="*/ 2147483646 w 284"/>
              <a:gd name="T23" fmla="*/ 2147483646 h 240"/>
              <a:gd name="T24" fmla="*/ 2147483646 w 284"/>
              <a:gd name="T25" fmla="*/ 2147483646 h 240"/>
              <a:gd name="T26" fmla="*/ 2147483646 w 284"/>
              <a:gd name="T27" fmla="*/ 2147483646 h 240"/>
              <a:gd name="T28" fmla="*/ 2147483646 w 284"/>
              <a:gd name="T29" fmla="*/ 2147483646 h 240"/>
              <a:gd name="T30" fmla="*/ 2147483646 w 284"/>
              <a:gd name="T31" fmla="*/ 2147483646 h 240"/>
              <a:gd name="T32" fmla="*/ 0 w 284"/>
              <a:gd name="T33" fmla="*/ 2147483646 h 240"/>
              <a:gd name="T34" fmla="*/ 2147483646 w 284"/>
              <a:gd name="T35" fmla="*/ 2147483646 h 240"/>
              <a:gd name="T36" fmla="*/ 2147483646 w 284"/>
              <a:gd name="T37" fmla="*/ 2147483646 h 240"/>
              <a:gd name="T38" fmla="*/ 2147483646 w 284"/>
              <a:gd name="T39" fmla="*/ 2147483646 h 240"/>
              <a:gd name="T40" fmla="*/ 2147483646 w 284"/>
              <a:gd name="T41" fmla="*/ 2147483646 h 240"/>
              <a:gd name="T42" fmla="*/ 2147483646 w 284"/>
              <a:gd name="T43" fmla="*/ 2147483646 h 240"/>
              <a:gd name="T44" fmla="*/ 2147483646 w 284"/>
              <a:gd name="T45" fmla="*/ 2147483646 h 240"/>
              <a:gd name="T46" fmla="*/ 2147483646 w 284"/>
              <a:gd name="T47" fmla="*/ 2147483646 h 240"/>
              <a:gd name="T48" fmla="*/ 2147483646 w 284"/>
              <a:gd name="T49" fmla="*/ 2147483646 h 240"/>
              <a:gd name="T50" fmla="*/ 2147483646 w 284"/>
              <a:gd name="T51" fmla="*/ 2147483646 h 240"/>
              <a:gd name="T52" fmla="*/ 2147483646 w 284"/>
              <a:gd name="T53" fmla="*/ 2147483646 h 240"/>
              <a:gd name="T54" fmla="*/ 2147483646 w 284"/>
              <a:gd name="T55" fmla="*/ 2147483646 h 240"/>
              <a:gd name="T56" fmla="*/ 2147483646 w 284"/>
              <a:gd name="T57" fmla="*/ 2147483646 h 240"/>
              <a:gd name="T58" fmla="*/ 2147483646 w 284"/>
              <a:gd name="T59" fmla="*/ 2147483646 h 240"/>
              <a:gd name="T60" fmla="*/ 2147483646 w 284"/>
              <a:gd name="T61" fmla="*/ 2147483646 h 240"/>
              <a:gd name="T62" fmla="*/ 2147483646 w 284"/>
              <a:gd name="T63" fmla="*/ 2147483646 h 240"/>
              <a:gd name="T64" fmla="*/ 2147483646 w 284"/>
              <a:gd name="T65" fmla="*/ 2147483646 h 240"/>
              <a:gd name="T66" fmla="*/ 2147483646 w 284"/>
              <a:gd name="T67" fmla="*/ 2147483646 h 240"/>
              <a:gd name="T68" fmla="*/ 2147483646 w 284"/>
              <a:gd name="T69" fmla="*/ 2147483646 h 240"/>
              <a:gd name="T70" fmla="*/ 2147483646 w 284"/>
              <a:gd name="T71" fmla="*/ 2147483646 h 240"/>
              <a:gd name="T72" fmla="*/ 2147483646 w 284"/>
              <a:gd name="T73" fmla="*/ 2147483646 h 2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4"/>
              <a:gd name="T112" fmla="*/ 0 h 240"/>
              <a:gd name="T113" fmla="*/ 284 w 284"/>
              <a:gd name="T114" fmla="*/ 240 h 24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4" h="240">
                <a:moveTo>
                  <a:pt x="284" y="97"/>
                </a:moveTo>
                <a:cubicBezTo>
                  <a:pt x="284" y="75"/>
                  <a:pt x="266" y="58"/>
                  <a:pt x="245" y="58"/>
                </a:cubicBezTo>
                <a:cubicBezTo>
                  <a:pt x="234" y="58"/>
                  <a:pt x="224" y="62"/>
                  <a:pt x="217" y="69"/>
                </a:cubicBezTo>
                <a:cubicBezTo>
                  <a:pt x="216" y="68"/>
                  <a:pt x="214" y="67"/>
                  <a:pt x="212" y="66"/>
                </a:cubicBezTo>
                <a:cubicBezTo>
                  <a:pt x="212" y="65"/>
                  <a:pt x="213" y="64"/>
                  <a:pt x="213" y="62"/>
                </a:cubicBezTo>
                <a:cubicBezTo>
                  <a:pt x="213" y="46"/>
                  <a:pt x="200" y="34"/>
                  <a:pt x="184" y="34"/>
                </a:cubicBezTo>
                <a:cubicBezTo>
                  <a:pt x="181" y="34"/>
                  <a:pt x="178" y="34"/>
                  <a:pt x="176" y="35"/>
                </a:cubicBezTo>
                <a:cubicBezTo>
                  <a:pt x="176" y="35"/>
                  <a:pt x="176" y="34"/>
                  <a:pt x="176" y="34"/>
                </a:cubicBezTo>
                <a:cubicBezTo>
                  <a:pt x="176" y="15"/>
                  <a:pt x="161" y="0"/>
                  <a:pt x="142" y="0"/>
                </a:cubicBezTo>
                <a:cubicBezTo>
                  <a:pt x="124" y="0"/>
                  <a:pt x="109" y="15"/>
                  <a:pt x="109" y="34"/>
                </a:cubicBezTo>
                <a:cubicBezTo>
                  <a:pt x="109" y="42"/>
                  <a:pt x="112" y="49"/>
                  <a:pt x="117" y="55"/>
                </a:cubicBezTo>
                <a:cubicBezTo>
                  <a:pt x="111" y="50"/>
                  <a:pt x="105" y="47"/>
                  <a:pt x="97" y="47"/>
                </a:cubicBezTo>
                <a:cubicBezTo>
                  <a:pt x="80" y="47"/>
                  <a:pt x="67" y="61"/>
                  <a:pt x="67" y="77"/>
                </a:cubicBezTo>
                <a:cubicBezTo>
                  <a:pt x="67" y="83"/>
                  <a:pt x="68" y="87"/>
                  <a:pt x="71" y="91"/>
                </a:cubicBezTo>
                <a:cubicBezTo>
                  <a:pt x="68" y="92"/>
                  <a:pt x="65" y="93"/>
                  <a:pt x="63" y="94"/>
                </a:cubicBezTo>
                <a:cubicBezTo>
                  <a:pt x="57" y="84"/>
                  <a:pt x="46" y="77"/>
                  <a:pt x="34" y="77"/>
                </a:cubicBezTo>
                <a:cubicBezTo>
                  <a:pt x="15" y="77"/>
                  <a:pt x="0" y="92"/>
                  <a:pt x="0" y="111"/>
                </a:cubicBezTo>
                <a:cubicBezTo>
                  <a:pt x="0" y="125"/>
                  <a:pt x="10" y="138"/>
                  <a:pt x="23" y="142"/>
                </a:cubicBezTo>
                <a:cubicBezTo>
                  <a:pt x="12" y="147"/>
                  <a:pt x="4" y="157"/>
                  <a:pt x="4" y="170"/>
                </a:cubicBezTo>
                <a:cubicBezTo>
                  <a:pt x="4" y="186"/>
                  <a:pt x="17" y="199"/>
                  <a:pt x="34" y="199"/>
                </a:cubicBezTo>
                <a:cubicBezTo>
                  <a:pt x="43" y="199"/>
                  <a:pt x="51" y="195"/>
                  <a:pt x="57" y="188"/>
                </a:cubicBezTo>
                <a:cubicBezTo>
                  <a:pt x="60" y="193"/>
                  <a:pt x="66" y="196"/>
                  <a:pt x="73" y="196"/>
                </a:cubicBezTo>
                <a:cubicBezTo>
                  <a:pt x="73" y="220"/>
                  <a:pt x="73" y="220"/>
                  <a:pt x="73" y="220"/>
                </a:cubicBezTo>
                <a:cubicBezTo>
                  <a:pt x="73" y="231"/>
                  <a:pt x="82" y="240"/>
                  <a:pt x="92" y="240"/>
                </a:cubicBezTo>
                <a:cubicBezTo>
                  <a:pt x="103" y="240"/>
                  <a:pt x="112" y="231"/>
                  <a:pt x="112" y="220"/>
                </a:cubicBezTo>
                <a:cubicBezTo>
                  <a:pt x="112" y="196"/>
                  <a:pt x="112" y="196"/>
                  <a:pt x="112" y="196"/>
                </a:cubicBezTo>
                <a:cubicBezTo>
                  <a:pt x="113" y="196"/>
                  <a:pt x="113" y="196"/>
                  <a:pt x="114" y="196"/>
                </a:cubicBezTo>
                <a:cubicBezTo>
                  <a:pt x="115" y="196"/>
                  <a:pt x="116" y="196"/>
                  <a:pt x="117" y="196"/>
                </a:cubicBezTo>
                <a:cubicBezTo>
                  <a:pt x="119" y="207"/>
                  <a:pt x="128" y="214"/>
                  <a:pt x="139" y="214"/>
                </a:cubicBezTo>
                <a:cubicBezTo>
                  <a:pt x="151" y="214"/>
                  <a:pt x="161" y="205"/>
                  <a:pt x="161" y="193"/>
                </a:cubicBezTo>
                <a:cubicBezTo>
                  <a:pt x="161" y="193"/>
                  <a:pt x="162" y="193"/>
                  <a:pt x="162" y="193"/>
                </a:cubicBezTo>
                <a:cubicBezTo>
                  <a:pt x="162" y="205"/>
                  <a:pt x="172" y="214"/>
                  <a:pt x="184" y="214"/>
                </a:cubicBezTo>
                <a:cubicBezTo>
                  <a:pt x="195" y="214"/>
                  <a:pt x="205" y="206"/>
                  <a:pt x="206" y="195"/>
                </a:cubicBezTo>
                <a:cubicBezTo>
                  <a:pt x="209" y="196"/>
                  <a:pt x="211" y="196"/>
                  <a:pt x="214" y="196"/>
                </a:cubicBezTo>
                <a:cubicBezTo>
                  <a:pt x="240" y="196"/>
                  <a:pt x="262" y="174"/>
                  <a:pt x="262" y="148"/>
                </a:cubicBezTo>
                <a:cubicBezTo>
                  <a:pt x="262" y="143"/>
                  <a:pt x="261" y="138"/>
                  <a:pt x="260" y="133"/>
                </a:cubicBezTo>
                <a:cubicBezTo>
                  <a:pt x="274" y="127"/>
                  <a:pt x="284" y="113"/>
                  <a:pt x="284" y="97"/>
                </a:cubicBezTo>
                <a:close/>
              </a:path>
            </a:pathLst>
          </a:custGeom>
          <a:solidFill>
            <a:srgbClr val="00B9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2" name="Freeform 84"/>
          <p:cNvSpPr>
            <a:spLocks noChangeArrowheads="1"/>
          </p:cNvSpPr>
          <p:nvPr/>
        </p:nvSpPr>
        <p:spPr bwMode="auto">
          <a:xfrm>
            <a:off x="8664575" y="3375025"/>
            <a:ext cx="1096963" cy="1389063"/>
          </a:xfrm>
          <a:custGeom>
            <a:avLst/>
            <a:gdLst>
              <a:gd name="T0" fmla="*/ 2147483646 w 190"/>
              <a:gd name="T1" fmla="*/ 2147483646 h 240"/>
              <a:gd name="T2" fmla="*/ 2147483646 w 190"/>
              <a:gd name="T3" fmla="*/ 2147483646 h 240"/>
              <a:gd name="T4" fmla="*/ 2147483646 w 190"/>
              <a:gd name="T5" fmla="*/ 2147483646 h 240"/>
              <a:gd name="T6" fmla="*/ 2147483646 w 190"/>
              <a:gd name="T7" fmla="*/ 2147483646 h 240"/>
              <a:gd name="T8" fmla="*/ 2147483646 w 190"/>
              <a:gd name="T9" fmla="*/ 2147483646 h 240"/>
              <a:gd name="T10" fmla="*/ 2147483646 w 190"/>
              <a:gd name="T11" fmla="*/ 2147483646 h 240"/>
              <a:gd name="T12" fmla="*/ 2147483646 w 190"/>
              <a:gd name="T13" fmla="*/ 2147483646 h 240"/>
              <a:gd name="T14" fmla="*/ 2147483646 w 190"/>
              <a:gd name="T15" fmla="*/ 0 h 240"/>
              <a:gd name="T16" fmla="*/ 2147483646 w 190"/>
              <a:gd name="T17" fmla="*/ 2147483646 h 240"/>
              <a:gd name="T18" fmla="*/ 2147483646 w 190"/>
              <a:gd name="T19" fmla="*/ 2147483646 h 240"/>
              <a:gd name="T20" fmla="*/ 2147483646 w 190"/>
              <a:gd name="T21" fmla="*/ 2147483646 h 240"/>
              <a:gd name="T22" fmla="*/ 0 w 190"/>
              <a:gd name="T23" fmla="*/ 2147483646 h 240"/>
              <a:gd name="T24" fmla="*/ 0 w 190"/>
              <a:gd name="T25" fmla="*/ 2147483646 h 240"/>
              <a:gd name="T26" fmla="*/ 2147483646 w 190"/>
              <a:gd name="T27" fmla="*/ 2147483646 h 240"/>
              <a:gd name="T28" fmla="*/ 2147483646 w 190"/>
              <a:gd name="T29" fmla="*/ 2147483646 h 240"/>
              <a:gd name="T30" fmla="*/ 2147483646 w 190"/>
              <a:gd name="T31" fmla="*/ 2147483646 h 240"/>
              <a:gd name="T32" fmla="*/ 2147483646 w 190"/>
              <a:gd name="T33" fmla="*/ 2147483646 h 240"/>
              <a:gd name="T34" fmla="*/ 2147483646 w 190"/>
              <a:gd name="T35" fmla="*/ 2147483646 h 240"/>
              <a:gd name="T36" fmla="*/ 2147483646 w 190"/>
              <a:gd name="T37" fmla="*/ 2147483646 h 240"/>
              <a:gd name="T38" fmla="*/ 2147483646 w 190"/>
              <a:gd name="T39" fmla="*/ 2147483646 h 240"/>
              <a:gd name="T40" fmla="*/ 2147483646 w 190"/>
              <a:gd name="T41" fmla="*/ 2147483646 h 240"/>
              <a:gd name="T42" fmla="*/ 2147483646 w 190"/>
              <a:gd name="T43" fmla="*/ 2147483646 h 240"/>
              <a:gd name="T44" fmla="*/ 2147483646 w 190"/>
              <a:gd name="T45" fmla="*/ 2147483646 h 240"/>
              <a:gd name="T46" fmla="*/ 2147483646 w 190"/>
              <a:gd name="T47" fmla="*/ 2147483646 h 240"/>
              <a:gd name="T48" fmla="*/ 2147483646 w 190"/>
              <a:gd name="T49" fmla="*/ 2147483646 h 240"/>
              <a:gd name="T50" fmla="*/ 2147483646 w 190"/>
              <a:gd name="T51" fmla="*/ 2147483646 h 240"/>
              <a:gd name="T52" fmla="*/ 2147483646 w 190"/>
              <a:gd name="T53" fmla="*/ 2147483646 h 24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"/>
              <a:gd name="T82" fmla="*/ 0 h 240"/>
              <a:gd name="T83" fmla="*/ 190 w 190"/>
              <a:gd name="T84" fmla="*/ 240 h 24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" h="240">
                <a:moveTo>
                  <a:pt x="151" y="58"/>
                </a:moveTo>
                <a:cubicBezTo>
                  <a:pt x="140" y="58"/>
                  <a:pt x="130" y="62"/>
                  <a:pt x="123" y="69"/>
                </a:cubicBezTo>
                <a:cubicBezTo>
                  <a:pt x="122" y="68"/>
                  <a:pt x="120" y="67"/>
                  <a:pt x="118" y="66"/>
                </a:cubicBezTo>
                <a:cubicBezTo>
                  <a:pt x="118" y="65"/>
                  <a:pt x="119" y="64"/>
                  <a:pt x="119" y="62"/>
                </a:cubicBezTo>
                <a:cubicBezTo>
                  <a:pt x="119" y="46"/>
                  <a:pt x="106" y="34"/>
                  <a:pt x="90" y="34"/>
                </a:cubicBezTo>
                <a:cubicBezTo>
                  <a:pt x="87" y="34"/>
                  <a:pt x="84" y="34"/>
                  <a:pt x="82" y="35"/>
                </a:cubicBezTo>
                <a:cubicBezTo>
                  <a:pt x="82" y="35"/>
                  <a:pt x="82" y="34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30" y="0"/>
                  <a:pt x="15" y="15"/>
                  <a:pt x="15" y="34"/>
                </a:cubicBezTo>
                <a:cubicBezTo>
                  <a:pt x="15" y="42"/>
                  <a:pt x="18" y="49"/>
                  <a:pt x="23" y="55"/>
                </a:cubicBezTo>
                <a:cubicBezTo>
                  <a:pt x="17" y="50"/>
                  <a:pt x="11" y="47"/>
                  <a:pt x="3" y="47"/>
                </a:cubicBezTo>
                <a:cubicBezTo>
                  <a:pt x="2" y="47"/>
                  <a:pt x="1" y="48"/>
                  <a:pt x="0" y="48"/>
                </a:cubicBezTo>
                <a:cubicBezTo>
                  <a:pt x="0" y="240"/>
                  <a:pt x="0" y="240"/>
                  <a:pt x="0" y="240"/>
                </a:cubicBezTo>
                <a:cubicBezTo>
                  <a:pt x="10" y="240"/>
                  <a:pt x="18" y="231"/>
                  <a:pt x="18" y="220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9" y="196"/>
                  <a:pt x="19" y="196"/>
                  <a:pt x="20" y="196"/>
                </a:cubicBezTo>
                <a:cubicBezTo>
                  <a:pt x="21" y="196"/>
                  <a:pt x="22" y="196"/>
                  <a:pt x="23" y="196"/>
                </a:cubicBezTo>
                <a:cubicBezTo>
                  <a:pt x="25" y="207"/>
                  <a:pt x="34" y="214"/>
                  <a:pt x="45" y="214"/>
                </a:cubicBezTo>
                <a:cubicBezTo>
                  <a:pt x="57" y="214"/>
                  <a:pt x="67" y="205"/>
                  <a:pt x="67" y="193"/>
                </a:cubicBezTo>
                <a:cubicBezTo>
                  <a:pt x="67" y="193"/>
                  <a:pt x="68" y="193"/>
                  <a:pt x="68" y="193"/>
                </a:cubicBezTo>
                <a:cubicBezTo>
                  <a:pt x="68" y="205"/>
                  <a:pt x="78" y="214"/>
                  <a:pt x="90" y="214"/>
                </a:cubicBezTo>
                <a:cubicBezTo>
                  <a:pt x="101" y="214"/>
                  <a:pt x="111" y="206"/>
                  <a:pt x="112" y="195"/>
                </a:cubicBezTo>
                <a:cubicBezTo>
                  <a:pt x="115" y="196"/>
                  <a:pt x="117" y="196"/>
                  <a:pt x="120" y="196"/>
                </a:cubicBezTo>
                <a:cubicBezTo>
                  <a:pt x="146" y="196"/>
                  <a:pt x="168" y="174"/>
                  <a:pt x="168" y="148"/>
                </a:cubicBezTo>
                <a:cubicBezTo>
                  <a:pt x="168" y="143"/>
                  <a:pt x="167" y="138"/>
                  <a:pt x="166" y="133"/>
                </a:cubicBezTo>
                <a:cubicBezTo>
                  <a:pt x="180" y="127"/>
                  <a:pt x="190" y="113"/>
                  <a:pt x="190" y="97"/>
                </a:cubicBezTo>
                <a:cubicBezTo>
                  <a:pt x="190" y="75"/>
                  <a:pt x="172" y="58"/>
                  <a:pt x="151" y="58"/>
                </a:cubicBezTo>
                <a:close/>
              </a:path>
            </a:pathLst>
          </a:custGeom>
          <a:solidFill>
            <a:srgbClr val="009A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3" name="Freeform 85"/>
          <p:cNvSpPr>
            <a:spLocks noChangeArrowheads="1"/>
          </p:cNvSpPr>
          <p:nvPr/>
        </p:nvSpPr>
        <p:spPr bwMode="auto">
          <a:xfrm>
            <a:off x="9236075" y="3578225"/>
            <a:ext cx="525463" cy="1023938"/>
          </a:xfrm>
          <a:custGeom>
            <a:avLst/>
            <a:gdLst>
              <a:gd name="T0" fmla="*/ 2147483646 w 91"/>
              <a:gd name="T1" fmla="*/ 2147483646 h 177"/>
              <a:gd name="T2" fmla="*/ 2147483646 w 91"/>
              <a:gd name="T3" fmla="*/ 2147483646 h 177"/>
              <a:gd name="T4" fmla="*/ 2147483646 w 91"/>
              <a:gd name="T5" fmla="*/ 2147483646 h 177"/>
              <a:gd name="T6" fmla="*/ 2147483646 w 91"/>
              <a:gd name="T7" fmla="*/ 2147483646 h 177"/>
              <a:gd name="T8" fmla="*/ 0 w 91"/>
              <a:gd name="T9" fmla="*/ 0 h 177"/>
              <a:gd name="T10" fmla="*/ 0 w 91"/>
              <a:gd name="T11" fmla="*/ 2147483646 h 177"/>
              <a:gd name="T12" fmla="*/ 2147483646 w 91"/>
              <a:gd name="T13" fmla="*/ 2147483646 h 177"/>
              <a:gd name="T14" fmla="*/ 2147483646 w 91"/>
              <a:gd name="T15" fmla="*/ 2147483646 h 177"/>
              <a:gd name="T16" fmla="*/ 2147483646 w 91"/>
              <a:gd name="T17" fmla="*/ 2147483646 h 177"/>
              <a:gd name="T18" fmla="*/ 2147483646 w 91"/>
              <a:gd name="T19" fmla="*/ 2147483646 h 177"/>
              <a:gd name="T20" fmla="*/ 2147483646 w 91"/>
              <a:gd name="T21" fmla="*/ 2147483646 h 177"/>
              <a:gd name="T22" fmla="*/ 2147483646 w 91"/>
              <a:gd name="T23" fmla="*/ 2147483646 h 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"/>
              <a:gd name="T37" fmla="*/ 0 h 177"/>
              <a:gd name="T38" fmla="*/ 91 w 91"/>
              <a:gd name="T39" fmla="*/ 177 h 17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" h="177">
                <a:moveTo>
                  <a:pt x="52" y="23"/>
                </a:moveTo>
                <a:cubicBezTo>
                  <a:pt x="41" y="23"/>
                  <a:pt x="31" y="27"/>
                  <a:pt x="24" y="34"/>
                </a:cubicBezTo>
                <a:cubicBezTo>
                  <a:pt x="23" y="33"/>
                  <a:pt x="21" y="32"/>
                  <a:pt x="19" y="31"/>
                </a:cubicBezTo>
                <a:cubicBezTo>
                  <a:pt x="19" y="30"/>
                  <a:pt x="20" y="29"/>
                  <a:pt x="20" y="27"/>
                </a:cubicBezTo>
                <a:cubicBezTo>
                  <a:pt x="20" y="14"/>
                  <a:pt x="11" y="4"/>
                  <a:pt x="0" y="0"/>
                </a:cubicBezTo>
                <a:cubicBezTo>
                  <a:pt x="0" y="177"/>
                  <a:pt x="0" y="177"/>
                  <a:pt x="0" y="177"/>
                </a:cubicBezTo>
                <a:cubicBezTo>
                  <a:pt x="7" y="174"/>
                  <a:pt x="12" y="168"/>
                  <a:pt x="13" y="160"/>
                </a:cubicBezTo>
                <a:cubicBezTo>
                  <a:pt x="16" y="161"/>
                  <a:pt x="18" y="161"/>
                  <a:pt x="21" y="161"/>
                </a:cubicBezTo>
                <a:cubicBezTo>
                  <a:pt x="47" y="161"/>
                  <a:pt x="69" y="139"/>
                  <a:pt x="69" y="113"/>
                </a:cubicBezTo>
                <a:cubicBezTo>
                  <a:pt x="69" y="108"/>
                  <a:pt x="68" y="103"/>
                  <a:pt x="67" y="98"/>
                </a:cubicBezTo>
                <a:cubicBezTo>
                  <a:pt x="81" y="92"/>
                  <a:pt x="91" y="78"/>
                  <a:pt x="91" y="62"/>
                </a:cubicBezTo>
                <a:cubicBezTo>
                  <a:pt x="91" y="40"/>
                  <a:pt x="73" y="23"/>
                  <a:pt x="52" y="23"/>
                </a:cubicBezTo>
                <a:close/>
              </a:path>
            </a:pathLst>
          </a:cu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4" name="Freeform 86"/>
          <p:cNvSpPr>
            <a:spLocks noChangeArrowheads="1"/>
          </p:cNvSpPr>
          <p:nvPr/>
        </p:nvSpPr>
        <p:spPr bwMode="auto">
          <a:xfrm>
            <a:off x="9312275" y="4202113"/>
            <a:ext cx="530225" cy="561975"/>
          </a:xfrm>
          <a:custGeom>
            <a:avLst/>
            <a:gdLst>
              <a:gd name="T0" fmla="*/ 2147483646 w 92"/>
              <a:gd name="T1" fmla="*/ 2147483646 h 97"/>
              <a:gd name="T2" fmla="*/ 2147483646 w 92"/>
              <a:gd name="T3" fmla="*/ 2147483646 h 97"/>
              <a:gd name="T4" fmla="*/ 2147483646 w 92"/>
              <a:gd name="T5" fmla="*/ 0 h 97"/>
              <a:gd name="T6" fmla="*/ 0 w 92"/>
              <a:gd name="T7" fmla="*/ 2147483646 h 97"/>
              <a:gd name="T8" fmla="*/ 2147483646 w 92"/>
              <a:gd name="T9" fmla="*/ 2147483646 h 97"/>
              <a:gd name="T10" fmla="*/ 2147483646 w 92"/>
              <a:gd name="T11" fmla="*/ 2147483646 h 97"/>
              <a:gd name="T12" fmla="*/ 2147483646 w 92"/>
              <a:gd name="T13" fmla="*/ 2147483646 h 97"/>
              <a:gd name="T14" fmla="*/ 2147483646 w 92"/>
              <a:gd name="T15" fmla="*/ 2147483646 h 97"/>
              <a:gd name="T16" fmla="*/ 2147483646 w 92"/>
              <a:gd name="T17" fmla="*/ 2147483646 h 97"/>
              <a:gd name="T18" fmla="*/ 2147483646 w 92"/>
              <a:gd name="T19" fmla="*/ 2147483646 h 97"/>
              <a:gd name="T20" fmla="*/ 2147483646 w 92"/>
              <a:gd name="T21" fmla="*/ 2147483646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2"/>
              <a:gd name="T34" fmla="*/ 0 h 97"/>
              <a:gd name="T35" fmla="*/ 92 w 92"/>
              <a:gd name="T36" fmla="*/ 97 h 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2" h="97">
                <a:moveTo>
                  <a:pt x="63" y="12"/>
                </a:moveTo>
                <a:cubicBezTo>
                  <a:pt x="57" y="12"/>
                  <a:pt x="51" y="13"/>
                  <a:pt x="47" y="16"/>
                </a:cubicBezTo>
                <a:cubicBezTo>
                  <a:pt x="44" y="7"/>
                  <a:pt x="35" y="0"/>
                  <a:pt x="24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5"/>
                  <a:pt x="7" y="45"/>
                  <a:pt x="17" y="47"/>
                </a:cubicBezTo>
                <a:cubicBezTo>
                  <a:pt x="11" y="53"/>
                  <a:pt x="7" y="60"/>
                  <a:pt x="7" y="69"/>
                </a:cubicBezTo>
                <a:cubicBezTo>
                  <a:pt x="7" y="85"/>
                  <a:pt x="19" y="97"/>
                  <a:pt x="35" y="97"/>
                </a:cubicBezTo>
                <a:cubicBezTo>
                  <a:pt x="49" y="97"/>
                  <a:pt x="62" y="86"/>
                  <a:pt x="62" y="71"/>
                </a:cubicBezTo>
                <a:cubicBezTo>
                  <a:pt x="62" y="71"/>
                  <a:pt x="63" y="71"/>
                  <a:pt x="63" y="71"/>
                </a:cubicBezTo>
                <a:cubicBezTo>
                  <a:pt x="79" y="71"/>
                  <a:pt x="92" y="58"/>
                  <a:pt x="92" y="41"/>
                </a:cubicBezTo>
                <a:cubicBezTo>
                  <a:pt x="92" y="25"/>
                  <a:pt x="79" y="12"/>
                  <a:pt x="63" y="12"/>
                </a:cubicBezTo>
                <a:close/>
              </a:path>
            </a:pathLst>
          </a:cu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5" name="Oval 87"/>
          <p:cNvSpPr>
            <a:spLocks noChangeArrowheads="1"/>
          </p:cNvSpPr>
          <p:nvPr/>
        </p:nvSpPr>
        <p:spPr bwMode="auto">
          <a:xfrm>
            <a:off x="9894888" y="4243388"/>
            <a:ext cx="155575" cy="150812"/>
          </a:xfrm>
          <a:prstGeom prst="ellipse">
            <a:avLst/>
          </a:pr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76" name="Oval 88"/>
          <p:cNvSpPr>
            <a:spLocks noChangeArrowheads="1"/>
          </p:cNvSpPr>
          <p:nvPr/>
        </p:nvSpPr>
        <p:spPr bwMode="auto">
          <a:xfrm>
            <a:off x="8618538" y="4849813"/>
            <a:ext cx="173037" cy="179387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77" name="Oval 89"/>
          <p:cNvSpPr>
            <a:spLocks noChangeArrowheads="1"/>
          </p:cNvSpPr>
          <p:nvPr/>
        </p:nvSpPr>
        <p:spPr bwMode="auto">
          <a:xfrm>
            <a:off x="8172450" y="3594100"/>
            <a:ext cx="144463" cy="139700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78" name="Oval 90"/>
          <p:cNvSpPr>
            <a:spLocks noChangeArrowheads="1"/>
          </p:cNvSpPr>
          <p:nvPr/>
        </p:nvSpPr>
        <p:spPr bwMode="auto">
          <a:xfrm>
            <a:off x="8883650" y="3733800"/>
            <a:ext cx="168275" cy="168275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79" name="Oval 91"/>
          <p:cNvSpPr>
            <a:spLocks noChangeArrowheads="1"/>
          </p:cNvSpPr>
          <p:nvPr/>
        </p:nvSpPr>
        <p:spPr bwMode="auto">
          <a:xfrm>
            <a:off x="8791575" y="3987800"/>
            <a:ext cx="392113" cy="388938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80" name="Freeform 92"/>
          <p:cNvSpPr>
            <a:spLocks noChangeArrowheads="1"/>
          </p:cNvSpPr>
          <p:nvPr/>
        </p:nvSpPr>
        <p:spPr bwMode="auto">
          <a:xfrm>
            <a:off x="7342188" y="5648325"/>
            <a:ext cx="98425" cy="301625"/>
          </a:xfrm>
          <a:custGeom>
            <a:avLst/>
            <a:gdLst>
              <a:gd name="T0" fmla="*/ 2147483646 w 67"/>
              <a:gd name="T1" fmla="*/ 2147483646 h 205"/>
              <a:gd name="T2" fmla="*/ 0 w 67"/>
              <a:gd name="T3" fmla="*/ 2147483646 h 205"/>
              <a:gd name="T4" fmla="*/ 0 w 67"/>
              <a:gd name="T5" fmla="*/ 2147483646 h 205"/>
              <a:gd name="T6" fmla="*/ 2147483646 w 67"/>
              <a:gd name="T7" fmla="*/ 0 h 205"/>
              <a:gd name="T8" fmla="*/ 2147483646 w 67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205"/>
              <a:gd name="T17" fmla="*/ 67 w 67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205">
                <a:moveTo>
                  <a:pt x="67" y="205"/>
                </a:moveTo>
                <a:lnTo>
                  <a:pt x="0" y="153"/>
                </a:lnTo>
                <a:lnTo>
                  <a:pt x="0" y="51"/>
                </a:lnTo>
                <a:lnTo>
                  <a:pt x="67" y="0"/>
                </a:lnTo>
                <a:lnTo>
                  <a:pt x="67" y="205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1" name="Freeform 93"/>
          <p:cNvSpPr>
            <a:spLocks noChangeArrowheads="1"/>
          </p:cNvSpPr>
          <p:nvPr/>
        </p:nvSpPr>
        <p:spPr bwMode="auto">
          <a:xfrm>
            <a:off x="7434263" y="5208588"/>
            <a:ext cx="347662" cy="1638300"/>
          </a:xfrm>
          <a:custGeom>
            <a:avLst/>
            <a:gdLst>
              <a:gd name="T0" fmla="*/ 2147483646 w 236"/>
              <a:gd name="T1" fmla="*/ 2147483646 h 1115"/>
              <a:gd name="T2" fmla="*/ 2147483646 w 236"/>
              <a:gd name="T3" fmla="*/ 0 h 1115"/>
              <a:gd name="T4" fmla="*/ 0 w 236"/>
              <a:gd name="T5" fmla="*/ 0 h 1115"/>
              <a:gd name="T6" fmla="*/ 0 w 236"/>
              <a:gd name="T7" fmla="*/ 2147483646 h 1115"/>
              <a:gd name="T8" fmla="*/ 2147483646 w 236"/>
              <a:gd name="T9" fmla="*/ 2147483646 h 1115"/>
              <a:gd name="T10" fmla="*/ 2147483646 w 236"/>
              <a:gd name="T11" fmla="*/ 2147483646 h 1115"/>
              <a:gd name="T12" fmla="*/ 2147483646 w 236"/>
              <a:gd name="T13" fmla="*/ 2147483646 h 1115"/>
              <a:gd name="T14" fmla="*/ 2147483646 w 236"/>
              <a:gd name="T15" fmla="*/ 2147483646 h 1115"/>
              <a:gd name="T16" fmla="*/ 2147483646 w 236"/>
              <a:gd name="T17" fmla="*/ 2147483646 h 11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6"/>
              <a:gd name="T28" fmla="*/ 0 h 1115"/>
              <a:gd name="T29" fmla="*/ 236 w 236"/>
              <a:gd name="T30" fmla="*/ 1115 h 11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6" h="1115">
                <a:moveTo>
                  <a:pt x="236" y="863"/>
                </a:moveTo>
                <a:lnTo>
                  <a:pt x="232" y="0"/>
                </a:lnTo>
                <a:lnTo>
                  <a:pt x="0" y="0"/>
                </a:lnTo>
                <a:lnTo>
                  <a:pt x="0" y="631"/>
                </a:lnTo>
                <a:lnTo>
                  <a:pt x="94" y="709"/>
                </a:lnTo>
                <a:lnTo>
                  <a:pt x="94" y="1115"/>
                </a:lnTo>
                <a:lnTo>
                  <a:pt x="236" y="1115"/>
                </a:lnTo>
                <a:lnTo>
                  <a:pt x="236" y="863"/>
                </a:lnTo>
                <a:close/>
              </a:path>
            </a:pathLst>
          </a:custGeom>
          <a:solidFill>
            <a:srgbClr val="9B74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2" name="Freeform 94"/>
          <p:cNvSpPr>
            <a:spLocks noChangeArrowheads="1"/>
          </p:cNvSpPr>
          <p:nvPr/>
        </p:nvSpPr>
        <p:spPr bwMode="auto">
          <a:xfrm>
            <a:off x="7775575" y="5208588"/>
            <a:ext cx="352425" cy="1211262"/>
          </a:xfrm>
          <a:custGeom>
            <a:avLst/>
            <a:gdLst>
              <a:gd name="T0" fmla="*/ 0 w 240"/>
              <a:gd name="T1" fmla="*/ 2147483646 h 824"/>
              <a:gd name="T2" fmla="*/ 2147483646 w 240"/>
              <a:gd name="T3" fmla="*/ 2147483646 h 824"/>
              <a:gd name="T4" fmla="*/ 2147483646 w 240"/>
              <a:gd name="T5" fmla="*/ 0 h 824"/>
              <a:gd name="T6" fmla="*/ 2147483646 w 240"/>
              <a:gd name="T7" fmla="*/ 0 h 824"/>
              <a:gd name="T8" fmla="*/ 0 w 240"/>
              <a:gd name="T9" fmla="*/ 2147483646 h 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24"/>
              <a:gd name="T17" fmla="*/ 240 w 240"/>
              <a:gd name="T18" fmla="*/ 824 h 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24">
                <a:moveTo>
                  <a:pt x="0" y="824"/>
                </a:moveTo>
                <a:lnTo>
                  <a:pt x="236" y="583"/>
                </a:lnTo>
                <a:lnTo>
                  <a:pt x="240" y="0"/>
                </a:lnTo>
                <a:lnTo>
                  <a:pt x="4" y="0"/>
                </a:lnTo>
                <a:lnTo>
                  <a:pt x="0" y="824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3" name="Freeform 95"/>
          <p:cNvSpPr>
            <a:spLocks noChangeArrowheads="1"/>
          </p:cNvSpPr>
          <p:nvPr/>
        </p:nvSpPr>
        <p:spPr bwMode="auto">
          <a:xfrm>
            <a:off x="7775575" y="5208588"/>
            <a:ext cx="212725" cy="933450"/>
          </a:xfrm>
          <a:custGeom>
            <a:avLst/>
            <a:gdLst>
              <a:gd name="T0" fmla="*/ 2147483646 w 145"/>
              <a:gd name="T1" fmla="*/ 2147483646 h 635"/>
              <a:gd name="T2" fmla="*/ 2147483646 w 145"/>
              <a:gd name="T3" fmla="*/ 0 h 635"/>
              <a:gd name="T4" fmla="*/ 0 w 145"/>
              <a:gd name="T5" fmla="*/ 0 h 635"/>
              <a:gd name="T6" fmla="*/ 2147483646 w 145"/>
              <a:gd name="T7" fmla="*/ 2147483646 h 635"/>
              <a:gd name="T8" fmla="*/ 2147483646 w 145"/>
              <a:gd name="T9" fmla="*/ 2147483646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635"/>
              <a:gd name="T17" fmla="*/ 145 w 145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635">
                <a:moveTo>
                  <a:pt x="145" y="509"/>
                </a:moveTo>
                <a:lnTo>
                  <a:pt x="145" y="0"/>
                </a:lnTo>
                <a:lnTo>
                  <a:pt x="0" y="0"/>
                </a:lnTo>
                <a:lnTo>
                  <a:pt x="4" y="635"/>
                </a:lnTo>
                <a:lnTo>
                  <a:pt x="145" y="509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4" name="Freeform 96"/>
          <p:cNvSpPr>
            <a:spLocks noChangeArrowheads="1"/>
          </p:cNvSpPr>
          <p:nvPr/>
        </p:nvSpPr>
        <p:spPr bwMode="auto">
          <a:xfrm>
            <a:off x="7602538" y="5208588"/>
            <a:ext cx="179387" cy="868362"/>
          </a:xfrm>
          <a:custGeom>
            <a:avLst/>
            <a:gdLst>
              <a:gd name="T0" fmla="*/ 2147483646 w 122"/>
              <a:gd name="T1" fmla="*/ 2147483646 h 591"/>
              <a:gd name="T2" fmla="*/ 2147483646 w 122"/>
              <a:gd name="T3" fmla="*/ 2147483646 h 591"/>
              <a:gd name="T4" fmla="*/ 0 w 122"/>
              <a:gd name="T5" fmla="*/ 0 h 591"/>
              <a:gd name="T6" fmla="*/ 2147483646 w 122"/>
              <a:gd name="T7" fmla="*/ 0 h 591"/>
              <a:gd name="T8" fmla="*/ 2147483646 w 122"/>
              <a:gd name="T9" fmla="*/ 2147483646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"/>
              <a:gd name="T16" fmla="*/ 0 h 591"/>
              <a:gd name="T17" fmla="*/ 122 w 122"/>
              <a:gd name="T18" fmla="*/ 591 h 5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" h="591">
                <a:moveTo>
                  <a:pt x="122" y="591"/>
                </a:moveTo>
                <a:lnTo>
                  <a:pt x="4" y="477"/>
                </a:lnTo>
                <a:lnTo>
                  <a:pt x="0" y="0"/>
                </a:lnTo>
                <a:lnTo>
                  <a:pt x="118" y="0"/>
                </a:lnTo>
                <a:lnTo>
                  <a:pt x="122" y="59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5" name="Freeform 97"/>
          <p:cNvSpPr>
            <a:spLocks noChangeArrowheads="1"/>
          </p:cNvSpPr>
          <p:nvPr/>
        </p:nvSpPr>
        <p:spPr bwMode="auto">
          <a:xfrm>
            <a:off x="7527925" y="5208588"/>
            <a:ext cx="254000" cy="642937"/>
          </a:xfrm>
          <a:custGeom>
            <a:avLst/>
            <a:gdLst>
              <a:gd name="T0" fmla="*/ 2147483646 w 173"/>
              <a:gd name="T1" fmla="*/ 2147483646 h 438"/>
              <a:gd name="T2" fmla="*/ 0 w 173"/>
              <a:gd name="T3" fmla="*/ 2147483646 h 438"/>
              <a:gd name="T4" fmla="*/ 0 w 173"/>
              <a:gd name="T5" fmla="*/ 0 h 438"/>
              <a:gd name="T6" fmla="*/ 2147483646 w 173"/>
              <a:gd name="T7" fmla="*/ 0 h 438"/>
              <a:gd name="T8" fmla="*/ 2147483646 w 173"/>
              <a:gd name="T9" fmla="*/ 2147483646 h 4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38"/>
              <a:gd name="T17" fmla="*/ 173 w 173"/>
              <a:gd name="T18" fmla="*/ 438 h 4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38">
                <a:moveTo>
                  <a:pt x="169" y="438"/>
                </a:moveTo>
                <a:lnTo>
                  <a:pt x="0" y="280"/>
                </a:lnTo>
                <a:lnTo>
                  <a:pt x="0" y="0"/>
                </a:lnTo>
                <a:lnTo>
                  <a:pt x="173" y="0"/>
                </a:lnTo>
                <a:lnTo>
                  <a:pt x="169" y="438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6" name="Freeform 98"/>
          <p:cNvSpPr>
            <a:spLocks noChangeArrowheads="1"/>
          </p:cNvSpPr>
          <p:nvPr/>
        </p:nvSpPr>
        <p:spPr bwMode="auto">
          <a:xfrm>
            <a:off x="7781925" y="5602288"/>
            <a:ext cx="85725" cy="369887"/>
          </a:xfrm>
          <a:custGeom>
            <a:avLst/>
            <a:gdLst>
              <a:gd name="T0" fmla="*/ 0 w 59"/>
              <a:gd name="T1" fmla="*/ 2147483646 h 252"/>
              <a:gd name="T2" fmla="*/ 2147483646 w 59"/>
              <a:gd name="T3" fmla="*/ 2147483646 h 252"/>
              <a:gd name="T4" fmla="*/ 2147483646 w 59"/>
              <a:gd name="T5" fmla="*/ 2147483646 h 252"/>
              <a:gd name="T6" fmla="*/ 0 w 59"/>
              <a:gd name="T7" fmla="*/ 0 h 252"/>
              <a:gd name="T8" fmla="*/ 0 w 59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52"/>
              <a:gd name="T17" fmla="*/ 59 w 59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52">
                <a:moveTo>
                  <a:pt x="0" y="252"/>
                </a:moveTo>
                <a:lnTo>
                  <a:pt x="59" y="201"/>
                </a:lnTo>
                <a:lnTo>
                  <a:pt x="59" y="55"/>
                </a:lnTo>
                <a:lnTo>
                  <a:pt x="0" y="0"/>
                </a:lnTo>
                <a:lnTo>
                  <a:pt x="0" y="252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7" name="Oval 99"/>
          <p:cNvSpPr>
            <a:spLocks noChangeArrowheads="1"/>
          </p:cNvSpPr>
          <p:nvPr/>
        </p:nvSpPr>
        <p:spPr bwMode="auto">
          <a:xfrm>
            <a:off x="8283575" y="5551488"/>
            <a:ext cx="201613" cy="201612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88" name="Oval 100"/>
          <p:cNvSpPr>
            <a:spLocks noChangeArrowheads="1"/>
          </p:cNvSpPr>
          <p:nvPr/>
        </p:nvSpPr>
        <p:spPr bwMode="auto">
          <a:xfrm>
            <a:off x="6788150" y="4429125"/>
            <a:ext cx="230188" cy="230188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89" name="Freeform 101"/>
          <p:cNvSpPr>
            <a:spLocks noChangeArrowheads="1"/>
          </p:cNvSpPr>
          <p:nvPr/>
        </p:nvSpPr>
        <p:spPr bwMode="auto">
          <a:xfrm>
            <a:off x="2076450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0" name="Freeform 102"/>
          <p:cNvSpPr>
            <a:spLocks noChangeArrowheads="1"/>
          </p:cNvSpPr>
          <p:nvPr/>
        </p:nvSpPr>
        <p:spPr bwMode="auto">
          <a:xfrm>
            <a:off x="2076450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1" name="Freeform 103"/>
          <p:cNvSpPr>
            <a:spLocks noChangeArrowheads="1"/>
          </p:cNvSpPr>
          <p:nvPr/>
        </p:nvSpPr>
        <p:spPr bwMode="auto">
          <a:xfrm>
            <a:off x="2076450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2" name="Freeform 104"/>
          <p:cNvSpPr>
            <a:spLocks noChangeArrowheads="1"/>
          </p:cNvSpPr>
          <p:nvPr/>
        </p:nvSpPr>
        <p:spPr bwMode="auto">
          <a:xfrm>
            <a:off x="7331075" y="4289425"/>
            <a:ext cx="207963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3" name="Freeform 105"/>
          <p:cNvSpPr>
            <a:spLocks noChangeArrowheads="1"/>
          </p:cNvSpPr>
          <p:nvPr/>
        </p:nvSpPr>
        <p:spPr bwMode="auto">
          <a:xfrm>
            <a:off x="6400800" y="4832350"/>
            <a:ext cx="207963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" name="Freeform 106"/>
          <p:cNvSpPr>
            <a:spLocks noChangeArrowheads="1"/>
          </p:cNvSpPr>
          <p:nvPr/>
        </p:nvSpPr>
        <p:spPr bwMode="auto">
          <a:xfrm>
            <a:off x="6072188" y="5291138"/>
            <a:ext cx="207962" cy="103187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" name="Freeform 107"/>
          <p:cNvSpPr>
            <a:spLocks noChangeArrowheads="1"/>
          </p:cNvSpPr>
          <p:nvPr/>
        </p:nvSpPr>
        <p:spPr bwMode="auto">
          <a:xfrm>
            <a:off x="6632575" y="5527675"/>
            <a:ext cx="184150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4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" name="Freeform 108"/>
          <p:cNvSpPr>
            <a:spLocks noChangeArrowheads="1"/>
          </p:cNvSpPr>
          <p:nvPr/>
        </p:nvSpPr>
        <p:spPr bwMode="auto">
          <a:xfrm>
            <a:off x="6926263" y="5280025"/>
            <a:ext cx="185737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7" name="Freeform 109"/>
          <p:cNvSpPr>
            <a:spLocks noChangeArrowheads="1"/>
          </p:cNvSpPr>
          <p:nvPr/>
        </p:nvSpPr>
        <p:spPr bwMode="auto">
          <a:xfrm>
            <a:off x="6926263" y="5689600"/>
            <a:ext cx="185737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8" name="Freeform 110"/>
          <p:cNvSpPr>
            <a:spLocks noChangeArrowheads="1"/>
          </p:cNvSpPr>
          <p:nvPr/>
        </p:nvSpPr>
        <p:spPr bwMode="auto">
          <a:xfrm>
            <a:off x="6908800" y="3733800"/>
            <a:ext cx="196850" cy="98425"/>
          </a:xfrm>
          <a:custGeom>
            <a:avLst/>
            <a:gdLst>
              <a:gd name="T0" fmla="*/ 2147483646 w 34"/>
              <a:gd name="T1" fmla="*/ 0 h 17"/>
              <a:gd name="T2" fmla="*/ 0 w 34"/>
              <a:gd name="T3" fmla="*/ 2147483646 h 17"/>
              <a:gd name="T4" fmla="*/ 2147483646 w 34"/>
              <a:gd name="T5" fmla="*/ 2147483646 h 17"/>
              <a:gd name="T6" fmla="*/ 2147483646 w 34"/>
              <a:gd name="T7" fmla="*/ 0 h 17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17"/>
              <a:gd name="T14" fmla="*/ 34 w 34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17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8"/>
                  <a:pt x="26" y="0"/>
                  <a:pt x="17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9" name="Freeform 111"/>
          <p:cNvSpPr>
            <a:spLocks noChangeArrowheads="1"/>
          </p:cNvSpPr>
          <p:nvPr/>
        </p:nvSpPr>
        <p:spPr bwMode="auto">
          <a:xfrm>
            <a:off x="6175375" y="5965825"/>
            <a:ext cx="69850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0" name="Rectangle 112"/>
          <p:cNvSpPr>
            <a:spLocks noChangeArrowheads="1"/>
          </p:cNvSpPr>
          <p:nvPr/>
        </p:nvSpPr>
        <p:spPr bwMode="auto">
          <a:xfrm>
            <a:off x="6210300" y="6094413"/>
            <a:ext cx="39688" cy="682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01" name="Freeform 113"/>
          <p:cNvSpPr>
            <a:spLocks noChangeArrowheads="1"/>
          </p:cNvSpPr>
          <p:nvPr/>
        </p:nvSpPr>
        <p:spPr bwMode="auto">
          <a:xfrm>
            <a:off x="5610225" y="6002338"/>
            <a:ext cx="161925" cy="98425"/>
          </a:xfrm>
          <a:custGeom>
            <a:avLst/>
            <a:gdLst>
              <a:gd name="T0" fmla="*/ 2147483646 w 28"/>
              <a:gd name="T1" fmla="*/ 2147483646 h 17"/>
              <a:gd name="T2" fmla="*/ 0 w 28"/>
              <a:gd name="T3" fmla="*/ 2147483646 h 17"/>
              <a:gd name="T4" fmla="*/ 2147483646 w 28"/>
              <a:gd name="T5" fmla="*/ 2147483646 h 17"/>
              <a:gd name="T6" fmla="*/ 2147483646 w 28"/>
              <a:gd name="T7" fmla="*/ 0 h 17"/>
              <a:gd name="T8" fmla="*/ 2147483646 w 28"/>
              <a:gd name="T9" fmla="*/ 0 h 17"/>
              <a:gd name="T10" fmla="*/ 2147483646 w 28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"/>
              <a:gd name="T19" fmla="*/ 0 h 17"/>
              <a:gd name="T20" fmla="*/ 28 w 28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" h="17">
                <a:moveTo>
                  <a:pt x="4" y="13"/>
                </a:moveTo>
                <a:cubicBezTo>
                  <a:pt x="3" y="13"/>
                  <a:pt x="2" y="13"/>
                  <a:pt x="0" y="13"/>
                </a:cubicBezTo>
                <a:cubicBezTo>
                  <a:pt x="3" y="15"/>
                  <a:pt x="7" y="17"/>
                  <a:pt x="11" y="17"/>
                </a:cubicBezTo>
                <a:cubicBezTo>
                  <a:pt x="20" y="17"/>
                  <a:pt x="28" y="9"/>
                  <a:pt x="2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2" name="Rectangle 114"/>
          <p:cNvSpPr>
            <a:spLocks noChangeArrowheads="1"/>
          </p:cNvSpPr>
          <p:nvPr/>
        </p:nvSpPr>
        <p:spPr bwMode="auto">
          <a:xfrm>
            <a:off x="6026150" y="6042025"/>
            <a:ext cx="80963" cy="219075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03" name="Rectangle 115"/>
          <p:cNvSpPr>
            <a:spLocks noChangeArrowheads="1"/>
          </p:cNvSpPr>
          <p:nvPr/>
        </p:nvSpPr>
        <p:spPr bwMode="auto">
          <a:xfrm>
            <a:off x="5800725" y="5989638"/>
            <a:ext cx="79375" cy="2714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04" name="Freeform 116"/>
          <p:cNvSpPr>
            <a:spLocks noChangeArrowheads="1"/>
          </p:cNvSpPr>
          <p:nvPr/>
        </p:nvSpPr>
        <p:spPr bwMode="auto">
          <a:xfrm>
            <a:off x="5864225" y="5891213"/>
            <a:ext cx="323850" cy="369887"/>
          </a:xfrm>
          <a:custGeom>
            <a:avLst/>
            <a:gdLst>
              <a:gd name="T0" fmla="*/ 0 w 56"/>
              <a:gd name="T1" fmla="*/ 0 h 64"/>
              <a:gd name="T2" fmla="*/ 0 w 56"/>
              <a:gd name="T3" fmla="*/ 2147483646 h 64"/>
              <a:gd name="T4" fmla="*/ 0 w 56"/>
              <a:gd name="T5" fmla="*/ 2147483646 h 64"/>
              <a:gd name="T6" fmla="*/ 0 w 56"/>
              <a:gd name="T7" fmla="*/ 2147483646 h 64"/>
              <a:gd name="T8" fmla="*/ 2147483646 w 56"/>
              <a:gd name="T9" fmla="*/ 2147483646 h 64"/>
              <a:gd name="T10" fmla="*/ 2147483646 w 56"/>
              <a:gd name="T11" fmla="*/ 2147483646 h 64"/>
              <a:gd name="T12" fmla="*/ 2147483646 w 56"/>
              <a:gd name="T13" fmla="*/ 2147483646 h 64"/>
              <a:gd name="T14" fmla="*/ 2147483646 w 56"/>
              <a:gd name="T15" fmla="*/ 2147483646 h 64"/>
              <a:gd name="T16" fmla="*/ 2147483646 w 56"/>
              <a:gd name="T17" fmla="*/ 2147483646 h 64"/>
              <a:gd name="T18" fmla="*/ 2147483646 w 56"/>
              <a:gd name="T19" fmla="*/ 2147483646 h 64"/>
              <a:gd name="T20" fmla="*/ 2147483646 w 56"/>
              <a:gd name="T21" fmla="*/ 2147483646 h 64"/>
              <a:gd name="T22" fmla="*/ 2147483646 w 56"/>
              <a:gd name="T23" fmla="*/ 2147483646 h 64"/>
              <a:gd name="T24" fmla="*/ 2147483646 w 56"/>
              <a:gd name="T25" fmla="*/ 2147483646 h 64"/>
              <a:gd name="T26" fmla="*/ 2147483646 w 56"/>
              <a:gd name="T27" fmla="*/ 2147483646 h 64"/>
              <a:gd name="T28" fmla="*/ 2147483646 w 56"/>
              <a:gd name="T29" fmla="*/ 0 h 64"/>
              <a:gd name="T30" fmla="*/ 0 w 56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"/>
              <a:gd name="T49" fmla="*/ 0 h 64"/>
              <a:gd name="T50" fmla="*/ 56 w 56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2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5" name="Freeform 117"/>
          <p:cNvSpPr>
            <a:spLocks noChangeArrowheads="1"/>
          </p:cNvSpPr>
          <p:nvPr/>
        </p:nvSpPr>
        <p:spPr bwMode="auto">
          <a:xfrm>
            <a:off x="5864225" y="6105525"/>
            <a:ext cx="74613" cy="87313"/>
          </a:xfrm>
          <a:custGeom>
            <a:avLst/>
            <a:gdLst>
              <a:gd name="T0" fmla="*/ 2147483646 w 13"/>
              <a:gd name="T1" fmla="*/ 0 h 15"/>
              <a:gd name="T2" fmla="*/ 2147483646 w 13"/>
              <a:gd name="T3" fmla="*/ 0 h 15"/>
              <a:gd name="T4" fmla="*/ 0 w 13"/>
              <a:gd name="T5" fmla="*/ 0 h 15"/>
              <a:gd name="T6" fmla="*/ 0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15"/>
              <a:gd name="T20" fmla="*/ 13 w 13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15">
                <a:moveTo>
                  <a:pt x="13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15"/>
                  <a:pt x="13" y="15"/>
                  <a:pt x="13" y="15"/>
                </a:cubicBezTo>
                <a:lnTo>
                  <a:pt x="13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6" name="Freeform 118"/>
          <p:cNvSpPr>
            <a:spLocks noChangeArrowheads="1"/>
          </p:cNvSpPr>
          <p:nvPr/>
        </p:nvSpPr>
        <p:spPr bwMode="auto">
          <a:xfrm>
            <a:off x="5864225" y="5891213"/>
            <a:ext cx="74613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7" name="Freeform 119"/>
          <p:cNvSpPr>
            <a:spLocks noChangeArrowheads="1"/>
          </p:cNvSpPr>
          <p:nvPr/>
        </p:nvSpPr>
        <p:spPr bwMode="auto">
          <a:xfrm>
            <a:off x="5684838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8" name="Freeform 120"/>
          <p:cNvSpPr>
            <a:spLocks noChangeArrowheads="1"/>
          </p:cNvSpPr>
          <p:nvPr/>
        </p:nvSpPr>
        <p:spPr bwMode="auto">
          <a:xfrm>
            <a:off x="5730875" y="5816600"/>
            <a:ext cx="168275" cy="365125"/>
          </a:xfrm>
          <a:custGeom>
            <a:avLst/>
            <a:gdLst>
              <a:gd name="T0" fmla="*/ 2147483646 w 29"/>
              <a:gd name="T1" fmla="*/ 2147483646 h 63"/>
              <a:gd name="T2" fmla="*/ 2147483646 w 29"/>
              <a:gd name="T3" fmla="*/ 2147483646 h 63"/>
              <a:gd name="T4" fmla="*/ 2147483646 w 29"/>
              <a:gd name="T5" fmla="*/ 0 h 63"/>
              <a:gd name="T6" fmla="*/ 2147483646 w 29"/>
              <a:gd name="T7" fmla="*/ 0 h 63"/>
              <a:gd name="T8" fmla="*/ 2147483646 w 29"/>
              <a:gd name="T9" fmla="*/ 0 h 63"/>
              <a:gd name="T10" fmla="*/ 0 w 29"/>
              <a:gd name="T11" fmla="*/ 2147483646 h 63"/>
              <a:gd name="T12" fmla="*/ 0 w 29"/>
              <a:gd name="T13" fmla="*/ 2147483646 h 63"/>
              <a:gd name="T14" fmla="*/ 0 w 29"/>
              <a:gd name="T15" fmla="*/ 2147483646 h 63"/>
              <a:gd name="T16" fmla="*/ 2147483646 w 29"/>
              <a:gd name="T17" fmla="*/ 2147483646 h 63"/>
              <a:gd name="T18" fmla="*/ 2147483646 w 29"/>
              <a:gd name="T19" fmla="*/ 2147483646 h 63"/>
              <a:gd name="T20" fmla="*/ 2147483646 w 29"/>
              <a:gd name="T21" fmla="*/ 2147483646 h 63"/>
              <a:gd name="T22" fmla="*/ 2147483646 w 29"/>
              <a:gd name="T23" fmla="*/ 2147483646 h 63"/>
              <a:gd name="T24" fmla="*/ 2147483646 w 29"/>
              <a:gd name="T25" fmla="*/ 2147483646 h 63"/>
              <a:gd name="T26" fmla="*/ 2147483646 w 29"/>
              <a:gd name="T27" fmla="*/ 2147483646 h 63"/>
              <a:gd name="T28" fmla="*/ 2147483646 w 29"/>
              <a:gd name="T29" fmla="*/ 2147483646 h 63"/>
              <a:gd name="T30" fmla="*/ 2147483646 w 29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"/>
              <a:gd name="T49" fmla="*/ 0 h 63"/>
              <a:gd name="T50" fmla="*/ 29 w 29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" h="63">
                <a:moveTo>
                  <a:pt x="29" y="23"/>
                </a:moveTo>
                <a:cubicBezTo>
                  <a:pt x="29" y="6"/>
                  <a:pt x="29" y="6"/>
                  <a:pt x="29" y="6"/>
                </a:cubicBezTo>
                <a:cubicBezTo>
                  <a:pt x="29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3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4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5" y="32"/>
                  <a:pt x="29" y="28"/>
                  <a:pt x="29" y="23"/>
                </a:cubicBez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9" name="Freeform 121"/>
          <p:cNvSpPr>
            <a:spLocks noChangeArrowheads="1"/>
          </p:cNvSpPr>
          <p:nvPr/>
        </p:nvSpPr>
        <p:spPr bwMode="auto">
          <a:xfrm>
            <a:off x="5846763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0" name="Oval 122"/>
          <p:cNvSpPr>
            <a:spLocks noChangeArrowheads="1"/>
          </p:cNvSpPr>
          <p:nvPr/>
        </p:nvSpPr>
        <p:spPr bwMode="auto">
          <a:xfrm>
            <a:off x="5789613" y="5897563"/>
            <a:ext cx="28575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11" name="Freeform 123"/>
          <p:cNvSpPr>
            <a:spLocks noChangeArrowheads="1"/>
          </p:cNvSpPr>
          <p:nvPr/>
        </p:nvSpPr>
        <p:spPr bwMode="auto">
          <a:xfrm>
            <a:off x="5684838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3" y="13"/>
                </a:moveTo>
                <a:cubicBezTo>
                  <a:pt x="2" y="13"/>
                  <a:pt x="1" y="13"/>
                  <a:pt x="0" y="13"/>
                </a:cubicBezTo>
                <a:cubicBezTo>
                  <a:pt x="2" y="15"/>
                  <a:pt x="6" y="17"/>
                  <a:pt x="10" y="17"/>
                </a:cubicBezTo>
                <a:cubicBezTo>
                  <a:pt x="19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7"/>
                  <a:pt x="11" y="13"/>
                  <a:pt x="3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2" name="Rectangle 124"/>
          <p:cNvSpPr>
            <a:spLocks noChangeArrowheads="1"/>
          </p:cNvSpPr>
          <p:nvPr/>
        </p:nvSpPr>
        <p:spPr bwMode="auto">
          <a:xfrm>
            <a:off x="6932613" y="6094413"/>
            <a:ext cx="39687" cy="682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13" name="Freeform 125"/>
          <p:cNvSpPr>
            <a:spLocks noChangeArrowheads="1"/>
          </p:cNvSpPr>
          <p:nvPr/>
        </p:nvSpPr>
        <p:spPr bwMode="auto">
          <a:xfrm>
            <a:off x="6891338" y="5965825"/>
            <a:ext cx="69850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4" name="Freeform 126"/>
          <p:cNvSpPr>
            <a:spLocks noChangeArrowheads="1"/>
          </p:cNvSpPr>
          <p:nvPr/>
        </p:nvSpPr>
        <p:spPr bwMode="auto">
          <a:xfrm>
            <a:off x="6330950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5" name="Rectangle 127"/>
          <p:cNvSpPr>
            <a:spLocks noChangeArrowheads="1"/>
          </p:cNvSpPr>
          <p:nvPr/>
        </p:nvSpPr>
        <p:spPr bwMode="auto">
          <a:xfrm>
            <a:off x="6746875" y="6042025"/>
            <a:ext cx="80963" cy="21907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16" name="Rectangle 128"/>
          <p:cNvSpPr>
            <a:spLocks noChangeArrowheads="1"/>
          </p:cNvSpPr>
          <p:nvPr/>
        </p:nvSpPr>
        <p:spPr bwMode="auto">
          <a:xfrm>
            <a:off x="6516688" y="5989638"/>
            <a:ext cx="85725" cy="2714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17" name="Freeform 129"/>
          <p:cNvSpPr>
            <a:spLocks noChangeArrowheads="1"/>
          </p:cNvSpPr>
          <p:nvPr/>
        </p:nvSpPr>
        <p:spPr bwMode="auto">
          <a:xfrm>
            <a:off x="6584950" y="5891213"/>
            <a:ext cx="317500" cy="369887"/>
          </a:xfrm>
          <a:custGeom>
            <a:avLst/>
            <a:gdLst>
              <a:gd name="T0" fmla="*/ 0 w 55"/>
              <a:gd name="T1" fmla="*/ 0 h 64"/>
              <a:gd name="T2" fmla="*/ 0 w 55"/>
              <a:gd name="T3" fmla="*/ 2147483646 h 64"/>
              <a:gd name="T4" fmla="*/ 0 w 55"/>
              <a:gd name="T5" fmla="*/ 2147483646 h 64"/>
              <a:gd name="T6" fmla="*/ 0 w 55"/>
              <a:gd name="T7" fmla="*/ 2147483646 h 64"/>
              <a:gd name="T8" fmla="*/ 2147483646 w 55"/>
              <a:gd name="T9" fmla="*/ 2147483646 h 64"/>
              <a:gd name="T10" fmla="*/ 2147483646 w 55"/>
              <a:gd name="T11" fmla="*/ 2147483646 h 64"/>
              <a:gd name="T12" fmla="*/ 2147483646 w 55"/>
              <a:gd name="T13" fmla="*/ 2147483646 h 64"/>
              <a:gd name="T14" fmla="*/ 2147483646 w 55"/>
              <a:gd name="T15" fmla="*/ 2147483646 h 64"/>
              <a:gd name="T16" fmla="*/ 2147483646 w 55"/>
              <a:gd name="T17" fmla="*/ 2147483646 h 64"/>
              <a:gd name="T18" fmla="*/ 2147483646 w 55"/>
              <a:gd name="T19" fmla="*/ 2147483646 h 64"/>
              <a:gd name="T20" fmla="*/ 2147483646 w 55"/>
              <a:gd name="T21" fmla="*/ 2147483646 h 64"/>
              <a:gd name="T22" fmla="*/ 2147483646 w 55"/>
              <a:gd name="T23" fmla="*/ 2147483646 h 64"/>
              <a:gd name="T24" fmla="*/ 2147483646 w 55"/>
              <a:gd name="T25" fmla="*/ 2147483646 h 64"/>
              <a:gd name="T26" fmla="*/ 2147483646 w 55"/>
              <a:gd name="T27" fmla="*/ 2147483646 h 64"/>
              <a:gd name="T28" fmla="*/ 2147483646 w 55"/>
              <a:gd name="T29" fmla="*/ 0 h 64"/>
              <a:gd name="T30" fmla="*/ 0 w 55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64"/>
              <a:gd name="T50" fmla="*/ 55 w 55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8" name="Freeform 130"/>
          <p:cNvSpPr>
            <a:spLocks noChangeArrowheads="1"/>
          </p:cNvSpPr>
          <p:nvPr/>
        </p:nvSpPr>
        <p:spPr bwMode="auto">
          <a:xfrm>
            <a:off x="6584950" y="6105525"/>
            <a:ext cx="69850" cy="87313"/>
          </a:xfrm>
          <a:custGeom>
            <a:avLst/>
            <a:gdLst>
              <a:gd name="T0" fmla="*/ 2147483646 w 12"/>
              <a:gd name="T1" fmla="*/ 0 h 15"/>
              <a:gd name="T2" fmla="*/ 0 w 12"/>
              <a:gd name="T3" fmla="*/ 0 h 15"/>
              <a:gd name="T4" fmla="*/ 0 w 12"/>
              <a:gd name="T5" fmla="*/ 0 h 15"/>
              <a:gd name="T6" fmla="*/ 0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"/>
              <a:gd name="T19" fmla="*/ 0 h 15"/>
              <a:gd name="T20" fmla="*/ 12 w 12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" h="15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" y="15"/>
                  <a:pt x="12" y="15"/>
                  <a:pt x="12" y="15"/>
                </a:cubicBezTo>
                <a:lnTo>
                  <a:pt x="12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9" name="Freeform 131"/>
          <p:cNvSpPr>
            <a:spLocks noChangeArrowheads="1"/>
          </p:cNvSpPr>
          <p:nvPr/>
        </p:nvSpPr>
        <p:spPr bwMode="auto">
          <a:xfrm>
            <a:off x="6584950" y="5891213"/>
            <a:ext cx="76200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0" name="Freeform 132"/>
          <p:cNvSpPr>
            <a:spLocks noChangeArrowheads="1"/>
          </p:cNvSpPr>
          <p:nvPr/>
        </p:nvSpPr>
        <p:spPr bwMode="auto">
          <a:xfrm>
            <a:off x="6400800" y="5694363"/>
            <a:ext cx="146050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1" name="Freeform 133"/>
          <p:cNvSpPr>
            <a:spLocks noChangeArrowheads="1"/>
          </p:cNvSpPr>
          <p:nvPr/>
        </p:nvSpPr>
        <p:spPr bwMode="auto">
          <a:xfrm>
            <a:off x="6448425" y="5816600"/>
            <a:ext cx="173038" cy="365125"/>
          </a:xfrm>
          <a:custGeom>
            <a:avLst/>
            <a:gdLst>
              <a:gd name="T0" fmla="*/ 2147483646 w 30"/>
              <a:gd name="T1" fmla="*/ 2147483646 h 63"/>
              <a:gd name="T2" fmla="*/ 2147483646 w 30"/>
              <a:gd name="T3" fmla="*/ 2147483646 h 63"/>
              <a:gd name="T4" fmla="*/ 2147483646 w 30"/>
              <a:gd name="T5" fmla="*/ 0 h 63"/>
              <a:gd name="T6" fmla="*/ 2147483646 w 30"/>
              <a:gd name="T7" fmla="*/ 0 h 63"/>
              <a:gd name="T8" fmla="*/ 2147483646 w 30"/>
              <a:gd name="T9" fmla="*/ 0 h 63"/>
              <a:gd name="T10" fmla="*/ 0 w 30"/>
              <a:gd name="T11" fmla="*/ 2147483646 h 63"/>
              <a:gd name="T12" fmla="*/ 0 w 30"/>
              <a:gd name="T13" fmla="*/ 2147483646 h 63"/>
              <a:gd name="T14" fmla="*/ 0 w 30"/>
              <a:gd name="T15" fmla="*/ 2147483646 h 63"/>
              <a:gd name="T16" fmla="*/ 2147483646 w 30"/>
              <a:gd name="T17" fmla="*/ 2147483646 h 63"/>
              <a:gd name="T18" fmla="*/ 2147483646 w 30"/>
              <a:gd name="T19" fmla="*/ 2147483646 h 63"/>
              <a:gd name="T20" fmla="*/ 2147483646 w 30"/>
              <a:gd name="T21" fmla="*/ 2147483646 h 63"/>
              <a:gd name="T22" fmla="*/ 2147483646 w 30"/>
              <a:gd name="T23" fmla="*/ 2147483646 h 63"/>
              <a:gd name="T24" fmla="*/ 2147483646 w 30"/>
              <a:gd name="T25" fmla="*/ 2147483646 h 63"/>
              <a:gd name="T26" fmla="*/ 2147483646 w 30"/>
              <a:gd name="T27" fmla="*/ 2147483646 h 63"/>
              <a:gd name="T28" fmla="*/ 2147483646 w 30"/>
              <a:gd name="T29" fmla="*/ 2147483646 h 63"/>
              <a:gd name="T30" fmla="*/ 2147483646 w 30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"/>
              <a:gd name="T49" fmla="*/ 0 h 63"/>
              <a:gd name="T50" fmla="*/ 30 w 30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" h="63">
                <a:moveTo>
                  <a:pt x="30" y="23"/>
                </a:moveTo>
                <a:cubicBezTo>
                  <a:pt x="30" y="6"/>
                  <a:pt x="30" y="6"/>
                  <a:pt x="30" y="6"/>
                </a:cubicBezTo>
                <a:cubicBezTo>
                  <a:pt x="30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4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5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6" y="32"/>
                  <a:pt x="30" y="28"/>
                  <a:pt x="30" y="23"/>
                </a:cubicBez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2" name="Freeform 134"/>
          <p:cNvSpPr>
            <a:spLocks noChangeArrowheads="1"/>
          </p:cNvSpPr>
          <p:nvPr/>
        </p:nvSpPr>
        <p:spPr bwMode="auto">
          <a:xfrm>
            <a:off x="6562725" y="5694363"/>
            <a:ext cx="144463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3" name="Oval 135"/>
          <p:cNvSpPr>
            <a:spLocks noChangeArrowheads="1"/>
          </p:cNvSpPr>
          <p:nvPr/>
        </p:nvSpPr>
        <p:spPr bwMode="auto">
          <a:xfrm>
            <a:off x="6510338" y="5897563"/>
            <a:ext cx="23812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24" name="Freeform 136"/>
          <p:cNvSpPr>
            <a:spLocks noChangeArrowheads="1"/>
          </p:cNvSpPr>
          <p:nvPr/>
        </p:nvSpPr>
        <p:spPr bwMode="auto">
          <a:xfrm>
            <a:off x="6400800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5" name="Freeform 137"/>
          <p:cNvSpPr>
            <a:spLocks noEditPoints="1" noChangeArrowheads="1"/>
          </p:cNvSpPr>
          <p:nvPr/>
        </p:nvSpPr>
        <p:spPr bwMode="auto">
          <a:xfrm>
            <a:off x="9074150" y="2398713"/>
            <a:ext cx="650875" cy="654050"/>
          </a:xfrm>
          <a:custGeom>
            <a:avLst/>
            <a:gdLst>
              <a:gd name="T0" fmla="*/ 2147483646 w 113"/>
              <a:gd name="T1" fmla="*/ 2147483646 h 113"/>
              <a:gd name="T2" fmla="*/ 0 w 113"/>
              <a:gd name="T3" fmla="*/ 2147483646 h 113"/>
              <a:gd name="T4" fmla="*/ 2147483646 w 113"/>
              <a:gd name="T5" fmla="*/ 0 h 113"/>
              <a:gd name="T6" fmla="*/ 2147483646 w 113"/>
              <a:gd name="T7" fmla="*/ 2147483646 h 113"/>
              <a:gd name="T8" fmla="*/ 2147483646 w 113"/>
              <a:gd name="T9" fmla="*/ 2147483646 h 113"/>
              <a:gd name="T10" fmla="*/ 2147483646 w 113"/>
              <a:gd name="T11" fmla="*/ 2147483646 h 113"/>
              <a:gd name="T12" fmla="*/ 2147483646 w 113"/>
              <a:gd name="T13" fmla="*/ 2147483646 h 113"/>
              <a:gd name="T14" fmla="*/ 2147483646 w 113"/>
              <a:gd name="T15" fmla="*/ 2147483646 h 113"/>
              <a:gd name="T16" fmla="*/ 2147483646 w 113"/>
              <a:gd name="T17" fmla="*/ 2147483646 h 113"/>
              <a:gd name="T18" fmla="*/ 2147483646 w 113"/>
              <a:gd name="T19" fmla="*/ 2147483646 h 1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113"/>
              <a:gd name="T32" fmla="*/ 113 w 113"/>
              <a:gd name="T33" fmla="*/ 113 h 11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113">
                <a:moveTo>
                  <a:pt x="57" y="113"/>
                </a:moveTo>
                <a:cubicBezTo>
                  <a:pt x="26" y="113"/>
                  <a:pt x="0" y="88"/>
                  <a:pt x="0" y="57"/>
                </a:cubicBezTo>
                <a:cubicBezTo>
                  <a:pt x="0" y="26"/>
                  <a:pt x="26" y="0"/>
                  <a:pt x="57" y="0"/>
                </a:cubicBezTo>
                <a:cubicBezTo>
                  <a:pt x="88" y="0"/>
                  <a:pt x="113" y="26"/>
                  <a:pt x="113" y="57"/>
                </a:cubicBezTo>
                <a:cubicBezTo>
                  <a:pt x="113" y="88"/>
                  <a:pt x="88" y="113"/>
                  <a:pt x="57" y="113"/>
                </a:cubicBezTo>
                <a:close/>
                <a:moveTo>
                  <a:pt x="57" y="12"/>
                </a:moveTo>
                <a:cubicBezTo>
                  <a:pt x="32" y="12"/>
                  <a:pt x="12" y="32"/>
                  <a:pt x="12" y="57"/>
                </a:cubicBezTo>
                <a:cubicBezTo>
                  <a:pt x="12" y="81"/>
                  <a:pt x="32" y="101"/>
                  <a:pt x="57" y="101"/>
                </a:cubicBezTo>
                <a:cubicBezTo>
                  <a:pt x="81" y="101"/>
                  <a:pt x="101" y="81"/>
                  <a:pt x="101" y="57"/>
                </a:cubicBezTo>
                <a:cubicBezTo>
                  <a:pt x="101" y="32"/>
                  <a:pt x="81" y="12"/>
                  <a:pt x="57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6" name="Oval 138"/>
          <p:cNvSpPr>
            <a:spLocks noChangeArrowheads="1"/>
          </p:cNvSpPr>
          <p:nvPr/>
        </p:nvSpPr>
        <p:spPr bwMode="auto">
          <a:xfrm>
            <a:off x="9223375" y="2544763"/>
            <a:ext cx="365125" cy="363537"/>
          </a:xfrm>
          <a:prstGeom prst="ellipse">
            <a:avLst/>
          </a:prstGeom>
          <a:solidFill>
            <a:srgbClr val="FBBE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27" name="Freeform 139"/>
          <p:cNvSpPr>
            <a:spLocks noChangeArrowheads="1"/>
          </p:cNvSpPr>
          <p:nvPr/>
        </p:nvSpPr>
        <p:spPr bwMode="auto">
          <a:xfrm>
            <a:off x="3740150" y="3098800"/>
            <a:ext cx="1136650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3"/>
                </a:moveTo>
                <a:cubicBezTo>
                  <a:pt x="178" y="63"/>
                  <a:pt x="176" y="64"/>
                  <a:pt x="174" y="64"/>
                </a:cubicBezTo>
                <a:cubicBezTo>
                  <a:pt x="173" y="50"/>
                  <a:pt x="161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39" y="18"/>
                  <a:pt x="121" y="0"/>
                  <a:pt x="99" y="1"/>
                </a:cubicBezTo>
                <a:cubicBezTo>
                  <a:pt x="77" y="1"/>
                  <a:pt x="59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7" y="42"/>
                </a:cubicBezTo>
                <a:cubicBezTo>
                  <a:pt x="34" y="42"/>
                  <a:pt x="23" y="52"/>
                  <a:pt x="21" y="65"/>
                </a:cubicBezTo>
                <a:cubicBezTo>
                  <a:pt x="20" y="64"/>
                  <a:pt x="18" y="64"/>
                  <a:pt x="16" y="64"/>
                </a:cubicBezTo>
                <a:cubicBezTo>
                  <a:pt x="7" y="64"/>
                  <a:pt x="0" y="72"/>
                  <a:pt x="0" y="80"/>
                </a:cubicBezTo>
                <a:cubicBezTo>
                  <a:pt x="0" y="89"/>
                  <a:pt x="8" y="96"/>
                  <a:pt x="16" y="96"/>
                </a:cubicBezTo>
                <a:cubicBezTo>
                  <a:pt x="22" y="96"/>
                  <a:pt x="174" y="95"/>
                  <a:pt x="181" y="95"/>
                </a:cubicBezTo>
                <a:cubicBezTo>
                  <a:pt x="190" y="95"/>
                  <a:pt x="197" y="88"/>
                  <a:pt x="197" y="79"/>
                </a:cubicBezTo>
                <a:cubicBezTo>
                  <a:pt x="196" y="70"/>
                  <a:pt x="189" y="63"/>
                  <a:pt x="18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8" name="Freeform 140"/>
          <p:cNvSpPr>
            <a:spLocks noChangeArrowheads="1"/>
          </p:cNvSpPr>
          <p:nvPr/>
        </p:nvSpPr>
        <p:spPr bwMode="auto">
          <a:xfrm>
            <a:off x="4316413" y="3317875"/>
            <a:ext cx="1138237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4"/>
                </a:moveTo>
                <a:cubicBezTo>
                  <a:pt x="178" y="64"/>
                  <a:pt x="176" y="64"/>
                  <a:pt x="175" y="65"/>
                </a:cubicBezTo>
                <a:cubicBezTo>
                  <a:pt x="173" y="51"/>
                  <a:pt x="162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40" y="18"/>
                  <a:pt x="122" y="0"/>
                  <a:pt x="100" y="1"/>
                </a:cubicBezTo>
                <a:cubicBezTo>
                  <a:pt x="78" y="1"/>
                  <a:pt x="60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8" y="41"/>
                </a:cubicBezTo>
                <a:cubicBezTo>
                  <a:pt x="34" y="41"/>
                  <a:pt x="23" y="51"/>
                  <a:pt x="21" y="64"/>
                </a:cubicBezTo>
                <a:cubicBezTo>
                  <a:pt x="20" y="64"/>
                  <a:pt x="18" y="63"/>
                  <a:pt x="16" y="63"/>
                </a:cubicBezTo>
                <a:cubicBezTo>
                  <a:pt x="7" y="63"/>
                  <a:pt x="0" y="71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22" y="95"/>
                  <a:pt x="174" y="96"/>
                  <a:pt x="181" y="96"/>
                </a:cubicBezTo>
                <a:cubicBezTo>
                  <a:pt x="189" y="95"/>
                  <a:pt x="197" y="88"/>
                  <a:pt x="196" y="79"/>
                </a:cubicBezTo>
                <a:cubicBezTo>
                  <a:pt x="196" y="71"/>
                  <a:pt x="189" y="64"/>
                  <a:pt x="180" y="64"/>
                </a:cubicBezTo>
                <a:close/>
              </a:path>
            </a:pathLst>
          </a:custGeom>
          <a:solidFill>
            <a:srgbClr val="7CD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9" name="Freeform 141"/>
          <p:cNvSpPr>
            <a:spLocks noChangeArrowheads="1"/>
          </p:cNvSpPr>
          <p:nvPr/>
        </p:nvSpPr>
        <p:spPr bwMode="auto">
          <a:xfrm>
            <a:off x="5857875" y="3219450"/>
            <a:ext cx="571500" cy="317500"/>
          </a:xfrm>
          <a:custGeom>
            <a:avLst/>
            <a:gdLst>
              <a:gd name="T0" fmla="*/ 2147483646 w 99"/>
              <a:gd name="T1" fmla="*/ 2147483646 h 55"/>
              <a:gd name="T2" fmla="*/ 2147483646 w 99"/>
              <a:gd name="T3" fmla="*/ 2147483646 h 55"/>
              <a:gd name="T4" fmla="*/ 2147483646 w 99"/>
              <a:gd name="T5" fmla="*/ 0 h 55"/>
              <a:gd name="T6" fmla="*/ 2147483646 w 99"/>
              <a:gd name="T7" fmla="*/ 2147483646 h 55"/>
              <a:gd name="T8" fmla="*/ 2147483646 w 99"/>
              <a:gd name="T9" fmla="*/ 2147483646 h 55"/>
              <a:gd name="T10" fmla="*/ 0 w 99"/>
              <a:gd name="T11" fmla="*/ 2147483646 h 55"/>
              <a:gd name="T12" fmla="*/ 2147483646 w 99"/>
              <a:gd name="T13" fmla="*/ 2147483646 h 55"/>
              <a:gd name="T14" fmla="*/ 2147483646 w 99"/>
              <a:gd name="T15" fmla="*/ 2147483646 h 55"/>
              <a:gd name="T16" fmla="*/ 2147483646 w 99"/>
              <a:gd name="T17" fmla="*/ 2147483646 h 55"/>
              <a:gd name="T18" fmla="*/ 2147483646 w 99"/>
              <a:gd name="T19" fmla="*/ 2147483646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"/>
              <a:gd name="T31" fmla="*/ 0 h 55"/>
              <a:gd name="T32" fmla="*/ 99 w 99"/>
              <a:gd name="T33" fmla="*/ 55 h 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" h="55">
                <a:moveTo>
                  <a:pt x="82" y="21"/>
                </a:moveTo>
                <a:cubicBezTo>
                  <a:pt x="80" y="21"/>
                  <a:pt x="78" y="21"/>
                  <a:pt x="77" y="22"/>
                </a:cubicBezTo>
                <a:cubicBezTo>
                  <a:pt x="74" y="9"/>
                  <a:pt x="63" y="0"/>
                  <a:pt x="49" y="0"/>
                </a:cubicBezTo>
                <a:cubicBezTo>
                  <a:pt x="36" y="0"/>
                  <a:pt x="25" y="9"/>
                  <a:pt x="22" y="21"/>
                </a:cubicBezTo>
                <a:cubicBezTo>
                  <a:pt x="21" y="21"/>
                  <a:pt x="19" y="21"/>
                  <a:pt x="18" y="21"/>
                </a:cubicBezTo>
                <a:cubicBezTo>
                  <a:pt x="8" y="21"/>
                  <a:pt x="0" y="29"/>
                  <a:pt x="0" y="38"/>
                </a:cubicBezTo>
                <a:cubicBezTo>
                  <a:pt x="0" y="48"/>
                  <a:pt x="8" y="55"/>
                  <a:pt x="18" y="55"/>
                </a:cubicBezTo>
                <a:cubicBezTo>
                  <a:pt x="23" y="55"/>
                  <a:pt x="76" y="55"/>
                  <a:pt x="82" y="55"/>
                </a:cubicBezTo>
                <a:cubicBezTo>
                  <a:pt x="92" y="55"/>
                  <a:pt x="99" y="48"/>
                  <a:pt x="99" y="38"/>
                </a:cubicBezTo>
                <a:cubicBezTo>
                  <a:pt x="99" y="29"/>
                  <a:pt x="92" y="21"/>
                  <a:pt x="8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0" name="Freeform 142"/>
          <p:cNvSpPr>
            <a:spLocks noChangeArrowheads="1"/>
          </p:cNvSpPr>
          <p:nvPr/>
        </p:nvSpPr>
        <p:spPr bwMode="auto">
          <a:xfrm>
            <a:off x="5194300" y="3033713"/>
            <a:ext cx="374650" cy="207962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1" name="Rectangle 143"/>
          <p:cNvSpPr>
            <a:spLocks noChangeArrowheads="1"/>
          </p:cNvSpPr>
          <p:nvPr/>
        </p:nvSpPr>
        <p:spPr bwMode="auto">
          <a:xfrm>
            <a:off x="2400300" y="5903913"/>
            <a:ext cx="61913" cy="369887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32" name="Rectangle 144"/>
          <p:cNvSpPr>
            <a:spLocks noChangeArrowheads="1"/>
          </p:cNvSpPr>
          <p:nvPr/>
        </p:nvSpPr>
        <p:spPr bwMode="auto">
          <a:xfrm>
            <a:off x="2382838" y="597852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33" name="Rectangle 145"/>
          <p:cNvSpPr>
            <a:spLocks noChangeArrowheads="1"/>
          </p:cNvSpPr>
          <p:nvPr/>
        </p:nvSpPr>
        <p:spPr bwMode="auto">
          <a:xfrm>
            <a:off x="2382838" y="6083300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34" name="Rectangle 146"/>
          <p:cNvSpPr>
            <a:spLocks noChangeArrowheads="1"/>
          </p:cNvSpPr>
          <p:nvPr/>
        </p:nvSpPr>
        <p:spPr bwMode="auto">
          <a:xfrm>
            <a:off x="2382838" y="617537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35" name="Freeform 147"/>
          <p:cNvSpPr>
            <a:spLocks noChangeArrowheads="1"/>
          </p:cNvSpPr>
          <p:nvPr/>
        </p:nvSpPr>
        <p:spPr bwMode="auto">
          <a:xfrm>
            <a:off x="2463800" y="5810250"/>
            <a:ext cx="230188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6" y="20"/>
                  <a:pt x="6" y="20"/>
                  <a:pt x="6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6" name="Freeform 148"/>
          <p:cNvSpPr>
            <a:spLocks noChangeArrowheads="1"/>
          </p:cNvSpPr>
          <p:nvPr/>
        </p:nvSpPr>
        <p:spPr bwMode="auto">
          <a:xfrm>
            <a:off x="2168525" y="5810250"/>
            <a:ext cx="231775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7" name="Freeform 149"/>
          <p:cNvSpPr>
            <a:spLocks noChangeArrowheads="1"/>
          </p:cNvSpPr>
          <p:nvPr/>
        </p:nvSpPr>
        <p:spPr bwMode="auto">
          <a:xfrm>
            <a:off x="2266950" y="5694363"/>
            <a:ext cx="196850" cy="227012"/>
          </a:xfrm>
          <a:custGeom>
            <a:avLst/>
            <a:gdLst>
              <a:gd name="T0" fmla="*/ 2147483646 w 34"/>
              <a:gd name="T1" fmla="*/ 2147483646 h 39"/>
              <a:gd name="T2" fmla="*/ 2147483646 w 34"/>
              <a:gd name="T3" fmla="*/ 2147483646 h 39"/>
              <a:gd name="T4" fmla="*/ 2147483646 w 34"/>
              <a:gd name="T5" fmla="*/ 2147483646 h 39"/>
              <a:gd name="T6" fmla="*/ 2147483646 w 34"/>
              <a:gd name="T7" fmla="*/ 2147483646 h 39"/>
              <a:gd name="T8" fmla="*/ 2147483646 w 34"/>
              <a:gd name="T9" fmla="*/ 2147483646 h 39"/>
              <a:gd name="T10" fmla="*/ 2147483646 w 34"/>
              <a:gd name="T11" fmla="*/ 2147483646 h 39"/>
              <a:gd name="T12" fmla="*/ 2147483646 w 34"/>
              <a:gd name="T13" fmla="*/ 2147483646 h 39"/>
              <a:gd name="T14" fmla="*/ 2147483646 w 34"/>
              <a:gd name="T15" fmla="*/ 2147483646 h 39"/>
              <a:gd name="T16" fmla="*/ 2147483646 w 34"/>
              <a:gd name="T17" fmla="*/ 2147483646 h 39"/>
              <a:gd name="T18" fmla="*/ 2147483646 w 34"/>
              <a:gd name="T19" fmla="*/ 2147483646 h 39"/>
              <a:gd name="T20" fmla="*/ 2147483646 w 34"/>
              <a:gd name="T21" fmla="*/ 2147483646 h 39"/>
              <a:gd name="T22" fmla="*/ 0 w 34"/>
              <a:gd name="T23" fmla="*/ 2147483646 h 39"/>
              <a:gd name="T24" fmla="*/ 2147483646 w 34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"/>
              <a:gd name="T40" fmla="*/ 0 h 39"/>
              <a:gd name="T41" fmla="*/ 34 w 34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" h="39">
                <a:moveTo>
                  <a:pt x="28" y="12"/>
                </a:moveTo>
                <a:cubicBezTo>
                  <a:pt x="34" y="21"/>
                  <a:pt x="32" y="33"/>
                  <a:pt x="23" y="39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26"/>
                  <a:pt x="13" y="26"/>
                  <a:pt x="13" y="26"/>
                </a:cubicBezTo>
                <a:cubicBezTo>
                  <a:pt x="16" y="20"/>
                  <a:pt x="16" y="20"/>
                  <a:pt x="16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16"/>
                  <a:pt x="7" y="16"/>
                  <a:pt x="7" y="16"/>
                </a:cubicBezTo>
                <a:cubicBezTo>
                  <a:pt x="10" y="11"/>
                  <a:pt x="10" y="11"/>
                  <a:pt x="1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6"/>
                  <a:pt x="0" y="6"/>
                  <a:pt x="0" y="6"/>
                </a:cubicBezTo>
                <a:cubicBezTo>
                  <a:pt x="9" y="0"/>
                  <a:pt x="22" y="3"/>
                  <a:pt x="28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8" name="Freeform 150"/>
          <p:cNvSpPr>
            <a:spLocks noChangeArrowheads="1"/>
          </p:cNvSpPr>
          <p:nvPr/>
        </p:nvSpPr>
        <p:spPr bwMode="auto">
          <a:xfrm>
            <a:off x="2406650" y="5694363"/>
            <a:ext cx="190500" cy="227012"/>
          </a:xfrm>
          <a:custGeom>
            <a:avLst/>
            <a:gdLst>
              <a:gd name="T0" fmla="*/ 2147483646 w 33"/>
              <a:gd name="T1" fmla="*/ 2147483646 h 39"/>
              <a:gd name="T2" fmla="*/ 2147483646 w 33"/>
              <a:gd name="T3" fmla="*/ 2147483646 h 39"/>
              <a:gd name="T4" fmla="*/ 2147483646 w 33"/>
              <a:gd name="T5" fmla="*/ 2147483646 h 39"/>
              <a:gd name="T6" fmla="*/ 2147483646 w 33"/>
              <a:gd name="T7" fmla="*/ 2147483646 h 39"/>
              <a:gd name="T8" fmla="*/ 2147483646 w 33"/>
              <a:gd name="T9" fmla="*/ 2147483646 h 39"/>
              <a:gd name="T10" fmla="*/ 2147483646 w 33"/>
              <a:gd name="T11" fmla="*/ 2147483646 h 39"/>
              <a:gd name="T12" fmla="*/ 2147483646 w 33"/>
              <a:gd name="T13" fmla="*/ 2147483646 h 39"/>
              <a:gd name="T14" fmla="*/ 2147483646 w 33"/>
              <a:gd name="T15" fmla="*/ 2147483646 h 39"/>
              <a:gd name="T16" fmla="*/ 2147483646 w 33"/>
              <a:gd name="T17" fmla="*/ 2147483646 h 39"/>
              <a:gd name="T18" fmla="*/ 2147483646 w 33"/>
              <a:gd name="T19" fmla="*/ 2147483646 h 39"/>
              <a:gd name="T20" fmla="*/ 2147483646 w 33"/>
              <a:gd name="T21" fmla="*/ 2147483646 h 39"/>
              <a:gd name="T22" fmla="*/ 2147483646 w 33"/>
              <a:gd name="T23" fmla="*/ 2147483646 h 39"/>
              <a:gd name="T24" fmla="*/ 2147483646 w 33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"/>
              <a:gd name="T40" fmla="*/ 0 h 39"/>
              <a:gd name="T41" fmla="*/ 33 w 33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" h="39">
                <a:moveTo>
                  <a:pt x="6" y="12"/>
                </a:moveTo>
                <a:cubicBezTo>
                  <a:pt x="0" y="21"/>
                  <a:pt x="2" y="33"/>
                  <a:pt x="11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2" y="28"/>
                  <a:pt x="12" y="28"/>
                  <a:pt x="12" y="28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16"/>
                  <a:pt x="27" y="16"/>
                  <a:pt x="27" y="16"/>
                </a:cubicBezTo>
                <a:cubicBezTo>
                  <a:pt x="24" y="11"/>
                  <a:pt x="24" y="11"/>
                  <a:pt x="2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24" y="0"/>
                  <a:pt x="12" y="3"/>
                  <a:pt x="6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9" name="Oval 151"/>
          <p:cNvSpPr>
            <a:spLocks noChangeArrowheads="1"/>
          </p:cNvSpPr>
          <p:nvPr/>
        </p:nvSpPr>
        <p:spPr bwMode="auto">
          <a:xfrm>
            <a:off x="2428875" y="5880100"/>
            <a:ext cx="6985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40" name="Oval 152"/>
          <p:cNvSpPr>
            <a:spLocks noChangeArrowheads="1"/>
          </p:cNvSpPr>
          <p:nvPr/>
        </p:nvSpPr>
        <p:spPr bwMode="auto">
          <a:xfrm>
            <a:off x="2352675" y="5880100"/>
            <a:ext cx="7620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41" name="Oval 153"/>
          <p:cNvSpPr>
            <a:spLocks noChangeArrowheads="1"/>
          </p:cNvSpPr>
          <p:nvPr/>
        </p:nvSpPr>
        <p:spPr bwMode="auto">
          <a:xfrm>
            <a:off x="2393950" y="5845175"/>
            <a:ext cx="74613" cy="76200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42" name="Freeform 154"/>
          <p:cNvSpPr>
            <a:spLocks noChangeArrowheads="1"/>
          </p:cNvSpPr>
          <p:nvPr/>
        </p:nvSpPr>
        <p:spPr bwMode="auto">
          <a:xfrm>
            <a:off x="4962525" y="5181600"/>
            <a:ext cx="588963" cy="784225"/>
          </a:xfrm>
          <a:custGeom>
            <a:avLst/>
            <a:gdLst>
              <a:gd name="T0" fmla="*/ 0 w 401"/>
              <a:gd name="T1" fmla="*/ 0 h 535"/>
              <a:gd name="T2" fmla="*/ 0 w 401"/>
              <a:gd name="T3" fmla="*/ 2147483646 h 535"/>
              <a:gd name="T4" fmla="*/ 2147483646 w 401"/>
              <a:gd name="T5" fmla="*/ 2147483646 h 535"/>
              <a:gd name="T6" fmla="*/ 2147483646 w 401"/>
              <a:gd name="T7" fmla="*/ 2147483646 h 535"/>
              <a:gd name="T8" fmla="*/ 2147483646 w 401"/>
              <a:gd name="T9" fmla="*/ 2147483646 h 535"/>
              <a:gd name="T10" fmla="*/ 2147483646 w 401"/>
              <a:gd name="T11" fmla="*/ 2147483646 h 535"/>
              <a:gd name="T12" fmla="*/ 2147483646 w 401"/>
              <a:gd name="T13" fmla="*/ 2147483646 h 535"/>
              <a:gd name="T14" fmla="*/ 2147483646 w 401"/>
              <a:gd name="T15" fmla="*/ 2147483646 h 535"/>
              <a:gd name="T16" fmla="*/ 2147483646 w 401"/>
              <a:gd name="T17" fmla="*/ 2147483646 h 535"/>
              <a:gd name="T18" fmla="*/ 2147483646 w 401"/>
              <a:gd name="T19" fmla="*/ 2147483646 h 535"/>
              <a:gd name="T20" fmla="*/ 2147483646 w 401"/>
              <a:gd name="T21" fmla="*/ 2147483646 h 535"/>
              <a:gd name="T22" fmla="*/ 0 w 401"/>
              <a:gd name="T23" fmla="*/ 0 h 535"/>
              <a:gd name="T24" fmla="*/ 0 w 401"/>
              <a:gd name="T25" fmla="*/ 0 h 5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1"/>
              <a:gd name="T40" fmla="*/ 0 h 535"/>
              <a:gd name="T41" fmla="*/ 401 w 401"/>
              <a:gd name="T42" fmla="*/ 535 h 5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1" h="535">
                <a:moveTo>
                  <a:pt x="0" y="0"/>
                </a:moveTo>
                <a:lnTo>
                  <a:pt x="0" y="535"/>
                </a:lnTo>
                <a:lnTo>
                  <a:pt x="44" y="500"/>
                </a:lnTo>
                <a:lnTo>
                  <a:pt x="87" y="535"/>
                </a:lnTo>
                <a:lnTo>
                  <a:pt x="134" y="500"/>
                </a:lnTo>
                <a:lnTo>
                  <a:pt x="177" y="535"/>
                </a:lnTo>
                <a:lnTo>
                  <a:pt x="221" y="500"/>
                </a:lnTo>
                <a:lnTo>
                  <a:pt x="264" y="535"/>
                </a:lnTo>
                <a:lnTo>
                  <a:pt x="307" y="500"/>
                </a:lnTo>
                <a:lnTo>
                  <a:pt x="354" y="535"/>
                </a:lnTo>
                <a:lnTo>
                  <a:pt x="401" y="500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3" name="Freeform 155"/>
          <p:cNvSpPr>
            <a:spLocks noChangeArrowheads="1"/>
          </p:cNvSpPr>
          <p:nvPr/>
        </p:nvSpPr>
        <p:spPr bwMode="auto">
          <a:xfrm>
            <a:off x="4962525" y="5181600"/>
            <a:ext cx="463550" cy="617538"/>
          </a:xfrm>
          <a:custGeom>
            <a:avLst/>
            <a:gdLst>
              <a:gd name="T0" fmla="*/ 0 w 315"/>
              <a:gd name="T1" fmla="*/ 0 h 421"/>
              <a:gd name="T2" fmla="*/ 0 w 315"/>
              <a:gd name="T3" fmla="*/ 2147483646 h 421"/>
              <a:gd name="T4" fmla="*/ 2147483646 w 315"/>
              <a:gd name="T5" fmla="*/ 2147483646 h 421"/>
              <a:gd name="T6" fmla="*/ 2147483646 w 315"/>
              <a:gd name="T7" fmla="*/ 2147483646 h 421"/>
              <a:gd name="T8" fmla="*/ 2147483646 w 315"/>
              <a:gd name="T9" fmla="*/ 2147483646 h 421"/>
              <a:gd name="T10" fmla="*/ 2147483646 w 315"/>
              <a:gd name="T11" fmla="*/ 2147483646 h 421"/>
              <a:gd name="T12" fmla="*/ 2147483646 w 315"/>
              <a:gd name="T13" fmla="*/ 2147483646 h 421"/>
              <a:gd name="T14" fmla="*/ 2147483646 w 315"/>
              <a:gd name="T15" fmla="*/ 2147483646 h 421"/>
              <a:gd name="T16" fmla="*/ 2147483646 w 315"/>
              <a:gd name="T17" fmla="*/ 2147483646 h 421"/>
              <a:gd name="T18" fmla="*/ 2147483646 w 315"/>
              <a:gd name="T19" fmla="*/ 2147483646 h 421"/>
              <a:gd name="T20" fmla="*/ 2147483646 w 315"/>
              <a:gd name="T21" fmla="*/ 2147483646 h 421"/>
              <a:gd name="T22" fmla="*/ 0 w 315"/>
              <a:gd name="T23" fmla="*/ 0 h 421"/>
              <a:gd name="T24" fmla="*/ 0 w 315"/>
              <a:gd name="T25" fmla="*/ 0 h 4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421"/>
              <a:gd name="T41" fmla="*/ 315 w 315"/>
              <a:gd name="T42" fmla="*/ 421 h 4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421">
                <a:moveTo>
                  <a:pt x="0" y="0"/>
                </a:moveTo>
                <a:lnTo>
                  <a:pt x="0" y="421"/>
                </a:lnTo>
                <a:lnTo>
                  <a:pt x="36" y="394"/>
                </a:lnTo>
                <a:lnTo>
                  <a:pt x="71" y="421"/>
                </a:lnTo>
                <a:lnTo>
                  <a:pt x="103" y="394"/>
                </a:lnTo>
                <a:lnTo>
                  <a:pt x="138" y="421"/>
                </a:lnTo>
                <a:lnTo>
                  <a:pt x="173" y="394"/>
                </a:lnTo>
                <a:lnTo>
                  <a:pt x="209" y="421"/>
                </a:lnTo>
                <a:lnTo>
                  <a:pt x="244" y="394"/>
                </a:lnTo>
                <a:lnTo>
                  <a:pt x="276" y="421"/>
                </a:lnTo>
                <a:lnTo>
                  <a:pt x="315" y="390"/>
                </a:lnTo>
                <a:lnTo>
                  <a:pt x="0" y="0"/>
                </a:lnTo>
                <a:close/>
              </a:path>
            </a:pathLst>
          </a:custGeom>
          <a:solidFill>
            <a:srgbClr val="DE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4" name="Freeform 156"/>
          <p:cNvSpPr>
            <a:spLocks noChangeArrowheads="1"/>
          </p:cNvSpPr>
          <p:nvPr/>
        </p:nvSpPr>
        <p:spPr bwMode="auto">
          <a:xfrm>
            <a:off x="4962525" y="5181600"/>
            <a:ext cx="334963" cy="444500"/>
          </a:xfrm>
          <a:custGeom>
            <a:avLst/>
            <a:gdLst>
              <a:gd name="T0" fmla="*/ 0 w 228"/>
              <a:gd name="T1" fmla="*/ 0 h 303"/>
              <a:gd name="T2" fmla="*/ 0 w 228"/>
              <a:gd name="T3" fmla="*/ 2147483646 h 303"/>
              <a:gd name="T4" fmla="*/ 2147483646 w 228"/>
              <a:gd name="T5" fmla="*/ 2147483646 h 303"/>
              <a:gd name="T6" fmla="*/ 2147483646 w 228"/>
              <a:gd name="T7" fmla="*/ 2147483646 h 303"/>
              <a:gd name="T8" fmla="*/ 2147483646 w 228"/>
              <a:gd name="T9" fmla="*/ 2147483646 h 303"/>
              <a:gd name="T10" fmla="*/ 2147483646 w 228"/>
              <a:gd name="T11" fmla="*/ 2147483646 h 303"/>
              <a:gd name="T12" fmla="*/ 2147483646 w 228"/>
              <a:gd name="T13" fmla="*/ 2147483646 h 303"/>
              <a:gd name="T14" fmla="*/ 2147483646 w 228"/>
              <a:gd name="T15" fmla="*/ 2147483646 h 303"/>
              <a:gd name="T16" fmla="*/ 2147483646 w 228"/>
              <a:gd name="T17" fmla="*/ 2147483646 h 303"/>
              <a:gd name="T18" fmla="*/ 2147483646 w 228"/>
              <a:gd name="T19" fmla="*/ 2147483646 h 303"/>
              <a:gd name="T20" fmla="*/ 2147483646 w 228"/>
              <a:gd name="T21" fmla="*/ 2147483646 h 303"/>
              <a:gd name="T22" fmla="*/ 0 w 228"/>
              <a:gd name="T23" fmla="*/ 0 h 303"/>
              <a:gd name="T24" fmla="*/ 0 w 228"/>
              <a:gd name="T25" fmla="*/ 0 h 3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8"/>
              <a:gd name="T40" fmla="*/ 0 h 303"/>
              <a:gd name="T41" fmla="*/ 228 w 228"/>
              <a:gd name="T42" fmla="*/ 303 h 3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8" h="303">
                <a:moveTo>
                  <a:pt x="0" y="0"/>
                </a:moveTo>
                <a:lnTo>
                  <a:pt x="0" y="303"/>
                </a:lnTo>
                <a:lnTo>
                  <a:pt x="24" y="283"/>
                </a:lnTo>
                <a:lnTo>
                  <a:pt x="52" y="303"/>
                </a:lnTo>
                <a:lnTo>
                  <a:pt x="75" y="283"/>
                </a:lnTo>
                <a:lnTo>
                  <a:pt x="99" y="303"/>
                </a:lnTo>
                <a:lnTo>
                  <a:pt x="126" y="283"/>
                </a:lnTo>
                <a:lnTo>
                  <a:pt x="150" y="303"/>
                </a:lnTo>
                <a:lnTo>
                  <a:pt x="173" y="283"/>
                </a:lnTo>
                <a:lnTo>
                  <a:pt x="201" y="303"/>
                </a:lnTo>
                <a:lnTo>
                  <a:pt x="228" y="283"/>
                </a:lnTo>
                <a:lnTo>
                  <a:pt x="0" y="0"/>
                </a:lnTo>
                <a:close/>
              </a:path>
            </a:pathLst>
          </a:custGeom>
          <a:solidFill>
            <a:srgbClr val="E8B3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" name="Freeform 157"/>
          <p:cNvSpPr>
            <a:spLocks noChangeArrowheads="1"/>
          </p:cNvSpPr>
          <p:nvPr/>
        </p:nvSpPr>
        <p:spPr bwMode="auto">
          <a:xfrm>
            <a:off x="3352800" y="5300663"/>
            <a:ext cx="74613" cy="109537"/>
          </a:xfrm>
          <a:custGeom>
            <a:avLst/>
            <a:gdLst>
              <a:gd name="T0" fmla="*/ 2147483646 w 51"/>
              <a:gd name="T1" fmla="*/ 2147483646 h 75"/>
              <a:gd name="T2" fmla="*/ 2147483646 w 51"/>
              <a:gd name="T3" fmla="*/ 2147483646 h 75"/>
              <a:gd name="T4" fmla="*/ 0 w 51"/>
              <a:gd name="T5" fmla="*/ 2147483646 h 75"/>
              <a:gd name="T6" fmla="*/ 2147483646 w 51"/>
              <a:gd name="T7" fmla="*/ 0 h 75"/>
              <a:gd name="T8" fmla="*/ 2147483646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51" y="63"/>
                </a:moveTo>
                <a:lnTo>
                  <a:pt x="35" y="75"/>
                </a:lnTo>
                <a:lnTo>
                  <a:pt x="0" y="12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6" name="Freeform 158"/>
          <p:cNvSpPr>
            <a:spLocks noChangeArrowheads="1"/>
          </p:cNvSpPr>
          <p:nvPr/>
        </p:nvSpPr>
        <p:spPr bwMode="auto">
          <a:xfrm>
            <a:off x="3455988" y="5181600"/>
            <a:ext cx="74612" cy="103188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40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7" name="Freeform 159"/>
          <p:cNvSpPr>
            <a:spLocks noChangeArrowheads="1"/>
          </p:cNvSpPr>
          <p:nvPr/>
        </p:nvSpPr>
        <p:spPr bwMode="auto">
          <a:xfrm>
            <a:off x="3416300" y="5214938"/>
            <a:ext cx="109538" cy="58737"/>
          </a:xfrm>
          <a:custGeom>
            <a:avLst/>
            <a:gdLst>
              <a:gd name="T0" fmla="*/ 2147483646 w 75"/>
              <a:gd name="T1" fmla="*/ 2147483646 h 40"/>
              <a:gd name="T2" fmla="*/ 2147483646 w 75"/>
              <a:gd name="T3" fmla="*/ 2147483646 h 40"/>
              <a:gd name="T4" fmla="*/ 0 w 75"/>
              <a:gd name="T5" fmla="*/ 2147483646 h 40"/>
              <a:gd name="T6" fmla="*/ 2147483646 w 75"/>
              <a:gd name="T7" fmla="*/ 0 h 40"/>
              <a:gd name="T8" fmla="*/ 2147483646 w 75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0"/>
              <a:gd name="T17" fmla="*/ 75 w 7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0">
                <a:moveTo>
                  <a:pt x="75" y="24"/>
                </a:moveTo>
                <a:lnTo>
                  <a:pt x="67" y="40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8" name="Freeform 160"/>
          <p:cNvSpPr>
            <a:spLocks noChangeArrowheads="1"/>
          </p:cNvSpPr>
          <p:nvPr/>
        </p:nvSpPr>
        <p:spPr bwMode="auto">
          <a:xfrm>
            <a:off x="3775075" y="4764088"/>
            <a:ext cx="74613" cy="103187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9" y="71"/>
                </a:lnTo>
                <a:lnTo>
                  <a:pt x="0" y="8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9" name="Freeform 161"/>
          <p:cNvSpPr>
            <a:spLocks noChangeArrowheads="1"/>
          </p:cNvSpPr>
          <p:nvPr/>
        </p:nvSpPr>
        <p:spPr bwMode="auto">
          <a:xfrm>
            <a:off x="3589338" y="5011738"/>
            <a:ext cx="80962" cy="109537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4"/>
                </a:moveTo>
                <a:lnTo>
                  <a:pt x="39" y="75"/>
                </a:lnTo>
                <a:lnTo>
                  <a:pt x="0" y="8"/>
                </a:lnTo>
                <a:lnTo>
                  <a:pt x="15" y="0"/>
                </a:lnTo>
                <a:lnTo>
                  <a:pt x="55" y="6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0" name="Freeform 162"/>
          <p:cNvSpPr>
            <a:spLocks noChangeArrowheads="1"/>
          </p:cNvSpPr>
          <p:nvPr/>
        </p:nvSpPr>
        <p:spPr bwMode="auto">
          <a:xfrm>
            <a:off x="3924300" y="4554538"/>
            <a:ext cx="80963" cy="104775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1" name="Freeform 163"/>
          <p:cNvSpPr>
            <a:spLocks noChangeArrowheads="1"/>
          </p:cNvSpPr>
          <p:nvPr/>
        </p:nvSpPr>
        <p:spPr bwMode="auto">
          <a:xfrm>
            <a:off x="3876675" y="4635500"/>
            <a:ext cx="80963" cy="111125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7"/>
                </a:moveTo>
                <a:lnTo>
                  <a:pt x="40" y="75"/>
                </a:lnTo>
                <a:lnTo>
                  <a:pt x="0" y="12"/>
                </a:lnTo>
                <a:lnTo>
                  <a:pt x="16" y="0"/>
                </a:lnTo>
                <a:lnTo>
                  <a:pt x="55" y="67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2" name="Freeform 164"/>
          <p:cNvSpPr>
            <a:spLocks noChangeArrowheads="1"/>
          </p:cNvSpPr>
          <p:nvPr/>
        </p:nvSpPr>
        <p:spPr bwMode="auto">
          <a:xfrm>
            <a:off x="3838575" y="4676775"/>
            <a:ext cx="109538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4"/>
                </a:moveTo>
                <a:lnTo>
                  <a:pt x="71" y="39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3" name="Freeform 165"/>
          <p:cNvSpPr>
            <a:spLocks noChangeArrowheads="1"/>
          </p:cNvSpPr>
          <p:nvPr/>
        </p:nvSpPr>
        <p:spPr bwMode="auto">
          <a:xfrm>
            <a:off x="3629025" y="4965700"/>
            <a:ext cx="74613" cy="104775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6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4" name="Freeform 166"/>
          <p:cNvSpPr>
            <a:spLocks noChangeArrowheads="1"/>
          </p:cNvSpPr>
          <p:nvPr/>
        </p:nvSpPr>
        <p:spPr bwMode="auto">
          <a:xfrm>
            <a:off x="3694113" y="4873625"/>
            <a:ext cx="107950" cy="63500"/>
          </a:xfrm>
          <a:custGeom>
            <a:avLst/>
            <a:gdLst>
              <a:gd name="T0" fmla="*/ 2147483646 w 74"/>
              <a:gd name="T1" fmla="*/ 2147483646 h 43"/>
              <a:gd name="T2" fmla="*/ 2147483646 w 74"/>
              <a:gd name="T3" fmla="*/ 2147483646 h 43"/>
              <a:gd name="T4" fmla="*/ 0 w 74"/>
              <a:gd name="T5" fmla="*/ 2147483646 h 43"/>
              <a:gd name="T6" fmla="*/ 2147483646 w 74"/>
              <a:gd name="T7" fmla="*/ 0 h 43"/>
              <a:gd name="T8" fmla="*/ 2147483646 w 74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3"/>
              <a:gd name="T17" fmla="*/ 74 w 7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3">
                <a:moveTo>
                  <a:pt x="74" y="28"/>
                </a:moveTo>
                <a:lnTo>
                  <a:pt x="66" y="43"/>
                </a:lnTo>
                <a:lnTo>
                  <a:pt x="0" y="20"/>
                </a:lnTo>
                <a:lnTo>
                  <a:pt x="3" y="0"/>
                </a:lnTo>
                <a:lnTo>
                  <a:pt x="74" y="28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5" name="Freeform 167"/>
          <p:cNvSpPr>
            <a:spLocks noChangeArrowheads="1"/>
          </p:cNvSpPr>
          <p:nvPr/>
        </p:nvSpPr>
        <p:spPr bwMode="auto">
          <a:xfrm>
            <a:off x="3230563" y="5470525"/>
            <a:ext cx="80962" cy="103188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6" name="Freeform 168"/>
          <p:cNvSpPr>
            <a:spLocks noChangeArrowheads="1"/>
          </p:cNvSpPr>
          <p:nvPr/>
        </p:nvSpPr>
        <p:spPr bwMode="auto">
          <a:xfrm>
            <a:off x="3254375" y="5422900"/>
            <a:ext cx="107950" cy="58738"/>
          </a:xfrm>
          <a:custGeom>
            <a:avLst/>
            <a:gdLst>
              <a:gd name="T0" fmla="*/ 2147483646 w 74"/>
              <a:gd name="T1" fmla="*/ 2147483646 h 40"/>
              <a:gd name="T2" fmla="*/ 2147483646 w 74"/>
              <a:gd name="T3" fmla="*/ 2147483646 h 40"/>
              <a:gd name="T4" fmla="*/ 0 w 74"/>
              <a:gd name="T5" fmla="*/ 2147483646 h 40"/>
              <a:gd name="T6" fmla="*/ 2147483646 w 74"/>
              <a:gd name="T7" fmla="*/ 0 h 40"/>
              <a:gd name="T8" fmla="*/ 2147483646 w 74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0"/>
              <a:gd name="T17" fmla="*/ 74 w 74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0">
                <a:moveTo>
                  <a:pt x="74" y="24"/>
                </a:moveTo>
                <a:lnTo>
                  <a:pt x="71" y="40"/>
                </a:lnTo>
                <a:lnTo>
                  <a:pt x="0" y="16"/>
                </a:lnTo>
                <a:lnTo>
                  <a:pt x="8" y="0"/>
                </a:lnTo>
                <a:lnTo>
                  <a:pt x="74" y="24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7" name="Freeform 169"/>
          <p:cNvSpPr>
            <a:spLocks noChangeArrowheads="1"/>
          </p:cNvSpPr>
          <p:nvPr/>
        </p:nvSpPr>
        <p:spPr bwMode="auto">
          <a:xfrm>
            <a:off x="3149600" y="5580063"/>
            <a:ext cx="111125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3"/>
                </a:moveTo>
                <a:lnTo>
                  <a:pt x="71" y="39"/>
                </a:lnTo>
                <a:lnTo>
                  <a:pt x="0" y="15"/>
                </a:lnTo>
                <a:lnTo>
                  <a:pt x="4" y="0"/>
                </a:lnTo>
                <a:lnTo>
                  <a:pt x="75" y="2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8" name="Freeform 170"/>
          <p:cNvSpPr>
            <a:spLocks noChangeArrowheads="1"/>
          </p:cNvSpPr>
          <p:nvPr/>
        </p:nvSpPr>
        <p:spPr bwMode="auto">
          <a:xfrm>
            <a:off x="4664075" y="5300663"/>
            <a:ext cx="74613" cy="109537"/>
          </a:xfrm>
          <a:custGeom>
            <a:avLst/>
            <a:gdLst>
              <a:gd name="T0" fmla="*/ 0 w 51"/>
              <a:gd name="T1" fmla="*/ 2147483646 h 75"/>
              <a:gd name="T2" fmla="*/ 2147483646 w 51"/>
              <a:gd name="T3" fmla="*/ 2147483646 h 75"/>
              <a:gd name="T4" fmla="*/ 2147483646 w 51"/>
              <a:gd name="T5" fmla="*/ 2147483646 h 75"/>
              <a:gd name="T6" fmla="*/ 2147483646 w 51"/>
              <a:gd name="T7" fmla="*/ 0 h 75"/>
              <a:gd name="T8" fmla="*/ 0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0" y="63"/>
                </a:moveTo>
                <a:lnTo>
                  <a:pt x="16" y="75"/>
                </a:lnTo>
                <a:lnTo>
                  <a:pt x="51" y="12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9" name="Freeform 171"/>
          <p:cNvSpPr>
            <a:spLocks noChangeArrowheads="1"/>
          </p:cNvSpPr>
          <p:nvPr/>
        </p:nvSpPr>
        <p:spPr bwMode="auto">
          <a:xfrm>
            <a:off x="4559300" y="5181600"/>
            <a:ext cx="74613" cy="103188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0" name="Freeform 172"/>
          <p:cNvSpPr>
            <a:spLocks noChangeArrowheads="1"/>
          </p:cNvSpPr>
          <p:nvPr/>
        </p:nvSpPr>
        <p:spPr bwMode="auto">
          <a:xfrm>
            <a:off x="4565650" y="5214938"/>
            <a:ext cx="115888" cy="58737"/>
          </a:xfrm>
          <a:custGeom>
            <a:avLst/>
            <a:gdLst>
              <a:gd name="T0" fmla="*/ 0 w 79"/>
              <a:gd name="T1" fmla="*/ 2147483646 h 40"/>
              <a:gd name="T2" fmla="*/ 2147483646 w 79"/>
              <a:gd name="T3" fmla="*/ 2147483646 h 40"/>
              <a:gd name="T4" fmla="*/ 2147483646 w 79"/>
              <a:gd name="T5" fmla="*/ 2147483646 h 40"/>
              <a:gd name="T6" fmla="*/ 2147483646 w 79"/>
              <a:gd name="T7" fmla="*/ 0 h 40"/>
              <a:gd name="T8" fmla="*/ 0 w 79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40"/>
              <a:gd name="T17" fmla="*/ 79 w 79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40">
                <a:moveTo>
                  <a:pt x="0" y="24"/>
                </a:moveTo>
                <a:lnTo>
                  <a:pt x="8" y="40"/>
                </a:lnTo>
                <a:lnTo>
                  <a:pt x="79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1" name="Freeform 173"/>
          <p:cNvSpPr>
            <a:spLocks noChangeArrowheads="1"/>
          </p:cNvSpPr>
          <p:nvPr/>
        </p:nvSpPr>
        <p:spPr bwMode="auto">
          <a:xfrm>
            <a:off x="4241800" y="4764088"/>
            <a:ext cx="74613" cy="103187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2" name="Freeform 174"/>
          <p:cNvSpPr>
            <a:spLocks noChangeArrowheads="1"/>
          </p:cNvSpPr>
          <p:nvPr/>
        </p:nvSpPr>
        <p:spPr bwMode="auto">
          <a:xfrm>
            <a:off x="4421188" y="5011738"/>
            <a:ext cx="80962" cy="109537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4"/>
                </a:moveTo>
                <a:lnTo>
                  <a:pt x="16" y="75"/>
                </a:lnTo>
                <a:lnTo>
                  <a:pt x="55" y="8"/>
                </a:lnTo>
                <a:lnTo>
                  <a:pt x="39" y="0"/>
                </a:lnTo>
                <a:lnTo>
                  <a:pt x="0" y="6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3" name="Freeform 175"/>
          <p:cNvSpPr>
            <a:spLocks noChangeArrowheads="1"/>
          </p:cNvSpPr>
          <p:nvPr/>
        </p:nvSpPr>
        <p:spPr bwMode="auto">
          <a:xfrm>
            <a:off x="4092575" y="4554538"/>
            <a:ext cx="74613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4" name="Freeform 176"/>
          <p:cNvSpPr>
            <a:spLocks noChangeArrowheads="1"/>
          </p:cNvSpPr>
          <p:nvPr/>
        </p:nvSpPr>
        <p:spPr bwMode="auto">
          <a:xfrm>
            <a:off x="4130675" y="4635500"/>
            <a:ext cx="80963" cy="111125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7"/>
                </a:moveTo>
                <a:lnTo>
                  <a:pt x="16" y="75"/>
                </a:lnTo>
                <a:lnTo>
                  <a:pt x="55" y="12"/>
                </a:lnTo>
                <a:lnTo>
                  <a:pt x="4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5" name="Freeform 177"/>
          <p:cNvSpPr>
            <a:spLocks noChangeArrowheads="1"/>
          </p:cNvSpPr>
          <p:nvPr/>
        </p:nvSpPr>
        <p:spPr bwMode="auto">
          <a:xfrm>
            <a:off x="4143375" y="4676775"/>
            <a:ext cx="109538" cy="57150"/>
          </a:xfrm>
          <a:custGeom>
            <a:avLst/>
            <a:gdLst>
              <a:gd name="T0" fmla="*/ 0 w 75"/>
              <a:gd name="T1" fmla="*/ 2147483646 h 39"/>
              <a:gd name="T2" fmla="*/ 2147483646 w 75"/>
              <a:gd name="T3" fmla="*/ 2147483646 h 39"/>
              <a:gd name="T4" fmla="*/ 2147483646 w 75"/>
              <a:gd name="T5" fmla="*/ 2147483646 h 39"/>
              <a:gd name="T6" fmla="*/ 2147483646 w 75"/>
              <a:gd name="T7" fmla="*/ 0 h 39"/>
              <a:gd name="T8" fmla="*/ 0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0" y="24"/>
                </a:moveTo>
                <a:lnTo>
                  <a:pt x="8" y="39"/>
                </a:lnTo>
                <a:lnTo>
                  <a:pt x="75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6" name="Freeform 178"/>
          <p:cNvSpPr>
            <a:spLocks noChangeArrowheads="1"/>
          </p:cNvSpPr>
          <p:nvPr/>
        </p:nvSpPr>
        <p:spPr bwMode="auto">
          <a:xfrm>
            <a:off x="4384675" y="4965700"/>
            <a:ext cx="76200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6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7" name="Freeform 179"/>
          <p:cNvSpPr>
            <a:spLocks noChangeArrowheads="1"/>
          </p:cNvSpPr>
          <p:nvPr/>
        </p:nvSpPr>
        <p:spPr bwMode="auto">
          <a:xfrm>
            <a:off x="4286250" y="4873625"/>
            <a:ext cx="111125" cy="63500"/>
          </a:xfrm>
          <a:custGeom>
            <a:avLst/>
            <a:gdLst>
              <a:gd name="T0" fmla="*/ 0 w 75"/>
              <a:gd name="T1" fmla="*/ 2147483646 h 43"/>
              <a:gd name="T2" fmla="*/ 2147483646 w 75"/>
              <a:gd name="T3" fmla="*/ 2147483646 h 43"/>
              <a:gd name="T4" fmla="*/ 2147483646 w 75"/>
              <a:gd name="T5" fmla="*/ 2147483646 h 43"/>
              <a:gd name="T6" fmla="*/ 2147483646 w 75"/>
              <a:gd name="T7" fmla="*/ 0 h 43"/>
              <a:gd name="T8" fmla="*/ 0 w 75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3"/>
              <a:gd name="T17" fmla="*/ 75 w 7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3">
                <a:moveTo>
                  <a:pt x="0" y="28"/>
                </a:moveTo>
                <a:lnTo>
                  <a:pt x="8" y="43"/>
                </a:lnTo>
                <a:lnTo>
                  <a:pt x="75" y="20"/>
                </a:lnTo>
                <a:lnTo>
                  <a:pt x="71" y="0"/>
                </a:lnTo>
                <a:lnTo>
                  <a:pt x="0" y="28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8" name="Freeform 180"/>
          <p:cNvSpPr>
            <a:spLocks noChangeArrowheads="1"/>
          </p:cNvSpPr>
          <p:nvPr/>
        </p:nvSpPr>
        <p:spPr bwMode="auto">
          <a:xfrm>
            <a:off x="4195763" y="5035550"/>
            <a:ext cx="96837" cy="98425"/>
          </a:xfrm>
          <a:custGeom>
            <a:avLst/>
            <a:gdLst>
              <a:gd name="T0" fmla="*/ 2147483646 w 66"/>
              <a:gd name="T1" fmla="*/ 2147483646 h 67"/>
              <a:gd name="T2" fmla="*/ 2147483646 w 66"/>
              <a:gd name="T3" fmla="*/ 2147483646 h 67"/>
              <a:gd name="T4" fmla="*/ 0 w 66"/>
              <a:gd name="T5" fmla="*/ 2147483646 h 67"/>
              <a:gd name="T6" fmla="*/ 2147483646 w 66"/>
              <a:gd name="T7" fmla="*/ 0 h 67"/>
              <a:gd name="T8" fmla="*/ 2147483646 w 66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67"/>
              <a:gd name="T17" fmla="*/ 66 w 66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67">
                <a:moveTo>
                  <a:pt x="66" y="16"/>
                </a:moveTo>
                <a:lnTo>
                  <a:pt x="15" y="67"/>
                </a:lnTo>
                <a:lnTo>
                  <a:pt x="0" y="55"/>
                </a:lnTo>
                <a:lnTo>
                  <a:pt x="51" y="0"/>
                </a:lnTo>
                <a:lnTo>
                  <a:pt x="66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9" name="Freeform 181"/>
          <p:cNvSpPr>
            <a:spLocks noChangeArrowheads="1"/>
          </p:cNvSpPr>
          <p:nvPr/>
        </p:nvSpPr>
        <p:spPr bwMode="auto">
          <a:xfrm>
            <a:off x="4086225" y="5035550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0" name="Freeform 182"/>
          <p:cNvSpPr>
            <a:spLocks noChangeArrowheads="1"/>
          </p:cNvSpPr>
          <p:nvPr/>
        </p:nvSpPr>
        <p:spPr bwMode="auto">
          <a:xfrm>
            <a:off x="4322763" y="5035550"/>
            <a:ext cx="103187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1" name="Freeform 183"/>
          <p:cNvSpPr>
            <a:spLocks noChangeArrowheads="1"/>
          </p:cNvSpPr>
          <p:nvPr/>
        </p:nvSpPr>
        <p:spPr bwMode="auto">
          <a:xfrm>
            <a:off x="4137025" y="4781550"/>
            <a:ext cx="98425" cy="104775"/>
          </a:xfrm>
          <a:custGeom>
            <a:avLst/>
            <a:gdLst>
              <a:gd name="T0" fmla="*/ 2147483646 w 67"/>
              <a:gd name="T1" fmla="*/ 2147483646 h 71"/>
              <a:gd name="T2" fmla="*/ 2147483646 w 67"/>
              <a:gd name="T3" fmla="*/ 2147483646 h 71"/>
              <a:gd name="T4" fmla="*/ 0 w 67"/>
              <a:gd name="T5" fmla="*/ 2147483646 h 71"/>
              <a:gd name="T6" fmla="*/ 2147483646 w 67"/>
              <a:gd name="T7" fmla="*/ 0 h 71"/>
              <a:gd name="T8" fmla="*/ 2147483646 w 6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67" y="16"/>
                </a:moveTo>
                <a:lnTo>
                  <a:pt x="16" y="71"/>
                </a:lnTo>
                <a:lnTo>
                  <a:pt x="0" y="55"/>
                </a:lnTo>
                <a:lnTo>
                  <a:pt x="51" y="0"/>
                </a:lnTo>
                <a:lnTo>
                  <a:pt x="67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2" name="Freeform 184"/>
          <p:cNvSpPr>
            <a:spLocks noChangeArrowheads="1"/>
          </p:cNvSpPr>
          <p:nvPr/>
        </p:nvSpPr>
        <p:spPr bwMode="auto">
          <a:xfrm>
            <a:off x="4051300" y="4694238"/>
            <a:ext cx="103188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3" name="Freeform 185"/>
          <p:cNvSpPr>
            <a:spLocks noChangeArrowheads="1"/>
          </p:cNvSpPr>
          <p:nvPr/>
        </p:nvSpPr>
        <p:spPr bwMode="auto">
          <a:xfrm>
            <a:off x="4103688" y="4903788"/>
            <a:ext cx="103187" cy="103187"/>
          </a:xfrm>
          <a:custGeom>
            <a:avLst/>
            <a:gdLst>
              <a:gd name="T0" fmla="*/ 2147483646 w 70"/>
              <a:gd name="T1" fmla="*/ 0 h 71"/>
              <a:gd name="T2" fmla="*/ 2147483646 w 70"/>
              <a:gd name="T3" fmla="*/ 2147483646 h 71"/>
              <a:gd name="T4" fmla="*/ 2147483646 w 70"/>
              <a:gd name="T5" fmla="*/ 2147483646 h 71"/>
              <a:gd name="T6" fmla="*/ 0 w 70"/>
              <a:gd name="T7" fmla="*/ 2147483646 h 71"/>
              <a:gd name="T8" fmla="*/ 2147483646 w 70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71"/>
              <a:gd name="T17" fmla="*/ 70 w 70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71">
                <a:moveTo>
                  <a:pt x="15" y="0"/>
                </a:moveTo>
                <a:lnTo>
                  <a:pt x="70" y="55"/>
                </a:lnTo>
                <a:lnTo>
                  <a:pt x="55" y="71"/>
                </a:lnTo>
                <a:lnTo>
                  <a:pt x="0" y="15"/>
                </a:lnTo>
                <a:lnTo>
                  <a:pt x="15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4" name="Freeform 186"/>
          <p:cNvSpPr>
            <a:spLocks noChangeArrowheads="1"/>
          </p:cNvSpPr>
          <p:nvPr/>
        </p:nvSpPr>
        <p:spPr bwMode="auto">
          <a:xfrm>
            <a:off x="4229100" y="4891088"/>
            <a:ext cx="98425" cy="104775"/>
          </a:xfrm>
          <a:custGeom>
            <a:avLst/>
            <a:gdLst>
              <a:gd name="T0" fmla="*/ 2147483646 w 67"/>
              <a:gd name="T1" fmla="*/ 0 h 71"/>
              <a:gd name="T2" fmla="*/ 2147483646 w 67"/>
              <a:gd name="T3" fmla="*/ 2147483646 h 71"/>
              <a:gd name="T4" fmla="*/ 2147483646 w 67"/>
              <a:gd name="T5" fmla="*/ 2147483646 h 71"/>
              <a:gd name="T6" fmla="*/ 0 w 67"/>
              <a:gd name="T7" fmla="*/ 2147483646 h 71"/>
              <a:gd name="T8" fmla="*/ 2147483646 w 6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12" y="0"/>
                </a:moveTo>
                <a:lnTo>
                  <a:pt x="67" y="55"/>
                </a:lnTo>
                <a:lnTo>
                  <a:pt x="51" y="71"/>
                </a:lnTo>
                <a:lnTo>
                  <a:pt x="0" y="16"/>
                </a:lnTo>
                <a:lnTo>
                  <a:pt x="12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5" name="Freeform 187"/>
          <p:cNvSpPr>
            <a:spLocks noChangeArrowheads="1"/>
          </p:cNvSpPr>
          <p:nvPr/>
        </p:nvSpPr>
        <p:spPr bwMode="auto">
          <a:xfrm>
            <a:off x="8005763" y="3033713"/>
            <a:ext cx="565150" cy="323850"/>
          </a:xfrm>
          <a:custGeom>
            <a:avLst/>
            <a:gdLst>
              <a:gd name="T0" fmla="*/ 2147483646 w 98"/>
              <a:gd name="T1" fmla="*/ 2147483646 h 56"/>
              <a:gd name="T2" fmla="*/ 2147483646 w 98"/>
              <a:gd name="T3" fmla="*/ 2147483646 h 56"/>
              <a:gd name="T4" fmla="*/ 2147483646 w 98"/>
              <a:gd name="T5" fmla="*/ 0 h 56"/>
              <a:gd name="T6" fmla="*/ 2147483646 w 98"/>
              <a:gd name="T7" fmla="*/ 2147483646 h 56"/>
              <a:gd name="T8" fmla="*/ 2147483646 w 98"/>
              <a:gd name="T9" fmla="*/ 2147483646 h 56"/>
              <a:gd name="T10" fmla="*/ 0 w 98"/>
              <a:gd name="T11" fmla="*/ 2147483646 h 56"/>
              <a:gd name="T12" fmla="*/ 2147483646 w 98"/>
              <a:gd name="T13" fmla="*/ 2147483646 h 56"/>
              <a:gd name="T14" fmla="*/ 2147483646 w 98"/>
              <a:gd name="T15" fmla="*/ 2147483646 h 56"/>
              <a:gd name="T16" fmla="*/ 2147483646 w 98"/>
              <a:gd name="T17" fmla="*/ 2147483646 h 56"/>
              <a:gd name="T18" fmla="*/ 2147483646 w 98"/>
              <a:gd name="T19" fmla="*/ 2147483646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"/>
              <a:gd name="T31" fmla="*/ 0 h 56"/>
              <a:gd name="T32" fmla="*/ 98 w 98"/>
              <a:gd name="T33" fmla="*/ 56 h 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" h="56">
                <a:moveTo>
                  <a:pt x="81" y="21"/>
                </a:moveTo>
                <a:cubicBezTo>
                  <a:pt x="79" y="21"/>
                  <a:pt x="78" y="21"/>
                  <a:pt x="76" y="22"/>
                </a:cubicBezTo>
                <a:cubicBezTo>
                  <a:pt x="73" y="9"/>
                  <a:pt x="62" y="0"/>
                  <a:pt x="49" y="0"/>
                </a:cubicBezTo>
                <a:cubicBezTo>
                  <a:pt x="35" y="0"/>
                  <a:pt x="24" y="9"/>
                  <a:pt x="21" y="22"/>
                </a:cubicBezTo>
                <a:cubicBezTo>
                  <a:pt x="20" y="21"/>
                  <a:pt x="18" y="21"/>
                  <a:pt x="17" y="21"/>
                </a:cubicBezTo>
                <a:cubicBezTo>
                  <a:pt x="7" y="21"/>
                  <a:pt x="0" y="29"/>
                  <a:pt x="0" y="38"/>
                </a:cubicBezTo>
                <a:cubicBezTo>
                  <a:pt x="0" y="48"/>
                  <a:pt x="7" y="56"/>
                  <a:pt x="17" y="56"/>
                </a:cubicBezTo>
                <a:cubicBezTo>
                  <a:pt x="22" y="56"/>
                  <a:pt x="75" y="56"/>
                  <a:pt x="81" y="56"/>
                </a:cubicBezTo>
                <a:cubicBezTo>
                  <a:pt x="91" y="56"/>
                  <a:pt x="98" y="48"/>
                  <a:pt x="98" y="38"/>
                </a:cubicBezTo>
                <a:cubicBezTo>
                  <a:pt x="98" y="29"/>
                  <a:pt x="91" y="21"/>
                  <a:pt x="81" y="21"/>
                </a:cubicBezTo>
                <a:close/>
              </a:path>
            </a:pathLst>
          </a:custGeom>
          <a:solidFill>
            <a:srgbClr val="64D8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6" name="Freeform 188"/>
          <p:cNvSpPr>
            <a:spLocks noChangeArrowheads="1"/>
          </p:cNvSpPr>
          <p:nvPr/>
        </p:nvSpPr>
        <p:spPr bwMode="auto">
          <a:xfrm>
            <a:off x="7267575" y="4445000"/>
            <a:ext cx="965200" cy="990600"/>
          </a:xfrm>
          <a:custGeom>
            <a:avLst/>
            <a:gdLst>
              <a:gd name="T0" fmla="*/ 2147483646 w 167"/>
              <a:gd name="T1" fmla="*/ 2147483646 h 171"/>
              <a:gd name="T2" fmla="*/ 2147483646 w 167"/>
              <a:gd name="T3" fmla="*/ 2147483646 h 171"/>
              <a:gd name="T4" fmla="*/ 2147483646 w 167"/>
              <a:gd name="T5" fmla="*/ 2147483646 h 171"/>
              <a:gd name="T6" fmla="*/ 2147483646 w 167"/>
              <a:gd name="T7" fmla="*/ 2147483646 h 171"/>
              <a:gd name="T8" fmla="*/ 2147483646 w 167"/>
              <a:gd name="T9" fmla="*/ 2147483646 h 171"/>
              <a:gd name="T10" fmla="*/ 2147483646 w 167"/>
              <a:gd name="T11" fmla="*/ 2147483646 h 171"/>
              <a:gd name="T12" fmla="*/ 2147483646 w 167"/>
              <a:gd name="T13" fmla="*/ 0 h 171"/>
              <a:gd name="T14" fmla="*/ 2147483646 w 167"/>
              <a:gd name="T15" fmla="*/ 2147483646 h 171"/>
              <a:gd name="T16" fmla="*/ 2147483646 w 167"/>
              <a:gd name="T17" fmla="*/ 2147483646 h 171"/>
              <a:gd name="T18" fmla="*/ 2147483646 w 167"/>
              <a:gd name="T19" fmla="*/ 2147483646 h 171"/>
              <a:gd name="T20" fmla="*/ 2147483646 w 167"/>
              <a:gd name="T21" fmla="*/ 2147483646 h 171"/>
              <a:gd name="T22" fmla="*/ 0 w 167"/>
              <a:gd name="T23" fmla="*/ 2147483646 h 171"/>
              <a:gd name="T24" fmla="*/ 2147483646 w 167"/>
              <a:gd name="T25" fmla="*/ 2147483646 h 171"/>
              <a:gd name="T26" fmla="*/ 2147483646 w 167"/>
              <a:gd name="T27" fmla="*/ 2147483646 h 171"/>
              <a:gd name="T28" fmla="*/ 2147483646 w 167"/>
              <a:gd name="T29" fmla="*/ 2147483646 h 171"/>
              <a:gd name="T30" fmla="*/ 2147483646 w 167"/>
              <a:gd name="T31" fmla="*/ 2147483646 h 171"/>
              <a:gd name="T32" fmla="*/ 2147483646 w 167"/>
              <a:gd name="T33" fmla="*/ 2147483646 h 171"/>
              <a:gd name="T34" fmla="*/ 2147483646 w 167"/>
              <a:gd name="T35" fmla="*/ 2147483646 h 171"/>
              <a:gd name="T36" fmla="*/ 2147483646 w 167"/>
              <a:gd name="T37" fmla="*/ 2147483646 h 171"/>
              <a:gd name="T38" fmla="*/ 2147483646 w 167"/>
              <a:gd name="T39" fmla="*/ 2147483646 h 171"/>
              <a:gd name="T40" fmla="*/ 2147483646 w 167"/>
              <a:gd name="T41" fmla="*/ 2147483646 h 17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67"/>
              <a:gd name="T64" fmla="*/ 0 h 171"/>
              <a:gd name="T65" fmla="*/ 167 w 167"/>
              <a:gd name="T66" fmla="*/ 171 h 17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67" h="171">
                <a:moveTo>
                  <a:pt x="156" y="106"/>
                </a:moveTo>
                <a:cubicBezTo>
                  <a:pt x="158" y="101"/>
                  <a:pt x="160" y="95"/>
                  <a:pt x="160" y="90"/>
                </a:cubicBezTo>
                <a:cubicBezTo>
                  <a:pt x="160" y="70"/>
                  <a:pt x="144" y="54"/>
                  <a:pt x="124" y="54"/>
                </a:cubicBezTo>
                <a:cubicBezTo>
                  <a:pt x="122" y="54"/>
                  <a:pt x="120" y="54"/>
                  <a:pt x="118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28" y="50"/>
                  <a:pt x="135" y="40"/>
                  <a:pt x="135" y="28"/>
                </a:cubicBezTo>
                <a:cubicBezTo>
                  <a:pt x="135" y="12"/>
                  <a:pt x="122" y="0"/>
                  <a:pt x="106" y="0"/>
                </a:cubicBezTo>
                <a:cubicBezTo>
                  <a:pt x="90" y="0"/>
                  <a:pt x="78" y="12"/>
                  <a:pt x="78" y="28"/>
                </a:cubicBezTo>
                <a:cubicBezTo>
                  <a:pt x="78" y="31"/>
                  <a:pt x="78" y="33"/>
                  <a:pt x="79" y="36"/>
                </a:cubicBezTo>
                <a:cubicBezTo>
                  <a:pt x="69" y="37"/>
                  <a:pt x="61" y="42"/>
                  <a:pt x="55" y="48"/>
                </a:cubicBezTo>
                <a:cubicBezTo>
                  <a:pt x="49" y="43"/>
                  <a:pt x="42" y="40"/>
                  <a:pt x="34" y="40"/>
                </a:cubicBezTo>
                <a:cubicBezTo>
                  <a:pt x="15" y="40"/>
                  <a:pt x="0" y="55"/>
                  <a:pt x="0" y="74"/>
                </a:cubicBezTo>
                <a:cubicBezTo>
                  <a:pt x="0" y="85"/>
                  <a:pt x="6" y="95"/>
                  <a:pt x="15" y="101"/>
                </a:cubicBezTo>
                <a:cubicBezTo>
                  <a:pt x="13" y="105"/>
                  <a:pt x="12" y="110"/>
                  <a:pt x="12" y="115"/>
                </a:cubicBezTo>
                <a:cubicBezTo>
                  <a:pt x="12" y="133"/>
                  <a:pt x="26" y="148"/>
                  <a:pt x="44" y="148"/>
                </a:cubicBezTo>
                <a:cubicBezTo>
                  <a:pt x="50" y="148"/>
                  <a:pt x="56" y="146"/>
                  <a:pt x="60" y="144"/>
                </a:cubicBezTo>
                <a:cubicBezTo>
                  <a:pt x="66" y="160"/>
                  <a:pt x="81" y="171"/>
                  <a:pt x="99" y="171"/>
                </a:cubicBezTo>
                <a:cubicBezTo>
                  <a:pt x="115" y="171"/>
                  <a:pt x="128" y="162"/>
                  <a:pt x="135" y="149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56" y="150"/>
                  <a:pt x="167" y="139"/>
                  <a:pt x="167" y="126"/>
                </a:cubicBezTo>
                <a:cubicBezTo>
                  <a:pt x="167" y="117"/>
                  <a:pt x="162" y="110"/>
                  <a:pt x="156" y="106"/>
                </a:cubicBezTo>
                <a:close/>
              </a:path>
            </a:pathLst>
          </a:custGeom>
          <a:solidFill>
            <a:srgbClr val="0DD1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7" name="Freeform 189"/>
          <p:cNvSpPr>
            <a:spLocks noChangeArrowheads="1"/>
          </p:cNvSpPr>
          <p:nvPr/>
        </p:nvSpPr>
        <p:spPr bwMode="auto">
          <a:xfrm>
            <a:off x="7781925" y="4445000"/>
            <a:ext cx="450850" cy="990600"/>
          </a:xfrm>
          <a:custGeom>
            <a:avLst/>
            <a:gdLst>
              <a:gd name="T0" fmla="*/ 2147483646 w 78"/>
              <a:gd name="T1" fmla="*/ 2147483646 h 171"/>
              <a:gd name="T2" fmla="*/ 2147483646 w 78"/>
              <a:gd name="T3" fmla="*/ 2147483646 h 171"/>
              <a:gd name="T4" fmla="*/ 2147483646 w 78"/>
              <a:gd name="T5" fmla="*/ 2147483646 h 171"/>
              <a:gd name="T6" fmla="*/ 2147483646 w 78"/>
              <a:gd name="T7" fmla="*/ 2147483646 h 171"/>
              <a:gd name="T8" fmla="*/ 2147483646 w 78"/>
              <a:gd name="T9" fmla="*/ 2147483646 h 171"/>
              <a:gd name="T10" fmla="*/ 2147483646 w 78"/>
              <a:gd name="T11" fmla="*/ 2147483646 h 171"/>
              <a:gd name="T12" fmla="*/ 2147483646 w 78"/>
              <a:gd name="T13" fmla="*/ 0 h 171"/>
              <a:gd name="T14" fmla="*/ 0 w 78"/>
              <a:gd name="T15" fmla="*/ 2147483646 h 171"/>
              <a:gd name="T16" fmla="*/ 0 w 78"/>
              <a:gd name="T17" fmla="*/ 2147483646 h 171"/>
              <a:gd name="T18" fmla="*/ 2147483646 w 78"/>
              <a:gd name="T19" fmla="*/ 2147483646 h 171"/>
              <a:gd name="T20" fmla="*/ 2147483646 w 78"/>
              <a:gd name="T21" fmla="*/ 2147483646 h 171"/>
              <a:gd name="T22" fmla="*/ 2147483646 w 78"/>
              <a:gd name="T23" fmla="*/ 2147483646 h 171"/>
              <a:gd name="T24" fmla="*/ 2147483646 w 78"/>
              <a:gd name="T25" fmla="*/ 2147483646 h 171"/>
              <a:gd name="T26" fmla="*/ 2147483646 w 78"/>
              <a:gd name="T27" fmla="*/ 2147483646 h 1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"/>
              <a:gd name="T43" fmla="*/ 0 h 171"/>
              <a:gd name="T44" fmla="*/ 78 w 78"/>
              <a:gd name="T45" fmla="*/ 171 h 1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" h="171">
                <a:moveTo>
                  <a:pt x="67" y="106"/>
                </a:moveTo>
                <a:cubicBezTo>
                  <a:pt x="69" y="101"/>
                  <a:pt x="71" y="95"/>
                  <a:pt x="71" y="90"/>
                </a:cubicBezTo>
                <a:cubicBezTo>
                  <a:pt x="71" y="70"/>
                  <a:pt x="55" y="54"/>
                  <a:pt x="35" y="54"/>
                </a:cubicBezTo>
                <a:cubicBezTo>
                  <a:pt x="33" y="54"/>
                  <a:pt x="31" y="54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50"/>
                  <a:pt x="46" y="40"/>
                  <a:pt x="46" y="28"/>
                </a:cubicBezTo>
                <a:cubicBezTo>
                  <a:pt x="46" y="12"/>
                  <a:pt x="33" y="0"/>
                  <a:pt x="17" y="0"/>
                </a:cubicBezTo>
                <a:cubicBezTo>
                  <a:pt x="11" y="0"/>
                  <a:pt x="4" y="2"/>
                  <a:pt x="0" y="6"/>
                </a:cubicBezTo>
                <a:cubicBezTo>
                  <a:pt x="0" y="170"/>
                  <a:pt x="0" y="170"/>
                  <a:pt x="0" y="170"/>
                </a:cubicBezTo>
                <a:cubicBezTo>
                  <a:pt x="3" y="171"/>
                  <a:pt x="6" y="171"/>
                  <a:pt x="10" y="171"/>
                </a:cubicBezTo>
                <a:cubicBezTo>
                  <a:pt x="26" y="171"/>
                  <a:pt x="39" y="162"/>
                  <a:pt x="46" y="149"/>
                </a:cubicBezTo>
                <a:cubicBezTo>
                  <a:pt x="48" y="149"/>
                  <a:pt x="51" y="150"/>
                  <a:pt x="53" y="150"/>
                </a:cubicBezTo>
                <a:cubicBezTo>
                  <a:pt x="67" y="150"/>
                  <a:pt x="78" y="139"/>
                  <a:pt x="78" y="126"/>
                </a:cubicBezTo>
                <a:cubicBezTo>
                  <a:pt x="78" y="117"/>
                  <a:pt x="73" y="110"/>
                  <a:pt x="67" y="106"/>
                </a:cubicBezTo>
                <a:close/>
              </a:path>
            </a:pathLst>
          </a:custGeom>
          <a:solidFill>
            <a:srgbClr val="0D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8" name="Oval 190"/>
          <p:cNvSpPr>
            <a:spLocks noChangeArrowheads="1"/>
          </p:cNvSpPr>
          <p:nvPr/>
        </p:nvSpPr>
        <p:spPr bwMode="auto">
          <a:xfrm>
            <a:off x="7664450" y="5000625"/>
            <a:ext cx="227013" cy="231775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79" name="Oval 191"/>
          <p:cNvSpPr>
            <a:spLocks noChangeArrowheads="1"/>
          </p:cNvSpPr>
          <p:nvPr/>
        </p:nvSpPr>
        <p:spPr bwMode="auto">
          <a:xfrm>
            <a:off x="7718425" y="4787900"/>
            <a:ext cx="131763" cy="127000"/>
          </a:xfrm>
          <a:prstGeom prst="ellipse">
            <a:avLst/>
          </a:prstGeom>
          <a:solidFill>
            <a:srgbClr val="76F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80" name="文本框 194"/>
          <p:cNvSpPr>
            <a:spLocks noChangeArrowheads="1"/>
          </p:cNvSpPr>
          <p:nvPr/>
        </p:nvSpPr>
        <p:spPr bwMode="auto">
          <a:xfrm>
            <a:off x="4006850" y="1185863"/>
            <a:ext cx="4340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观察一棵植物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381" name="文本框 195"/>
          <p:cNvSpPr>
            <a:spLocks noChangeArrowheads="1"/>
          </p:cNvSpPr>
          <p:nvPr/>
        </p:nvSpPr>
        <p:spPr bwMode="auto">
          <a:xfrm>
            <a:off x="2152650" y="1579563"/>
            <a:ext cx="1500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SCIENCE</a:t>
            </a:r>
            <a:endParaRPr lang="zh-CN" altLang="en-US" sz="2400" b="1">
              <a:latin typeface="Arial" panose="020B0604020202020204" pitchFamily="34" charset="0"/>
            </a:endParaRPr>
          </a:p>
        </p:txBody>
      </p:sp>
      <p:sp>
        <p:nvSpPr>
          <p:cNvPr id="8382" name="直接连接符 198"/>
          <p:cNvSpPr>
            <a:spLocks noChangeShapeType="1"/>
          </p:cNvSpPr>
          <p:nvPr/>
        </p:nvSpPr>
        <p:spPr bwMode="auto">
          <a:xfrm>
            <a:off x="1681163" y="2106613"/>
            <a:ext cx="8859837" cy="1587"/>
          </a:xfrm>
          <a:prstGeom prst="line">
            <a:avLst/>
          </a:prstGeom>
          <a:noFill/>
          <a:ln w="6350">
            <a:solidFill>
              <a:srgbClr val="00A79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9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9BD4F5-607D-4E38-B249-C283B347B8FA}" type="datetime1">
              <a:rPr lang="zh-CN" altLang="en-US" smtClean="0">
                <a:solidFill>
                  <a:srgbClr val="898989"/>
                </a:solidFill>
              </a:rPr>
              <a:pPr/>
              <a:t>2017/9/26 Tuesday</a:t>
            </a:fld>
            <a:endParaRPr lang="zh-CN" altLang="en-US" sz="18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67" y="62901"/>
            <a:ext cx="5462378" cy="6762047"/>
          </a:xfrm>
          <a:prstGeom prst="roundRect">
            <a:avLst>
              <a:gd name="adj" fmla="val 4969"/>
            </a:avLst>
          </a:prstGeom>
        </p:spPr>
      </p:pic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995488" y="3668713"/>
            <a:ext cx="5462587" cy="3144837"/>
          </a:xfrm>
          <a:prstGeom prst="roundRect">
            <a:avLst>
              <a:gd name="adj" fmla="val 2153"/>
            </a:avLst>
          </a:prstGeom>
          <a:solidFill>
            <a:srgbClr val="2217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22" name="MH_Entry_1"/>
          <p:cNvSpPr>
            <a:spLocks noChangeArrowheads="1"/>
          </p:cNvSpPr>
          <p:nvPr/>
        </p:nvSpPr>
        <p:spPr bwMode="auto">
          <a:xfrm>
            <a:off x="288925" y="2693988"/>
            <a:ext cx="1550988" cy="749300"/>
          </a:xfrm>
          <a:prstGeom prst="roundRect">
            <a:avLst>
              <a:gd name="adj" fmla="val 9120"/>
            </a:avLst>
          </a:prstGeom>
          <a:solidFill>
            <a:srgbClr val="76B5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9223" name="MH_Number_1"/>
          <p:cNvSpPr>
            <a:spLocks noChangeArrowheads="1"/>
          </p:cNvSpPr>
          <p:nvPr/>
        </p:nvSpPr>
        <p:spPr bwMode="auto">
          <a:xfrm>
            <a:off x="7977188" y="2682875"/>
            <a:ext cx="501650" cy="498475"/>
          </a:xfrm>
          <a:prstGeom prst="roundRect">
            <a:avLst>
              <a:gd name="adj" fmla="val 7611"/>
            </a:avLst>
          </a:prstGeom>
          <a:solidFill>
            <a:srgbClr val="0895B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224" name="MH_Entry_1"/>
          <p:cNvSpPr>
            <a:spLocks noChangeArrowheads="1"/>
          </p:cNvSpPr>
          <p:nvPr/>
        </p:nvSpPr>
        <p:spPr bwMode="auto">
          <a:xfrm>
            <a:off x="8647113" y="2682875"/>
            <a:ext cx="3009900" cy="498475"/>
          </a:xfrm>
          <a:prstGeom prst="roundRect">
            <a:avLst>
              <a:gd name="adj" fmla="val 9120"/>
            </a:avLst>
          </a:prstGeom>
          <a:solidFill>
            <a:srgbClr val="0895B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你在哪里见过它？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7977188" y="3509963"/>
            <a:ext cx="3679825" cy="498475"/>
            <a:chOff x="5540375" y="2540000"/>
            <a:chExt cx="3680743" cy="498475"/>
          </a:xfrm>
        </p:grpSpPr>
        <p:sp>
          <p:nvSpPr>
            <p:cNvPr id="9229" name="MH_Entry_2"/>
            <p:cNvSpPr>
              <a:spLocks noChangeArrowheads="1"/>
            </p:cNvSpPr>
            <p:nvPr/>
          </p:nvSpPr>
          <p:spPr bwMode="auto">
            <a:xfrm>
              <a:off x="6210300" y="2540000"/>
              <a:ext cx="3010818" cy="498475"/>
            </a:xfrm>
            <a:prstGeom prst="roundRect">
              <a:avLst>
                <a:gd name="adj" fmla="val 9120"/>
              </a:avLst>
            </a:prstGeom>
            <a:solidFill>
              <a:srgbClr val="756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怎样来观察这棵树？</a:t>
              </a: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9230" name="MH_Number_2"/>
            <p:cNvSpPr>
              <a:spLocks noChangeArrowheads="1"/>
            </p:cNvSpPr>
            <p:nvPr/>
          </p:nvSpPr>
          <p:spPr bwMode="auto">
            <a:xfrm>
              <a:off x="5540375" y="2540000"/>
              <a:ext cx="498475" cy="498475"/>
            </a:xfrm>
            <a:prstGeom prst="roundRect">
              <a:avLst>
                <a:gd name="adj" fmla="val 7611"/>
              </a:avLst>
            </a:prstGeom>
            <a:solidFill>
              <a:srgbClr val="756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02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977188" y="4337050"/>
            <a:ext cx="3679825" cy="498475"/>
            <a:chOff x="5540375" y="3368675"/>
            <a:chExt cx="3680743" cy="498475"/>
          </a:xfrm>
        </p:grpSpPr>
        <p:sp>
          <p:nvSpPr>
            <p:cNvPr id="9227" name="MH_Number_1"/>
            <p:cNvSpPr>
              <a:spLocks noChangeArrowheads="1"/>
            </p:cNvSpPr>
            <p:nvPr/>
          </p:nvSpPr>
          <p:spPr bwMode="auto">
            <a:xfrm>
              <a:off x="5540375" y="3368675"/>
              <a:ext cx="498475" cy="498475"/>
            </a:xfrm>
            <a:prstGeom prst="roundRect">
              <a:avLst>
                <a:gd name="adj" fmla="val 7611"/>
              </a:avLst>
            </a:prstGeom>
            <a:solidFill>
              <a:srgbClr val="FFB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03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9228" name="MH_Entry_1"/>
            <p:cNvSpPr>
              <a:spLocks noChangeArrowheads="1"/>
            </p:cNvSpPr>
            <p:nvPr/>
          </p:nvSpPr>
          <p:spPr bwMode="auto">
            <a:xfrm>
              <a:off x="6210300" y="3368675"/>
              <a:ext cx="3010818" cy="498475"/>
            </a:xfrm>
            <a:prstGeom prst="roundRect">
              <a:avLst>
                <a:gd name="adj" fmla="val 9120"/>
              </a:avLst>
            </a:prstGeom>
            <a:solidFill>
              <a:srgbClr val="FFB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它由哪些部分组成？</a:t>
              </a:r>
              <a:endParaRPr lang="zh-CN" altLang="en-US" sz="1800" b="1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Pages>0</Pages>
  <Words>176</Words>
  <Characters>0</Characters>
  <Application>Microsoft Office PowerPoint</Application>
  <DocSecurity>0</DocSecurity>
  <PresentationFormat>宽屏</PresentationFormat>
  <Lines>0</Lines>
  <Paragraphs>80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china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xiaofan Zhou</dc:creator>
  <cp:keywords/>
  <dc:description/>
  <cp:lastModifiedBy>Hao Peng</cp:lastModifiedBy>
  <cp:revision>40</cp:revision>
  <dcterms:created xsi:type="dcterms:W3CDTF">2015-07-23T14:48:00Z</dcterms:created>
  <dcterms:modified xsi:type="dcterms:W3CDTF">2017-09-27T02:38:34Z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