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76" r:id="rId3"/>
    <p:sldId id="278" r:id="rId4"/>
    <p:sldId id="270" r:id="rId5"/>
    <p:sldId id="258" r:id="rId6"/>
    <p:sldId id="268" r:id="rId7"/>
    <p:sldId id="273" r:id="rId8"/>
    <p:sldId id="272" r:id="rId9"/>
    <p:sldId id="279" r:id="rId10"/>
    <p:sldId id="27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nS4k2dLEAX59hriufnTwQ==" hashData="7qnlXYJeVRhfh8y8asnhpSeWD/0rwVIMWHdoNDYQTcHcOJoNN5NnuK/nNUWiQgIJxgGnVxBcAX+V1BBoiJc+A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0A"/>
    <a:srgbClr val="FFC000"/>
    <a:srgbClr val="E6571E"/>
    <a:srgbClr val="0F9FC1"/>
    <a:srgbClr val="F26E90"/>
    <a:srgbClr val="245E76"/>
    <a:srgbClr val="EC2C5E"/>
    <a:srgbClr val="EAEFF2"/>
    <a:srgbClr val="FFD47B"/>
    <a:srgbClr val="1E3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9682" autoAdjust="0"/>
  </p:normalViewPr>
  <p:slideViewPr>
    <p:cSldViewPr snapToGrid="0">
      <p:cViewPr varScale="1">
        <p:scale>
          <a:sx n="59" d="100"/>
          <a:sy n="59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447D-9D07-48CD-B502-9771B36BAE7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7AB46-3761-4653-AECD-EAFFB3135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7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教材和笔记本的抽查（本学期，抽查两次），第一次给予警告记录，第二次，对不起，需要从你的平时成绩中扣分了。怎么扣？一会儿我会讲我们的成绩评定。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* </a:t>
            </a:r>
            <a:r>
              <a:rPr lang="zh-CN" altLang="en-US" dirty="0" smtClean="0"/>
              <a:t>举手，</a:t>
            </a:r>
            <a:endParaRPr lang="en-US" altLang="zh-CN" dirty="0" smtClean="0"/>
          </a:p>
          <a:p>
            <a:r>
              <a:rPr lang="en-US" altLang="zh-CN" dirty="0" smtClean="0"/>
              <a:t>* </a:t>
            </a:r>
            <a:r>
              <a:rPr lang="zh-CN" altLang="en-US" dirty="0" smtClean="0"/>
              <a:t>做笔记：有同学问了，那记什么？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，我要求大家记下来的，比如刚才让大家抄写的。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，每一课的标题。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，其他能帮助同学们理解，学习的内容，大家也可以记下来，这在期末会有加分的。</a:t>
            </a:r>
            <a:endParaRPr lang="en-US" altLang="zh-CN" baseline="0" dirty="0" smtClean="0"/>
          </a:p>
          <a:p>
            <a:r>
              <a:rPr lang="en-US" altLang="zh-CN" dirty="0" smtClean="0"/>
              <a:t>* </a:t>
            </a:r>
            <a:r>
              <a:rPr lang="zh-CN" altLang="en-US" dirty="0" smtClean="0"/>
              <a:t>合理质疑：什么叫合理质疑？发言时候要有理有据。要说清楚自己有不同意见的原因。不能老师说什么都质疑。老师说“有个著名的科学家叫达尔文”，有调皮的同学就问“为什么不叫达尔武”</a:t>
            </a:r>
            <a:r>
              <a:rPr lang="zh-CN" altLang="en-US" smtClean="0"/>
              <a:t>？你怎么不问“达尔六呢？”，当然，这是开个玩笑。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4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 </a:t>
            </a:r>
            <a:r>
              <a:rPr lang="en-US" smtClean="0"/>
              <a:t>http://docer.mysoeasy.com/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7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C48806-4F6C-4B58-B430-F7763FA9F894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6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欢迎来到生物乐园，从今天起，你就要学习做一名小科学家啦。</a:t>
            </a:r>
            <a:endParaRPr lang="en-US" altLang="zh-CN" dirty="0" smtClean="0"/>
          </a:p>
          <a:p>
            <a:r>
              <a:rPr lang="zh-CN" altLang="en-US" dirty="0" smtClean="0"/>
              <a:t>请大家观看一段小视频，看看科学家们有什么话对我们说。</a:t>
            </a:r>
            <a:endParaRPr lang="en-US" altLang="zh-CN" dirty="0" smtClean="0"/>
          </a:p>
          <a:p>
            <a:r>
              <a:rPr lang="zh-CN" altLang="en-US" dirty="0" smtClean="0"/>
              <a:t>问：视频中我们看到了各种各样的生物，乡村的，城市的，草原的，海底的</a:t>
            </a:r>
            <a:r>
              <a:rPr lang="en-US" altLang="zh-CN" dirty="0" smtClean="0"/>
              <a:t>……..</a:t>
            </a:r>
            <a:r>
              <a:rPr lang="zh-CN" altLang="en-US" dirty="0" smtClean="0"/>
              <a:t>那么，生物学到底是研究什么的科学呢？</a:t>
            </a:r>
            <a:endParaRPr lang="en-US" altLang="zh-CN" dirty="0" smtClean="0"/>
          </a:p>
          <a:p>
            <a:r>
              <a:rPr lang="zh-CN" altLang="en-US" dirty="0" smtClean="0"/>
              <a:t>请同学们翻开课本序言“致同学们”，寻找书中给我们的答案。</a:t>
            </a:r>
            <a:endParaRPr lang="en-US" altLang="zh-CN" dirty="0" smtClean="0"/>
          </a:p>
          <a:p>
            <a:r>
              <a:rPr lang="zh-CN" altLang="en-US" dirty="0" smtClean="0"/>
              <a:t>第四段，第一行结尾开始：生物学是研究生命现象和生命活动规律的科学。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04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解释</a:t>
            </a:r>
            <a:r>
              <a:rPr lang="zh-CN" altLang="en-US" baseline="0" dirty="0" smtClean="0"/>
              <a:t> 生命现象，生命活动规律</a:t>
            </a: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baseline="0" dirty="0" smtClean="0"/>
              <a:t>问：那我们为什么要学生物学？或者说，学习生物学，对我们有什么好处呢？</a:t>
            </a: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       </a:t>
            </a:r>
            <a:r>
              <a:rPr lang="zh-CN" altLang="en-US" baseline="0" dirty="0" smtClean="0"/>
              <a:t>农业（粮食高产，解决饥饿难民）， 医药（破解基因的秘密，治愈癌症），环境（治理沙尘暴）</a:t>
            </a: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baseline="0" dirty="0" smtClean="0"/>
              <a:t>教：在致同学们中，用黄色圆点标记了学习方法，大家课下有空可以仔细看看，对我们的学习是一个指导。</a:t>
            </a:r>
            <a:endParaRPr lang="en-US" altLang="zh-CN" baseline="0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0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打开课本第二页，我们一起来学习第一章：认识生物。要始学习了，想想还有点小激动呢。</a:t>
            </a:r>
            <a:endParaRPr lang="en-US" altLang="zh-CN" dirty="0" smtClean="0"/>
          </a:p>
          <a:p>
            <a:r>
              <a:rPr lang="zh-CN" altLang="en-US" dirty="0" smtClean="0"/>
              <a:t>在我们正式研究生物之前，首先要学习生物研究的基本方法。那么有什么方法呢？我们看看法国著名昆虫学家，法布尔是如何做的。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他提到了一种关键的本领：观察！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1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提问，鼓励同学回答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3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大家都提到了用眼睛观察，那仅凭眼睛就够了吗？</a:t>
            </a:r>
            <a:endParaRPr lang="en-US" altLang="zh-CN" dirty="0" smtClean="0"/>
          </a:p>
          <a:p>
            <a:r>
              <a:rPr lang="zh-CN" altLang="en-US" dirty="0" smtClean="0"/>
              <a:t>我们讲的观察，是一种科学的研究方法。既然是科学的，就一定是客观的，令人信服的。我们的眼睛难道不会欺骗我们吗？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请大家看这样一副图片，问：一样长吗？</a:t>
            </a:r>
            <a:r>
              <a:rPr lang="zh-CN" altLang="en-US" baseline="0" dirty="0" smtClean="0"/>
              <a:t>  你怎么证明？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在上一张基础上，再来看一副图片，问：平行吗？。 同理，我们是不是来借助一组平行线来证明啊。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简单解释视觉现象：黑色收缩，白色膨胀，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1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4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38289ED7-B682-418E-9A61-2B3D6DFDF90B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7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2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4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38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4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2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1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30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E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ED5F-A606-4ECD-9E08-011BC78F9D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0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E:\&#25945;&#24072;&#19994;&#21153;\&#21021;&#19968;&#29983;&#29289;&#35838;&#20214;-&#26446;&#20025;\&#33268;&#21516;&#23398;&#20204;\&#33268;&#21516;&#23398;&#20204;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2859026" y="644879"/>
            <a:ext cx="2754098" cy="6771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生物课堂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613124" y="789860"/>
            <a:ext cx="254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希望大家做到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481441" y="1572924"/>
            <a:ext cx="4430027" cy="1486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课前：</a:t>
            </a:r>
            <a:endParaRPr lang="en-US" altLang="zh-CN" sz="2400" b="1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，带着问题听课。</a:t>
            </a:r>
            <a:endParaRPr lang="en-US" altLang="zh-CN" sz="1600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打铃之后，保持安静，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（实验报告）和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笔记本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等准备好。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3499750" y="3171384"/>
            <a:ext cx="4411718" cy="14683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6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提问或回答问题请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举手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，得到老师同意方可发言。</a:t>
            </a:r>
            <a:endParaRPr lang="en-US" altLang="zh-CN" sz="1600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，积极发言，勇于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质疑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3481441" y="4751678"/>
            <a:ext cx="4411718" cy="1591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  <a:r>
              <a:rPr lang="zh-CN" altLang="en-US" sz="16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五分钟到教室，进入实验室后必须保持安静。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不动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桌面上的实验用品。</a:t>
            </a:r>
            <a:endParaRPr lang="en-US" altLang="zh-CN" sz="1600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实验结束，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清洁卫生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，物品归位。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92375" y="2686219"/>
            <a:ext cx="2445647" cy="2438727"/>
            <a:chOff x="3200443" y="4545624"/>
            <a:chExt cx="2445647" cy="2438727"/>
          </a:xfrm>
        </p:grpSpPr>
        <p:grpSp>
          <p:nvGrpSpPr>
            <p:cNvPr id="51" name="组合 50"/>
            <p:cNvGrpSpPr/>
            <p:nvPr/>
          </p:nvGrpSpPr>
          <p:grpSpPr>
            <a:xfrm>
              <a:off x="3200443" y="4545624"/>
              <a:ext cx="2445647" cy="2438727"/>
              <a:chOff x="2291814" y="3789653"/>
              <a:chExt cx="2445647" cy="2438727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2291814" y="3789653"/>
                <a:ext cx="2445647" cy="2438727"/>
              </a:xfrm>
              <a:prstGeom prst="ellipse">
                <a:avLst/>
              </a:prstGeom>
              <a:solidFill>
                <a:srgbClr val="245E76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488108" y="4089590"/>
                <a:ext cx="2098977" cy="2013341"/>
                <a:chOff x="1386139" y="4035880"/>
                <a:chExt cx="2098977" cy="2013341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1386139" y="4035880"/>
                  <a:ext cx="2098977" cy="2013341"/>
                  <a:chOff x="1386139" y="4035880"/>
                  <a:chExt cx="2098977" cy="2013341"/>
                </a:xfrm>
              </p:grpSpPr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1386139" y="4035880"/>
                    <a:ext cx="2098977" cy="1814220"/>
                    <a:chOff x="3410869" y="4176272"/>
                    <a:chExt cx="2279264" cy="2017021"/>
                  </a:xfrm>
                </p:grpSpPr>
                <p:grpSp>
                  <p:nvGrpSpPr>
                    <p:cNvPr id="63" name="组合 62"/>
                    <p:cNvGrpSpPr/>
                    <p:nvPr/>
                  </p:nvGrpSpPr>
                  <p:grpSpPr>
                    <a:xfrm rot="211129" flipH="1">
                      <a:off x="4814993" y="4188899"/>
                      <a:ext cx="875140" cy="585997"/>
                      <a:chOff x="3679354" y="3567664"/>
                      <a:chExt cx="496326" cy="443978"/>
                    </a:xfrm>
                  </p:grpSpPr>
                  <p:sp>
                    <p:nvSpPr>
                      <p:cNvPr id="72" name="等腰三角形 71"/>
                      <p:cNvSpPr/>
                      <p:nvPr/>
                    </p:nvSpPr>
                    <p:spPr>
                      <a:xfrm rot="19110724">
                        <a:off x="3679354" y="3567664"/>
                        <a:ext cx="496326" cy="443978"/>
                      </a:xfrm>
                      <a:prstGeom prst="triangle">
                        <a:avLst/>
                      </a:prstGeom>
                      <a:solidFill>
                        <a:srgbClr val="D46C16"/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" name="等腰三角形 72"/>
                      <p:cNvSpPr/>
                      <p:nvPr/>
                    </p:nvSpPr>
                    <p:spPr>
                      <a:xfrm rot="19110724">
                        <a:off x="3793865" y="3678869"/>
                        <a:ext cx="348552" cy="296093"/>
                      </a:xfrm>
                      <a:prstGeom prst="triangle">
                        <a:avLst/>
                      </a:prstGeom>
                      <a:solidFill>
                        <a:srgbClr val="FFD47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4" name="组合 63"/>
                    <p:cNvGrpSpPr/>
                    <p:nvPr/>
                  </p:nvGrpSpPr>
                  <p:grpSpPr>
                    <a:xfrm rot="21388871">
                      <a:off x="3410869" y="4176272"/>
                      <a:ext cx="875140" cy="585997"/>
                      <a:chOff x="3679354" y="3567664"/>
                      <a:chExt cx="496326" cy="443978"/>
                    </a:xfrm>
                  </p:grpSpPr>
                  <p:sp>
                    <p:nvSpPr>
                      <p:cNvPr id="70" name="等腰三角形 69"/>
                      <p:cNvSpPr/>
                      <p:nvPr/>
                    </p:nvSpPr>
                    <p:spPr>
                      <a:xfrm rot="19110724">
                        <a:off x="3679354" y="3567664"/>
                        <a:ext cx="496326" cy="443978"/>
                      </a:xfrm>
                      <a:prstGeom prst="triangle">
                        <a:avLst/>
                      </a:prstGeom>
                      <a:solidFill>
                        <a:srgbClr val="D46C16"/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" name="等腰三角形 70"/>
                      <p:cNvSpPr/>
                      <p:nvPr/>
                    </p:nvSpPr>
                    <p:spPr>
                      <a:xfrm rot="19110724">
                        <a:off x="3793865" y="3678869"/>
                        <a:ext cx="348552" cy="296093"/>
                      </a:xfrm>
                      <a:prstGeom prst="triangle">
                        <a:avLst/>
                      </a:prstGeom>
                      <a:solidFill>
                        <a:srgbClr val="FFD47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65" name="饼形 64"/>
                    <p:cNvSpPr/>
                    <p:nvPr/>
                  </p:nvSpPr>
                  <p:spPr>
                    <a:xfrm rot="8213486">
                      <a:off x="3717172" y="4235634"/>
                      <a:ext cx="1651965" cy="1610576"/>
                    </a:xfrm>
                    <a:prstGeom prst="pi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圆角矩形 65"/>
                    <p:cNvSpPr/>
                    <p:nvPr/>
                  </p:nvSpPr>
                  <p:spPr>
                    <a:xfrm>
                      <a:off x="3739662" y="4768313"/>
                      <a:ext cx="1617784" cy="1424980"/>
                    </a:xfrm>
                    <a:prstGeom prst="roundRect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流程图: 可选过程 66"/>
                    <p:cNvSpPr/>
                    <p:nvPr/>
                  </p:nvSpPr>
                  <p:spPr>
                    <a:xfrm>
                      <a:off x="4009754" y="4870496"/>
                      <a:ext cx="1066800" cy="680227"/>
                    </a:xfrm>
                    <a:prstGeom prst="flowChartAlternateProcess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/>
                    <p:nvPr/>
                  </p:nvSpPr>
                  <p:spPr>
                    <a:xfrm>
                      <a:off x="4009753" y="4967031"/>
                      <a:ext cx="1066800" cy="908981"/>
                    </a:xfrm>
                    <a:prstGeom prst="ellips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矩形 68"/>
                    <p:cNvSpPr/>
                    <p:nvPr/>
                  </p:nvSpPr>
                  <p:spPr>
                    <a:xfrm>
                      <a:off x="4138246" y="5345051"/>
                      <a:ext cx="240510" cy="45719"/>
                    </a:xfrm>
                    <a:prstGeom prst="rect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1793630" y="5567043"/>
                    <a:ext cx="1266093" cy="482178"/>
                    <a:chOff x="1937652" y="5591281"/>
                    <a:chExt cx="1110348" cy="709843"/>
                  </a:xfrm>
                </p:grpSpPr>
                <p:sp>
                  <p:nvSpPr>
                    <p:cNvPr id="61" name="椭圆 60"/>
                    <p:cNvSpPr/>
                    <p:nvPr/>
                  </p:nvSpPr>
                  <p:spPr>
                    <a:xfrm>
                      <a:off x="1937652" y="5591281"/>
                      <a:ext cx="1110348" cy="621324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流程图: 可选过程 61"/>
                    <p:cNvSpPr/>
                    <p:nvPr/>
                  </p:nvSpPr>
                  <p:spPr>
                    <a:xfrm>
                      <a:off x="1937652" y="5797316"/>
                      <a:ext cx="1110348" cy="503808"/>
                    </a:xfrm>
                    <a:prstGeom prst="flowChartAlternateProcess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58" name="等腰三角形 57"/>
                <p:cNvSpPr/>
                <p:nvPr/>
              </p:nvSpPr>
              <p:spPr>
                <a:xfrm rot="10800000">
                  <a:off x="2293477" y="5584601"/>
                  <a:ext cx="262474" cy="295564"/>
                </a:xfrm>
                <a:prstGeom prst="triangle">
                  <a:avLst/>
                </a:prstGeom>
                <a:solidFill>
                  <a:srgbClr val="FFD4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3" name="矩形 52"/>
            <p:cNvSpPr/>
            <p:nvPr/>
          </p:nvSpPr>
          <p:spPr>
            <a:xfrm>
              <a:off x="4558617" y="5905532"/>
              <a:ext cx="221486" cy="4112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29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2" grpId="0" animBg="1"/>
      <p:bldP spid="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555310" y="837584"/>
            <a:ext cx="4245924" cy="681057"/>
          </a:xfrm>
          <a:custGeom>
            <a:avLst/>
            <a:gdLst>
              <a:gd name="connsiteX0" fmla="*/ 81575 w 489441"/>
              <a:gd name="connsiteY0" fmla="*/ 0 h 6061311"/>
              <a:gd name="connsiteX1" fmla="*/ 407866 w 489441"/>
              <a:gd name="connsiteY1" fmla="*/ 0 h 6061311"/>
              <a:gd name="connsiteX2" fmla="*/ 489441 w 489441"/>
              <a:gd name="connsiteY2" fmla="*/ 81575 h 6061311"/>
              <a:gd name="connsiteX3" fmla="*/ 489441 w 489441"/>
              <a:gd name="connsiteY3" fmla="*/ 6061311 h 6061311"/>
              <a:gd name="connsiteX4" fmla="*/ 489441 w 489441"/>
              <a:gd name="connsiteY4" fmla="*/ 6061311 h 6061311"/>
              <a:gd name="connsiteX5" fmla="*/ 0 w 489441"/>
              <a:gd name="connsiteY5" fmla="*/ 6061311 h 6061311"/>
              <a:gd name="connsiteX6" fmla="*/ 0 w 489441"/>
              <a:gd name="connsiteY6" fmla="*/ 6061311 h 6061311"/>
              <a:gd name="connsiteX7" fmla="*/ 0 w 489441"/>
              <a:gd name="connsiteY7" fmla="*/ 81575 h 6061311"/>
              <a:gd name="connsiteX8" fmla="*/ 81575 w 489441"/>
              <a:gd name="connsiteY8" fmla="*/ 0 h 6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441" h="6061311">
                <a:moveTo>
                  <a:pt x="489441" y="1010241"/>
                </a:moveTo>
                <a:lnTo>
                  <a:pt x="489441" y="5051070"/>
                </a:lnTo>
                <a:cubicBezTo>
                  <a:pt x="489441" y="5609012"/>
                  <a:pt x="486492" y="6061305"/>
                  <a:pt x="482854" y="6061305"/>
                </a:cubicBezTo>
                <a:lnTo>
                  <a:pt x="0" y="6061305"/>
                </a:lnTo>
                <a:lnTo>
                  <a:pt x="0" y="6061305"/>
                </a:lnTo>
                <a:lnTo>
                  <a:pt x="0" y="6"/>
                </a:lnTo>
                <a:lnTo>
                  <a:pt x="0" y="6"/>
                </a:lnTo>
                <a:lnTo>
                  <a:pt x="482854" y="6"/>
                </a:lnTo>
                <a:cubicBezTo>
                  <a:pt x="486492" y="6"/>
                  <a:pt x="489441" y="452299"/>
                  <a:pt x="489441" y="1010241"/>
                </a:cubicBezTo>
                <a:close/>
              </a:path>
            </a:pathLst>
          </a:custGeom>
          <a:ln>
            <a:solidFill>
              <a:srgbClr val="FFD47B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 zoom="95000"/>
            <a:lightRig rig="flat" dir="t"/>
          </a:scene3d>
          <a:sp3d z="-60000" extrusionH="63500" prstMaterial="matte"/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1" tIns="27444" rIns="27444" bIns="27446" numCol="1" spcCol="1270" anchor="ctr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生活中的观察法</a:t>
            </a:r>
            <a:r>
              <a:rPr lang="en-US" altLang="zh-CN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800" b="1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4163" y="500669"/>
            <a:ext cx="2093360" cy="1667911"/>
            <a:chOff x="1292339" y="-6199"/>
            <a:chExt cx="4197424" cy="3481299"/>
          </a:xfrm>
        </p:grpSpPr>
        <p:grpSp>
          <p:nvGrpSpPr>
            <p:cNvPr id="2" name="组合 1"/>
            <p:cNvGrpSpPr/>
            <p:nvPr/>
          </p:nvGrpSpPr>
          <p:grpSpPr>
            <a:xfrm>
              <a:off x="1292339" y="437629"/>
              <a:ext cx="4077494" cy="3037471"/>
              <a:chOff x="1292339" y="437629"/>
              <a:chExt cx="4077494" cy="303747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292339" y="830411"/>
                <a:ext cx="2407859" cy="1775460"/>
                <a:chOff x="1618263" y="1668712"/>
                <a:chExt cx="2407859" cy="1775460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1831562" y="1668712"/>
                  <a:ext cx="2194560" cy="1379220"/>
                </a:xfrm>
                <a:custGeom>
                  <a:avLst/>
                  <a:gdLst>
                    <a:gd name="connsiteX0" fmla="*/ 952500 w 2537460"/>
                    <a:gd name="connsiteY0" fmla="*/ 1508760 h 1508760"/>
                    <a:gd name="connsiteX1" fmla="*/ 0 w 2537460"/>
                    <a:gd name="connsiteY1" fmla="*/ 175260 h 1508760"/>
                    <a:gd name="connsiteX2" fmla="*/ 1303020 w 2537460"/>
                    <a:gd name="connsiteY2" fmla="*/ 358140 h 1508760"/>
                    <a:gd name="connsiteX3" fmla="*/ 2537460 w 2537460"/>
                    <a:gd name="connsiteY3" fmla="*/ 0 h 1508760"/>
                    <a:gd name="connsiteX4" fmla="*/ 1950720 w 2537460"/>
                    <a:gd name="connsiteY4" fmla="*/ 1455420 h 1508760"/>
                    <a:gd name="connsiteX5" fmla="*/ 952500 w 2537460"/>
                    <a:gd name="connsiteY5" fmla="*/ 1508760 h 1508760"/>
                    <a:gd name="connsiteX0" fmla="*/ 952500 w 2392680"/>
                    <a:gd name="connsiteY0" fmla="*/ 1379220 h 1379220"/>
                    <a:gd name="connsiteX1" fmla="*/ 0 w 2392680"/>
                    <a:gd name="connsiteY1" fmla="*/ 45720 h 1379220"/>
                    <a:gd name="connsiteX2" fmla="*/ 1303020 w 2392680"/>
                    <a:gd name="connsiteY2" fmla="*/ 228600 h 1379220"/>
                    <a:gd name="connsiteX3" fmla="*/ 2392680 w 2392680"/>
                    <a:gd name="connsiteY3" fmla="*/ 0 h 1379220"/>
                    <a:gd name="connsiteX4" fmla="*/ 1950720 w 2392680"/>
                    <a:gd name="connsiteY4" fmla="*/ 1325880 h 1379220"/>
                    <a:gd name="connsiteX5" fmla="*/ 952500 w 2392680"/>
                    <a:gd name="connsiteY5" fmla="*/ 1379220 h 1379220"/>
                    <a:gd name="connsiteX0" fmla="*/ 876300 w 2316480"/>
                    <a:gd name="connsiteY0" fmla="*/ 1379220 h 1379220"/>
                    <a:gd name="connsiteX1" fmla="*/ 0 w 2316480"/>
                    <a:gd name="connsiteY1" fmla="*/ 129540 h 1379220"/>
                    <a:gd name="connsiteX2" fmla="*/ 1226820 w 2316480"/>
                    <a:gd name="connsiteY2" fmla="*/ 228600 h 1379220"/>
                    <a:gd name="connsiteX3" fmla="*/ 2316480 w 2316480"/>
                    <a:gd name="connsiteY3" fmla="*/ 0 h 1379220"/>
                    <a:gd name="connsiteX4" fmla="*/ 1874520 w 2316480"/>
                    <a:gd name="connsiteY4" fmla="*/ 1325880 h 1379220"/>
                    <a:gd name="connsiteX5" fmla="*/ 876300 w 231648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04900 w 2194560"/>
                    <a:gd name="connsiteY2" fmla="*/ 22860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88720 w 2194560"/>
                    <a:gd name="connsiteY2" fmla="*/ 23622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4560" h="1379220">
                      <a:moveTo>
                        <a:pt x="754380" y="1379220"/>
                      </a:moveTo>
                      <a:lnTo>
                        <a:pt x="0" y="106680"/>
                      </a:lnTo>
                      <a:lnTo>
                        <a:pt x="1188720" y="236220"/>
                      </a:lnTo>
                      <a:lnTo>
                        <a:pt x="2194560" y="0"/>
                      </a:lnTo>
                      <a:lnTo>
                        <a:pt x="1752600" y="1325880"/>
                      </a:lnTo>
                      <a:lnTo>
                        <a:pt x="754380" y="13792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2560539" y="2423092"/>
                  <a:ext cx="1025525" cy="1021080"/>
                </a:xfrm>
                <a:prstGeom prst="roundRect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" name="流程图: 资料带 29"/>
                <p:cNvSpPr/>
                <p:nvPr/>
              </p:nvSpPr>
              <p:spPr>
                <a:xfrm>
                  <a:off x="2560543" y="2617719"/>
                  <a:ext cx="1027884" cy="299512"/>
                </a:xfrm>
                <a:custGeom>
                  <a:avLst/>
                  <a:gdLst>
                    <a:gd name="connsiteX0" fmla="*/ 0 w 10000"/>
                    <a:gd name="connsiteY0" fmla="*/ 1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0 w 10000"/>
                    <a:gd name="connsiteY10" fmla="*/ 1000 h 10000"/>
                    <a:gd name="connsiteX0" fmla="*/ 70 w 10000"/>
                    <a:gd name="connsiteY0" fmla="*/ 3652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130"/>
                    <a:gd name="connsiteX1" fmla="*/ 2872 w 10000"/>
                    <a:gd name="connsiteY1" fmla="*/ 3136 h 10130"/>
                    <a:gd name="connsiteX2" fmla="*/ 5000 w 10000"/>
                    <a:gd name="connsiteY2" fmla="*/ 1000 h 10130"/>
                    <a:gd name="connsiteX3" fmla="*/ 7500 w 10000"/>
                    <a:gd name="connsiteY3" fmla="*/ 0 h 10130"/>
                    <a:gd name="connsiteX4" fmla="*/ 10000 w 10000"/>
                    <a:gd name="connsiteY4" fmla="*/ 1000 h 10130"/>
                    <a:gd name="connsiteX5" fmla="*/ 10000 w 10000"/>
                    <a:gd name="connsiteY5" fmla="*/ 9000 h 10130"/>
                    <a:gd name="connsiteX6" fmla="*/ 7500 w 10000"/>
                    <a:gd name="connsiteY6" fmla="*/ 8000 h 10130"/>
                    <a:gd name="connsiteX7" fmla="*/ 4234 w 10000"/>
                    <a:gd name="connsiteY7" fmla="*/ 9833 h 10130"/>
                    <a:gd name="connsiteX8" fmla="*/ 2500 w 10000"/>
                    <a:gd name="connsiteY8" fmla="*/ 10000 h 10130"/>
                    <a:gd name="connsiteX9" fmla="*/ 0 w 10000"/>
                    <a:gd name="connsiteY9" fmla="*/ 9000 h 10130"/>
                    <a:gd name="connsiteX10" fmla="*/ 70 w 10000"/>
                    <a:gd name="connsiteY10" fmla="*/ 3652 h 1013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2500 w 10000"/>
                    <a:gd name="connsiteY7" fmla="*/ 10000 h 10000"/>
                    <a:gd name="connsiteX8" fmla="*/ 0 w 10000"/>
                    <a:gd name="connsiteY8" fmla="*/ 9000 h 10000"/>
                    <a:gd name="connsiteX9" fmla="*/ 70 w 10000"/>
                    <a:gd name="connsiteY9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70 w 10000"/>
                    <a:gd name="connsiteY8" fmla="*/ 3652 h 10000"/>
                    <a:gd name="connsiteX0" fmla="*/ 0 w 10000"/>
                    <a:gd name="connsiteY0" fmla="*/ 3803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0 w 10000"/>
                    <a:gd name="connsiteY8" fmla="*/ 3803 h 10000"/>
                    <a:gd name="connsiteX0" fmla="*/ 0 w 10000"/>
                    <a:gd name="connsiteY0" fmla="*/ 3018 h 9215"/>
                    <a:gd name="connsiteX1" fmla="*/ 2872 w 10000"/>
                    <a:gd name="connsiteY1" fmla="*/ 2351 h 9215"/>
                    <a:gd name="connsiteX2" fmla="*/ 10000 w 10000"/>
                    <a:gd name="connsiteY2" fmla="*/ 215 h 9215"/>
                    <a:gd name="connsiteX3" fmla="*/ 10000 w 10000"/>
                    <a:gd name="connsiteY3" fmla="*/ 8215 h 9215"/>
                    <a:gd name="connsiteX4" fmla="*/ 7500 w 10000"/>
                    <a:gd name="connsiteY4" fmla="*/ 7215 h 9215"/>
                    <a:gd name="connsiteX5" fmla="*/ 2500 w 10000"/>
                    <a:gd name="connsiteY5" fmla="*/ 9215 h 9215"/>
                    <a:gd name="connsiteX6" fmla="*/ 0 w 10000"/>
                    <a:gd name="connsiteY6" fmla="*/ 8215 h 9215"/>
                    <a:gd name="connsiteX7" fmla="*/ 0 w 10000"/>
                    <a:gd name="connsiteY7" fmla="*/ 3018 h 9215"/>
                    <a:gd name="connsiteX0" fmla="*/ 0 w 10000"/>
                    <a:gd name="connsiteY0" fmla="*/ 3261 h 9986"/>
                    <a:gd name="connsiteX1" fmla="*/ 3569 w 10000"/>
                    <a:gd name="connsiteY1" fmla="*/ 2784 h 9986"/>
                    <a:gd name="connsiteX2" fmla="*/ 10000 w 10000"/>
                    <a:gd name="connsiteY2" fmla="*/ 219 h 9986"/>
                    <a:gd name="connsiteX3" fmla="*/ 10000 w 10000"/>
                    <a:gd name="connsiteY3" fmla="*/ 8901 h 9986"/>
                    <a:gd name="connsiteX4" fmla="*/ 7500 w 10000"/>
                    <a:gd name="connsiteY4" fmla="*/ 7816 h 9986"/>
                    <a:gd name="connsiteX5" fmla="*/ 2500 w 10000"/>
                    <a:gd name="connsiteY5" fmla="*/ 9986 h 9986"/>
                    <a:gd name="connsiteX6" fmla="*/ 0 w 10000"/>
                    <a:gd name="connsiteY6" fmla="*/ 8901 h 9986"/>
                    <a:gd name="connsiteX7" fmla="*/ 0 w 10000"/>
                    <a:gd name="connsiteY7" fmla="*/ 3261 h 9986"/>
                    <a:gd name="connsiteX0" fmla="*/ 0 w 10000"/>
                    <a:gd name="connsiteY0" fmla="*/ 3266 h 10000"/>
                    <a:gd name="connsiteX1" fmla="*/ 3569 w 10000"/>
                    <a:gd name="connsiteY1" fmla="*/ 2788 h 10000"/>
                    <a:gd name="connsiteX2" fmla="*/ 10000 w 10000"/>
                    <a:gd name="connsiteY2" fmla="*/ 219 h 10000"/>
                    <a:gd name="connsiteX3" fmla="*/ 10000 w 10000"/>
                    <a:gd name="connsiteY3" fmla="*/ 8913 h 10000"/>
                    <a:gd name="connsiteX4" fmla="*/ 7717 w 10000"/>
                    <a:gd name="connsiteY4" fmla="*/ 9144 h 10000"/>
                    <a:gd name="connsiteX5" fmla="*/ 2500 w 10000"/>
                    <a:gd name="connsiteY5" fmla="*/ 10000 h 10000"/>
                    <a:gd name="connsiteX6" fmla="*/ 0 w 10000"/>
                    <a:gd name="connsiteY6" fmla="*/ 8913 h 10000"/>
                    <a:gd name="connsiteX7" fmla="*/ 0 w 10000"/>
                    <a:gd name="connsiteY7" fmla="*/ 3266 h 10000"/>
                    <a:gd name="connsiteX0" fmla="*/ 0 w 10000"/>
                    <a:gd name="connsiteY0" fmla="*/ 3266 h 10380"/>
                    <a:gd name="connsiteX1" fmla="*/ 3569 w 10000"/>
                    <a:gd name="connsiteY1" fmla="*/ 2788 h 10380"/>
                    <a:gd name="connsiteX2" fmla="*/ 10000 w 10000"/>
                    <a:gd name="connsiteY2" fmla="*/ 219 h 10380"/>
                    <a:gd name="connsiteX3" fmla="*/ 10000 w 10000"/>
                    <a:gd name="connsiteY3" fmla="*/ 8913 h 10380"/>
                    <a:gd name="connsiteX4" fmla="*/ 7686 w 10000"/>
                    <a:gd name="connsiteY4" fmla="*/ 10351 h 10380"/>
                    <a:gd name="connsiteX5" fmla="*/ 2500 w 10000"/>
                    <a:gd name="connsiteY5" fmla="*/ 10000 h 10380"/>
                    <a:gd name="connsiteX6" fmla="*/ 0 w 10000"/>
                    <a:gd name="connsiteY6" fmla="*/ 8913 h 10380"/>
                    <a:gd name="connsiteX7" fmla="*/ 0 w 10000"/>
                    <a:gd name="connsiteY7" fmla="*/ 3266 h 10380"/>
                    <a:gd name="connsiteX0" fmla="*/ 0 w 10023"/>
                    <a:gd name="connsiteY0" fmla="*/ 3266 h 10355"/>
                    <a:gd name="connsiteX1" fmla="*/ 3569 w 10023"/>
                    <a:gd name="connsiteY1" fmla="*/ 2788 h 10355"/>
                    <a:gd name="connsiteX2" fmla="*/ 10000 w 10023"/>
                    <a:gd name="connsiteY2" fmla="*/ 219 h 10355"/>
                    <a:gd name="connsiteX3" fmla="*/ 10023 w 10023"/>
                    <a:gd name="connsiteY3" fmla="*/ 9654 h 10355"/>
                    <a:gd name="connsiteX4" fmla="*/ 7686 w 10023"/>
                    <a:gd name="connsiteY4" fmla="*/ 10351 h 10355"/>
                    <a:gd name="connsiteX5" fmla="*/ 2500 w 10023"/>
                    <a:gd name="connsiteY5" fmla="*/ 10000 h 10355"/>
                    <a:gd name="connsiteX6" fmla="*/ 0 w 10023"/>
                    <a:gd name="connsiteY6" fmla="*/ 8913 h 10355"/>
                    <a:gd name="connsiteX7" fmla="*/ 0 w 10023"/>
                    <a:gd name="connsiteY7" fmla="*/ 3266 h 1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23" h="10355">
                      <a:moveTo>
                        <a:pt x="0" y="3266"/>
                      </a:moveTo>
                      <a:cubicBezTo>
                        <a:pt x="0" y="3865"/>
                        <a:pt x="1902" y="3296"/>
                        <a:pt x="3569" y="2788"/>
                      </a:cubicBezTo>
                      <a:cubicBezTo>
                        <a:pt x="5236" y="2280"/>
                        <a:pt x="8812" y="-842"/>
                        <a:pt x="10000" y="219"/>
                      </a:cubicBezTo>
                      <a:cubicBezTo>
                        <a:pt x="10008" y="3364"/>
                        <a:pt x="10015" y="6509"/>
                        <a:pt x="10023" y="9654"/>
                      </a:cubicBezTo>
                      <a:cubicBezTo>
                        <a:pt x="10023" y="9055"/>
                        <a:pt x="8940" y="10293"/>
                        <a:pt x="7686" y="10351"/>
                      </a:cubicBezTo>
                      <a:cubicBezTo>
                        <a:pt x="6432" y="10409"/>
                        <a:pt x="3750" y="9819"/>
                        <a:pt x="2500" y="10000"/>
                      </a:cubicBezTo>
                      <a:cubicBezTo>
                        <a:pt x="1119" y="10000"/>
                        <a:pt x="0" y="9513"/>
                        <a:pt x="0" y="8913"/>
                      </a:cubicBezTo>
                      <a:lnTo>
                        <a:pt x="0" y="32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1" name="流程图: 联系 30"/>
                <p:cNvSpPr/>
                <p:nvPr/>
              </p:nvSpPr>
              <p:spPr>
                <a:xfrm>
                  <a:off x="2839332" y="2781642"/>
                  <a:ext cx="80008" cy="80008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2" name="流程图: 联系 31"/>
                <p:cNvSpPr/>
                <p:nvPr/>
              </p:nvSpPr>
              <p:spPr>
                <a:xfrm>
                  <a:off x="3182199" y="2774557"/>
                  <a:ext cx="84792" cy="94177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2214944" y="3093650"/>
                  <a:ext cx="344487" cy="222249"/>
                  <a:chOff x="3841750" y="3284537"/>
                  <a:chExt cx="344487" cy="222249"/>
                </a:xfrm>
              </p:grpSpPr>
              <p:sp>
                <p:nvSpPr>
                  <p:cNvPr id="37" name="流程图: 可选过程 36"/>
                  <p:cNvSpPr/>
                  <p:nvPr/>
                </p:nvSpPr>
                <p:spPr>
                  <a:xfrm>
                    <a:off x="4090987" y="3338623"/>
                    <a:ext cx="95250" cy="1404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4" name="流程图: 可选过程 33"/>
                  <p:cNvSpPr/>
                  <p:nvPr/>
                </p:nvSpPr>
                <p:spPr>
                  <a:xfrm>
                    <a:off x="3841750" y="330200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6" name="流程图: 可选过程 35"/>
                  <p:cNvSpPr/>
                  <p:nvPr/>
                </p:nvSpPr>
                <p:spPr>
                  <a:xfrm>
                    <a:off x="4021137" y="329803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5" name="流程图: 可选过程 34"/>
                  <p:cNvSpPr/>
                  <p:nvPr/>
                </p:nvSpPr>
                <p:spPr>
                  <a:xfrm>
                    <a:off x="3921125" y="3284537"/>
                    <a:ext cx="120650" cy="22224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1618263" y="3205407"/>
                  <a:ext cx="1912813" cy="93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流程图: 磁盘 14"/>
              <p:cNvSpPr/>
              <p:nvPr/>
            </p:nvSpPr>
            <p:spPr>
              <a:xfrm rot="2090966">
                <a:off x="2685466" y="2360601"/>
                <a:ext cx="128157" cy="1114499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 rot="18288119">
                <a:off x="2671055" y="2696861"/>
                <a:ext cx="344487" cy="222249"/>
                <a:chOff x="2251746" y="4906503"/>
                <a:chExt cx="344487" cy="222249"/>
              </a:xfrm>
            </p:grpSpPr>
            <p:sp>
              <p:nvSpPr>
                <p:cNvPr id="44" name="流程图: 可选过程 43"/>
                <p:cNvSpPr/>
                <p:nvPr/>
              </p:nvSpPr>
              <p:spPr>
                <a:xfrm flipH="1">
                  <a:off x="2251746" y="4960589"/>
                  <a:ext cx="95250" cy="140488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7" name="流程图: 可选过程 46"/>
                <p:cNvSpPr/>
                <p:nvPr/>
              </p:nvSpPr>
              <p:spPr>
                <a:xfrm flipH="1">
                  <a:off x="2500983" y="492396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" name="流程图: 可选过程 48"/>
                <p:cNvSpPr/>
                <p:nvPr/>
              </p:nvSpPr>
              <p:spPr>
                <a:xfrm flipH="1">
                  <a:off x="2321596" y="491999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0" name="流程图: 可选过程 49"/>
                <p:cNvSpPr/>
                <p:nvPr/>
              </p:nvSpPr>
              <p:spPr>
                <a:xfrm flipH="1">
                  <a:off x="2396208" y="4906503"/>
                  <a:ext cx="120650" cy="222249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51" name="流程图: 资料带 29"/>
              <p:cNvSpPr/>
              <p:nvPr/>
            </p:nvSpPr>
            <p:spPr>
              <a:xfrm rot="21018889">
                <a:off x="2734356" y="437629"/>
                <a:ext cx="2635477" cy="1836294"/>
              </a:xfrm>
              <a:custGeom>
                <a:avLst/>
                <a:gdLst>
                  <a:gd name="connsiteX0" fmla="*/ 0 w 10000"/>
                  <a:gd name="connsiteY0" fmla="*/ 1000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0 w 10000"/>
                  <a:gd name="connsiteY10" fmla="*/ 1000 h 10000"/>
                  <a:gd name="connsiteX0" fmla="*/ 70 w 10000"/>
                  <a:gd name="connsiteY0" fmla="*/ 3652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130"/>
                  <a:gd name="connsiteX1" fmla="*/ 2872 w 10000"/>
                  <a:gd name="connsiteY1" fmla="*/ 3136 h 10130"/>
                  <a:gd name="connsiteX2" fmla="*/ 5000 w 10000"/>
                  <a:gd name="connsiteY2" fmla="*/ 1000 h 10130"/>
                  <a:gd name="connsiteX3" fmla="*/ 7500 w 10000"/>
                  <a:gd name="connsiteY3" fmla="*/ 0 h 10130"/>
                  <a:gd name="connsiteX4" fmla="*/ 10000 w 10000"/>
                  <a:gd name="connsiteY4" fmla="*/ 1000 h 10130"/>
                  <a:gd name="connsiteX5" fmla="*/ 10000 w 10000"/>
                  <a:gd name="connsiteY5" fmla="*/ 9000 h 10130"/>
                  <a:gd name="connsiteX6" fmla="*/ 7500 w 10000"/>
                  <a:gd name="connsiteY6" fmla="*/ 8000 h 10130"/>
                  <a:gd name="connsiteX7" fmla="*/ 4234 w 10000"/>
                  <a:gd name="connsiteY7" fmla="*/ 9833 h 10130"/>
                  <a:gd name="connsiteX8" fmla="*/ 2500 w 10000"/>
                  <a:gd name="connsiteY8" fmla="*/ 10000 h 10130"/>
                  <a:gd name="connsiteX9" fmla="*/ 0 w 10000"/>
                  <a:gd name="connsiteY9" fmla="*/ 9000 h 10130"/>
                  <a:gd name="connsiteX10" fmla="*/ 70 w 10000"/>
                  <a:gd name="connsiteY10" fmla="*/ 3652 h 1013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2500 w 10000"/>
                  <a:gd name="connsiteY7" fmla="*/ 10000 h 10000"/>
                  <a:gd name="connsiteX8" fmla="*/ 0 w 10000"/>
                  <a:gd name="connsiteY8" fmla="*/ 9000 h 10000"/>
                  <a:gd name="connsiteX9" fmla="*/ 70 w 10000"/>
                  <a:gd name="connsiteY9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70 w 10000"/>
                  <a:gd name="connsiteY8" fmla="*/ 3652 h 10000"/>
                  <a:gd name="connsiteX0" fmla="*/ 0 w 10000"/>
                  <a:gd name="connsiteY0" fmla="*/ 3803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0 w 10000"/>
                  <a:gd name="connsiteY8" fmla="*/ 3803 h 10000"/>
                  <a:gd name="connsiteX0" fmla="*/ 0 w 10000"/>
                  <a:gd name="connsiteY0" fmla="*/ 3018 h 9215"/>
                  <a:gd name="connsiteX1" fmla="*/ 2872 w 10000"/>
                  <a:gd name="connsiteY1" fmla="*/ 2351 h 9215"/>
                  <a:gd name="connsiteX2" fmla="*/ 10000 w 10000"/>
                  <a:gd name="connsiteY2" fmla="*/ 215 h 9215"/>
                  <a:gd name="connsiteX3" fmla="*/ 10000 w 10000"/>
                  <a:gd name="connsiteY3" fmla="*/ 8215 h 9215"/>
                  <a:gd name="connsiteX4" fmla="*/ 7500 w 10000"/>
                  <a:gd name="connsiteY4" fmla="*/ 7215 h 9215"/>
                  <a:gd name="connsiteX5" fmla="*/ 2500 w 10000"/>
                  <a:gd name="connsiteY5" fmla="*/ 9215 h 9215"/>
                  <a:gd name="connsiteX6" fmla="*/ 0 w 10000"/>
                  <a:gd name="connsiteY6" fmla="*/ 8215 h 9215"/>
                  <a:gd name="connsiteX7" fmla="*/ 0 w 10000"/>
                  <a:gd name="connsiteY7" fmla="*/ 3018 h 9215"/>
                  <a:gd name="connsiteX0" fmla="*/ 0 w 10000"/>
                  <a:gd name="connsiteY0" fmla="*/ 3261 h 9986"/>
                  <a:gd name="connsiteX1" fmla="*/ 3569 w 10000"/>
                  <a:gd name="connsiteY1" fmla="*/ 2784 h 9986"/>
                  <a:gd name="connsiteX2" fmla="*/ 10000 w 10000"/>
                  <a:gd name="connsiteY2" fmla="*/ 219 h 9986"/>
                  <a:gd name="connsiteX3" fmla="*/ 10000 w 10000"/>
                  <a:gd name="connsiteY3" fmla="*/ 8901 h 9986"/>
                  <a:gd name="connsiteX4" fmla="*/ 7500 w 10000"/>
                  <a:gd name="connsiteY4" fmla="*/ 7816 h 9986"/>
                  <a:gd name="connsiteX5" fmla="*/ 2500 w 10000"/>
                  <a:gd name="connsiteY5" fmla="*/ 9986 h 9986"/>
                  <a:gd name="connsiteX6" fmla="*/ 0 w 10000"/>
                  <a:gd name="connsiteY6" fmla="*/ 8901 h 9986"/>
                  <a:gd name="connsiteX7" fmla="*/ 0 w 10000"/>
                  <a:gd name="connsiteY7" fmla="*/ 3261 h 9986"/>
                  <a:gd name="connsiteX0" fmla="*/ 0 w 10000"/>
                  <a:gd name="connsiteY0" fmla="*/ 3266 h 10000"/>
                  <a:gd name="connsiteX1" fmla="*/ 3569 w 10000"/>
                  <a:gd name="connsiteY1" fmla="*/ 2788 h 10000"/>
                  <a:gd name="connsiteX2" fmla="*/ 10000 w 10000"/>
                  <a:gd name="connsiteY2" fmla="*/ 219 h 10000"/>
                  <a:gd name="connsiteX3" fmla="*/ 10000 w 10000"/>
                  <a:gd name="connsiteY3" fmla="*/ 8913 h 10000"/>
                  <a:gd name="connsiteX4" fmla="*/ 7717 w 10000"/>
                  <a:gd name="connsiteY4" fmla="*/ 9144 h 10000"/>
                  <a:gd name="connsiteX5" fmla="*/ 2500 w 10000"/>
                  <a:gd name="connsiteY5" fmla="*/ 10000 h 10000"/>
                  <a:gd name="connsiteX6" fmla="*/ 0 w 10000"/>
                  <a:gd name="connsiteY6" fmla="*/ 8913 h 10000"/>
                  <a:gd name="connsiteX7" fmla="*/ 0 w 10000"/>
                  <a:gd name="connsiteY7" fmla="*/ 3266 h 10000"/>
                  <a:gd name="connsiteX0" fmla="*/ 0 w 10000"/>
                  <a:gd name="connsiteY0" fmla="*/ 3266 h 10380"/>
                  <a:gd name="connsiteX1" fmla="*/ 3569 w 10000"/>
                  <a:gd name="connsiteY1" fmla="*/ 2788 h 10380"/>
                  <a:gd name="connsiteX2" fmla="*/ 10000 w 10000"/>
                  <a:gd name="connsiteY2" fmla="*/ 219 h 10380"/>
                  <a:gd name="connsiteX3" fmla="*/ 10000 w 10000"/>
                  <a:gd name="connsiteY3" fmla="*/ 8913 h 10380"/>
                  <a:gd name="connsiteX4" fmla="*/ 7686 w 10000"/>
                  <a:gd name="connsiteY4" fmla="*/ 10351 h 10380"/>
                  <a:gd name="connsiteX5" fmla="*/ 2500 w 10000"/>
                  <a:gd name="connsiteY5" fmla="*/ 10000 h 10380"/>
                  <a:gd name="connsiteX6" fmla="*/ 0 w 10000"/>
                  <a:gd name="connsiteY6" fmla="*/ 8913 h 10380"/>
                  <a:gd name="connsiteX7" fmla="*/ 0 w 10000"/>
                  <a:gd name="connsiteY7" fmla="*/ 3266 h 10380"/>
                  <a:gd name="connsiteX0" fmla="*/ 0 w 10023"/>
                  <a:gd name="connsiteY0" fmla="*/ 3266 h 10355"/>
                  <a:gd name="connsiteX1" fmla="*/ 3569 w 10023"/>
                  <a:gd name="connsiteY1" fmla="*/ 2788 h 10355"/>
                  <a:gd name="connsiteX2" fmla="*/ 10000 w 10023"/>
                  <a:gd name="connsiteY2" fmla="*/ 219 h 10355"/>
                  <a:gd name="connsiteX3" fmla="*/ 10023 w 10023"/>
                  <a:gd name="connsiteY3" fmla="*/ 9654 h 10355"/>
                  <a:gd name="connsiteX4" fmla="*/ 7686 w 10023"/>
                  <a:gd name="connsiteY4" fmla="*/ 10351 h 10355"/>
                  <a:gd name="connsiteX5" fmla="*/ 2500 w 10023"/>
                  <a:gd name="connsiteY5" fmla="*/ 10000 h 10355"/>
                  <a:gd name="connsiteX6" fmla="*/ 0 w 10023"/>
                  <a:gd name="connsiteY6" fmla="*/ 8913 h 10355"/>
                  <a:gd name="connsiteX7" fmla="*/ 0 w 10023"/>
                  <a:gd name="connsiteY7" fmla="*/ 3266 h 10355"/>
                  <a:gd name="connsiteX0" fmla="*/ 0 w 10023"/>
                  <a:gd name="connsiteY0" fmla="*/ 2139 h 9228"/>
                  <a:gd name="connsiteX1" fmla="*/ 3569 w 10023"/>
                  <a:gd name="connsiteY1" fmla="*/ 1661 h 9228"/>
                  <a:gd name="connsiteX2" fmla="*/ 8922 w 10023"/>
                  <a:gd name="connsiteY2" fmla="*/ 295 h 9228"/>
                  <a:gd name="connsiteX3" fmla="*/ 10023 w 10023"/>
                  <a:gd name="connsiteY3" fmla="*/ 8527 h 9228"/>
                  <a:gd name="connsiteX4" fmla="*/ 7686 w 10023"/>
                  <a:gd name="connsiteY4" fmla="*/ 9224 h 9228"/>
                  <a:gd name="connsiteX5" fmla="*/ 2500 w 10023"/>
                  <a:gd name="connsiteY5" fmla="*/ 8873 h 9228"/>
                  <a:gd name="connsiteX6" fmla="*/ 0 w 10023"/>
                  <a:gd name="connsiteY6" fmla="*/ 7786 h 9228"/>
                  <a:gd name="connsiteX7" fmla="*/ 0 w 10023"/>
                  <a:gd name="connsiteY7" fmla="*/ 2139 h 9228"/>
                  <a:gd name="connsiteX0" fmla="*/ 0 w 10154"/>
                  <a:gd name="connsiteY0" fmla="*/ 2065 h 9747"/>
                  <a:gd name="connsiteX1" fmla="*/ 3561 w 10154"/>
                  <a:gd name="connsiteY1" fmla="*/ 1547 h 9747"/>
                  <a:gd name="connsiteX2" fmla="*/ 8902 w 10154"/>
                  <a:gd name="connsiteY2" fmla="*/ 67 h 9747"/>
                  <a:gd name="connsiteX3" fmla="*/ 9961 w 10154"/>
                  <a:gd name="connsiteY3" fmla="*/ 3937 h 9747"/>
                  <a:gd name="connsiteX4" fmla="*/ 10000 w 10154"/>
                  <a:gd name="connsiteY4" fmla="*/ 8987 h 9747"/>
                  <a:gd name="connsiteX5" fmla="*/ 7668 w 10154"/>
                  <a:gd name="connsiteY5" fmla="*/ 9743 h 9747"/>
                  <a:gd name="connsiteX6" fmla="*/ 2494 w 10154"/>
                  <a:gd name="connsiteY6" fmla="*/ 9362 h 9747"/>
                  <a:gd name="connsiteX7" fmla="*/ 0 w 10154"/>
                  <a:gd name="connsiteY7" fmla="*/ 8184 h 9747"/>
                  <a:gd name="connsiteX8" fmla="*/ 0 w 10154"/>
                  <a:gd name="connsiteY8" fmla="*/ 2065 h 9747"/>
                  <a:gd name="connsiteX0" fmla="*/ 0 w 9891"/>
                  <a:gd name="connsiteY0" fmla="*/ 2119 h 10015"/>
                  <a:gd name="connsiteX1" fmla="*/ 3507 w 9891"/>
                  <a:gd name="connsiteY1" fmla="*/ 1587 h 10015"/>
                  <a:gd name="connsiteX2" fmla="*/ 8767 w 9891"/>
                  <a:gd name="connsiteY2" fmla="*/ 69 h 10015"/>
                  <a:gd name="connsiteX3" fmla="*/ 9810 w 9891"/>
                  <a:gd name="connsiteY3" fmla="*/ 4039 h 10015"/>
                  <a:gd name="connsiteX4" fmla="*/ 9592 w 9891"/>
                  <a:gd name="connsiteY4" fmla="*/ 8729 h 10015"/>
                  <a:gd name="connsiteX5" fmla="*/ 7552 w 9891"/>
                  <a:gd name="connsiteY5" fmla="*/ 9996 h 10015"/>
                  <a:gd name="connsiteX6" fmla="*/ 2456 w 9891"/>
                  <a:gd name="connsiteY6" fmla="*/ 9605 h 10015"/>
                  <a:gd name="connsiteX7" fmla="*/ 0 w 9891"/>
                  <a:gd name="connsiteY7" fmla="*/ 8396 h 10015"/>
                  <a:gd name="connsiteX8" fmla="*/ 0 w 9891"/>
                  <a:gd name="connsiteY8" fmla="*/ 2119 h 10015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0 w 10001"/>
                  <a:gd name="connsiteY7" fmla="*/ 8395 h 10012"/>
                  <a:gd name="connsiteX8" fmla="*/ 0 w 10001"/>
                  <a:gd name="connsiteY8" fmla="*/ 2128 h 10012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104 w 10001"/>
                  <a:gd name="connsiteY7" fmla="*/ 8362 h 10012"/>
                  <a:gd name="connsiteX8" fmla="*/ 0 w 10001"/>
                  <a:gd name="connsiteY8" fmla="*/ 2128 h 10012"/>
                  <a:gd name="connsiteX0" fmla="*/ 0 w 10048"/>
                  <a:gd name="connsiteY0" fmla="*/ 2113 h 10012"/>
                  <a:gd name="connsiteX1" fmla="*/ 3593 w 10048"/>
                  <a:gd name="connsiteY1" fmla="*/ 1597 h 10012"/>
                  <a:gd name="connsiteX2" fmla="*/ 8667 w 10048"/>
                  <a:gd name="connsiteY2" fmla="*/ 68 h 10012"/>
                  <a:gd name="connsiteX3" fmla="*/ 9965 w 10048"/>
                  <a:gd name="connsiteY3" fmla="*/ 4045 h 10012"/>
                  <a:gd name="connsiteX4" fmla="*/ 9745 w 10048"/>
                  <a:gd name="connsiteY4" fmla="*/ 8728 h 10012"/>
                  <a:gd name="connsiteX5" fmla="*/ 7682 w 10048"/>
                  <a:gd name="connsiteY5" fmla="*/ 9993 h 10012"/>
                  <a:gd name="connsiteX6" fmla="*/ 2530 w 10048"/>
                  <a:gd name="connsiteY6" fmla="*/ 9603 h 10012"/>
                  <a:gd name="connsiteX7" fmla="*/ 151 w 10048"/>
                  <a:gd name="connsiteY7" fmla="*/ 8362 h 10012"/>
                  <a:gd name="connsiteX8" fmla="*/ 0 w 10048"/>
                  <a:gd name="connsiteY8" fmla="*/ 2113 h 10012"/>
                  <a:gd name="connsiteX0" fmla="*/ 133 w 9902"/>
                  <a:gd name="connsiteY0" fmla="*/ 2205 h 10012"/>
                  <a:gd name="connsiteX1" fmla="*/ 3447 w 9902"/>
                  <a:gd name="connsiteY1" fmla="*/ 1597 h 10012"/>
                  <a:gd name="connsiteX2" fmla="*/ 8521 w 9902"/>
                  <a:gd name="connsiteY2" fmla="*/ 68 h 10012"/>
                  <a:gd name="connsiteX3" fmla="*/ 9819 w 9902"/>
                  <a:gd name="connsiteY3" fmla="*/ 4045 h 10012"/>
                  <a:gd name="connsiteX4" fmla="*/ 9599 w 9902"/>
                  <a:gd name="connsiteY4" fmla="*/ 8728 h 10012"/>
                  <a:gd name="connsiteX5" fmla="*/ 7536 w 9902"/>
                  <a:gd name="connsiteY5" fmla="*/ 9993 h 10012"/>
                  <a:gd name="connsiteX6" fmla="*/ 2384 w 9902"/>
                  <a:gd name="connsiteY6" fmla="*/ 9603 h 10012"/>
                  <a:gd name="connsiteX7" fmla="*/ 5 w 9902"/>
                  <a:gd name="connsiteY7" fmla="*/ 8362 h 10012"/>
                  <a:gd name="connsiteX8" fmla="*/ 133 w 9902"/>
                  <a:gd name="connsiteY8" fmla="*/ 2205 h 10012"/>
                  <a:gd name="connsiteX0" fmla="*/ 45 w 9911"/>
                  <a:gd name="connsiteY0" fmla="*/ 2202 h 10000"/>
                  <a:gd name="connsiteX1" fmla="*/ 3392 w 9911"/>
                  <a:gd name="connsiteY1" fmla="*/ 1595 h 10000"/>
                  <a:gd name="connsiteX2" fmla="*/ 8516 w 9911"/>
                  <a:gd name="connsiteY2" fmla="*/ 68 h 10000"/>
                  <a:gd name="connsiteX3" fmla="*/ 9827 w 9911"/>
                  <a:gd name="connsiteY3" fmla="*/ 4040 h 10000"/>
                  <a:gd name="connsiteX4" fmla="*/ 9605 w 9911"/>
                  <a:gd name="connsiteY4" fmla="*/ 8718 h 10000"/>
                  <a:gd name="connsiteX5" fmla="*/ 7522 w 9911"/>
                  <a:gd name="connsiteY5" fmla="*/ 9981 h 10000"/>
                  <a:gd name="connsiteX6" fmla="*/ 2319 w 9911"/>
                  <a:gd name="connsiteY6" fmla="*/ 9591 h 10000"/>
                  <a:gd name="connsiteX7" fmla="*/ 8 w 9911"/>
                  <a:gd name="connsiteY7" fmla="*/ 8112 h 10000"/>
                  <a:gd name="connsiteX8" fmla="*/ 45 w 9911"/>
                  <a:gd name="connsiteY8" fmla="*/ 2202 h 10000"/>
                  <a:gd name="connsiteX0" fmla="*/ 164 w 10119"/>
                  <a:gd name="connsiteY0" fmla="*/ 2202 h 10000"/>
                  <a:gd name="connsiteX1" fmla="*/ 3541 w 10119"/>
                  <a:gd name="connsiteY1" fmla="*/ 1595 h 10000"/>
                  <a:gd name="connsiteX2" fmla="*/ 8711 w 10119"/>
                  <a:gd name="connsiteY2" fmla="*/ 68 h 10000"/>
                  <a:gd name="connsiteX3" fmla="*/ 10034 w 10119"/>
                  <a:gd name="connsiteY3" fmla="*/ 4040 h 10000"/>
                  <a:gd name="connsiteX4" fmla="*/ 9810 w 10119"/>
                  <a:gd name="connsiteY4" fmla="*/ 8718 h 10000"/>
                  <a:gd name="connsiteX5" fmla="*/ 7709 w 10119"/>
                  <a:gd name="connsiteY5" fmla="*/ 9981 h 10000"/>
                  <a:gd name="connsiteX6" fmla="*/ 2459 w 10119"/>
                  <a:gd name="connsiteY6" fmla="*/ 9591 h 10000"/>
                  <a:gd name="connsiteX7" fmla="*/ 127 w 10119"/>
                  <a:gd name="connsiteY7" fmla="*/ 8112 h 10000"/>
                  <a:gd name="connsiteX8" fmla="*/ 164 w 10119"/>
                  <a:gd name="connsiteY8" fmla="*/ 2202 h 10000"/>
                  <a:gd name="connsiteX0" fmla="*/ 164 w 10119"/>
                  <a:gd name="connsiteY0" fmla="*/ 1908 h 9706"/>
                  <a:gd name="connsiteX1" fmla="*/ 3541 w 10119"/>
                  <a:gd name="connsiteY1" fmla="*/ 1301 h 9706"/>
                  <a:gd name="connsiteX2" fmla="*/ 8406 w 10119"/>
                  <a:gd name="connsiteY2" fmla="*/ 80 h 9706"/>
                  <a:gd name="connsiteX3" fmla="*/ 10034 w 10119"/>
                  <a:gd name="connsiteY3" fmla="*/ 3746 h 9706"/>
                  <a:gd name="connsiteX4" fmla="*/ 9810 w 10119"/>
                  <a:gd name="connsiteY4" fmla="*/ 8424 h 9706"/>
                  <a:gd name="connsiteX5" fmla="*/ 7709 w 10119"/>
                  <a:gd name="connsiteY5" fmla="*/ 9687 h 9706"/>
                  <a:gd name="connsiteX6" fmla="*/ 2459 w 10119"/>
                  <a:gd name="connsiteY6" fmla="*/ 9297 h 9706"/>
                  <a:gd name="connsiteX7" fmla="*/ 127 w 10119"/>
                  <a:gd name="connsiteY7" fmla="*/ 7818 h 9706"/>
                  <a:gd name="connsiteX8" fmla="*/ 164 w 10119"/>
                  <a:gd name="connsiteY8" fmla="*/ 1908 h 9706"/>
                  <a:gd name="connsiteX0" fmla="*/ 162 w 10000"/>
                  <a:gd name="connsiteY0" fmla="*/ 1868 h 9902"/>
                  <a:gd name="connsiteX1" fmla="*/ 3499 w 10000"/>
                  <a:gd name="connsiteY1" fmla="*/ 1242 h 9902"/>
                  <a:gd name="connsiteX2" fmla="*/ 7992 w 10000"/>
                  <a:gd name="connsiteY2" fmla="*/ 87 h 9902"/>
                  <a:gd name="connsiteX3" fmla="*/ 9916 w 10000"/>
                  <a:gd name="connsiteY3" fmla="*/ 3761 h 9902"/>
                  <a:gd name="connsiteX4" fmla="*/ 9695 w 10000"/>
                  <a:gd name="connsiteY4" fmla="*/ 8581 h 9902"/>
                  <a:gd name="connsiteX5" fmla="*/ 7618 w 10000"/>
                  <a:gd name="connsiteY5" fmla="*/ 9882 h 9902"/>
                  <a:gd name="connsiteX6" fmla="*/ 2430 w 10000"/>
                  <a:gd name="connsiteY6" fmla="*/ 9481 h 9902"/>
                  <a:gd name="connsiteX7" fmla="*/ 126 w 10000"/>
                  <a:gd name="connsiteY7" fmla="*/ 7957 h 9902"/>
                  <a:gd name="connsiteX8" fmla="*/ 162 w 10000"/>
                  <a:gd name="connsiteY8" fmla="*/ 1868 h 9902"/>
                  <a:gd name="connsiteX0" fmla="*/ 307 w 10145"/>
                  <a:gd name="connsiteY0" fmla="*/ 1885 h 9999"/>
                  <a:gd name="connsiteX1" fmla="*/ 3644 w 10145"/>
                  <a:gd name="connsiteY1" fmla="*/ 1253 h 9999"/>
                  <a:gd name="connsiteX2" fmla="*/ 8137 w 10145"/>
                  <a:gd name="connsiteY2" fmla="*/ 87 h 9999"/>
                  <a:gd name="connsiteX3" fmla="*/ 10061 w 10145"/>
                  <a:gd name="connsiteY3" fmla="*/ 3797 h 9999"/>
                  <a:gd name="connsiteX4" fmla="*/ 9840 w 10145"/>
                  <a:gd name="connsiteY4" fmla="*/ 8665 h 9999"/>
                  <a:gd name="connsiteX5" fmla="*/ 7763 w 10145"/>
                  <a:gd name="connsiteY5" fmla="*/ 9979 h 9999"/>
                  <a:gd name="connsiteX6" fmla="*/ 2575 w 10145"/>
                  <a:gd name="connsiteY6" fmla="*/ 9574 h 9999"/>
                  <a:gd name="connsiteX7" fmla="*/ 97 w 10145"/>
                  <a:gd name="connsiteY7" fmla="*/ 8186 h 9999"/>
                  <a:gd name="connsiteX8" fmla="*/ 307 w 10145"/>
                  <a:gd name="connsiteY8" fmla="*/ 1885 h 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5" h="9999">
                    <a:moveTo>
                      <a:pt x="307" y="1885"/>
                    </a:moveTo>
                    <a:cubicBezTo>
                      <a:pt x="307" y="2576"/>
                      <a:pt x="2339" y="1553"/>
                      <a:pt x="3644" y="1253"/>
                    </a:cubicBezTo>
                    <a:cubicBezTo>
                      <a:pt x="4949" y="953"/>
                      <a:pt x="7184" y="-344"/>
                      <a:pt x="8137" y="87"/>
                    </a:cubicBezTo>
                    <a:cubicBezTo>
                      <a:pt x="9091" y="517"/>
                      <a:pt x="9878" y="2215"/>
                      <a:pt x="10061" y="3797"/>
                    </a:cubicBezTo>
                    <a:cubicBezTo>
                      <a:pt x="10245" y="5382"/>
                      <a:pt x="10107" y="7641"/>
                      <a:pt x="9840" y="8665"/>
                    </a:cubicBezTo>
                    <a:cubicBezTo>
                      <a:pt x="9840" y="7973"/>
                      <a:pt x="8972" y="9827"/>
                      <a:pt x="7763" y="9979"/>
                    </a:cubicBezTo>
                    <a:cubicBezTo>
                      <a:pt x="6553" y="10131"/>
                      <a:pt x="3825" y="9366"/>
                      <a:pt x="2575" y="9574"/>
                    </a:cubicBezTo>
                    <a:cubicBezTo>
                      <a:pt x="1193" y="9574"/>
                      <a:pt x="97" y="8879"/>
                      <a:pt x="97" y="8186"/>
                    </a:cubicBezTo>
                    <a:cubicBezTo>
                      <a:pt x="-222" y="5649"/>
                      <a:pt x="344" y="4046"/>
                      <a:pt x="307" y="18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439116" y="779597"/>
                <a:ext cx="1189972" cy="1266466"/>
              </a:xfrm>
              <a:prstGeom prst="ellipse">
                <a:avLst/>
              </a:prstGeom>
              <a:solidFill>
                <a:srgbClr val="245E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 rot="2182996">
                <a:off x="4088960" y="942727"/>
                <a:ext cx="422728" cy="222224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流程图: 联系 21"/>
              <p:cNvSpPr/>
              <p:nvPr/>
            </p:nvSpPr>
            <p:spPr>
              <a:xfrm>
                <a:off x="3876811" y="1739467"/>
                <a:ext cx="228123" cy="19678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4" name="同心圆 13"/>
            <p:cNvSpPr/>
            <p:nvPr/>
          </p:nvSpPr>
          <p:spPr>
            <a:xfrm>
              <a:off x="2602918" y="-6199"/>
              <a:ext cx="2886845" cy="2906481"/>
            </a:xfrm>
            <a:prstGeom prst="donu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933140" y="2818519"/>
            <a:ext cx="591882" cy="2794141"/>
          </a:xfrm>
          <a:prstGeom prst="roundRect">
            <a:avLst/>
          </a:prstGeom>
          <a:solidFill>
            <a:srgbClr val="F6910A"/>
          </a:solidFill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大家来找茬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07" y="2818519"/>
            <a:ext cx="6745266" cy="2794141"/>
          </a:xfrm>
          <a:prstGeom prst="rect">
            <a:avLst/>
          </a:prstGeom>
        </p:spPr>
      </p:pic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3397223" y="3299826"/>
            <a:ext cx="253539" cy="326186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2924933" y="3626012"/>
            <a:ext cx="223932" cy="23748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2695656" y="4270060"/>
            <a:ext cx="365505" cy="417722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987007" y="4828912"/>
            <a:ext cx="410216" cy="5940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4892920" y="5041233"/>
            <a:ext cx="418256" cy="460131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47373" y="1749600"/>
            <a:ext cx="542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请在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分钟时间内，找出左图中</a:t>
            </a:r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处不同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5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6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686690" y="1158646"/>
            <a:ext cx="660296" cy="1194905"/>
            <a:chOff x="1044864" y="545613"/>
            <a:chExt cx="699868" cy="1266517"/>
          </a:xfrm>
        </p:grpSpPr>
        <p:grpSp>
          <p:nvGrpSpPr>
            <p:cNvPr id="15" name="组合 14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21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432000" anchor="ctr"/>
              <a:lstStyle/>
              <a:p>
                <a:pPr algn="ctr">
                  <a:defRPr/>
                </a:pPr>
                <a:endParaRPr lang="zh-CN" altLang="en-US" sz="3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22" idx="0"/>
              <a:endCxn id="17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任意多边形 107"/>
          <p:cNvSpPr/>
          <p:nvPr/>
        </p:nvSpPr>
        <p:spPr>
          <a:xfrm>
            <a:off x="1047752" y="2093393"/>
            <a:ext cx="7991475" cy="3477143"/>
          </a:xfrm>
          <a:custGeom>
            <a:avLst/>
            <a:gdLst>
              <a:gd name="connsiteX0" fmla="*/ 6127 w 10623327"/>
              <a:gd name="connsiteY0" fmla="*/ 135466 h 4196723"/>
              <a:gd name="connsiteX1" fmla="*/ 69627 w 10623327"/>
              <a:gd name="connsiteY1" fmla="*/ 59266 h 4196723"/>
              <a:gd name="connsiteX2" fmla="*/ 501427 w 10623327"/>
              <a:gd name="connsiteY2" fmla="*/ 897466 h 4196723"/>
              <a:gd name="connsiteX3" fmla="*/ 450627 w 10623327"/>
              <a:gd name="connsiteY3" fmla="*/ 2434166 h 4196723"/>
              <a:gd name="connsiteX4" fmla="*/ 2635027 w 10623327"/>
              <a:gd name="connsiteY4" fmla="*/ 4148666 h 4196723"/>
              <a:gd name="connsiteX5" fmla="*/ 6254527 w 10623327"/>
              <a:gd name="connsiteY5" fmla="*/ 3462866 h 4196723"/>
              <a:gd name="connsiteX6" fmla="*/ 9137427 w 10623327"/>
              <a:gd name="connsiteY6" fmla="*/ 4135966 h 4196723"/>
              <a:gd name="connsiteX7" fmla="*/ 10623327 w 10623327"/>
              <a:gd name="connsiteY7" fmla="*/ 4123266 h 4196723"/>
              <a:gd name="connsiteX0" fmla="*/ 340 w 10617540"/>
              <a:gd name="connsiteY0" fmla="*/ 58142 h 4119399"/>
              <a:gd name="connsiteX1" fmla="*/ 267040 w 10617540"/>
              <a:gd name="connsiteY1" fmla="*/ 121642 h 4119399"/>
              <a:gd name="connsiteX2" fmla="*/ 495640 w 10617540"/>
              <a:gd name="connsiteY2" fmla="*/ 820142 h 4119399"/>
              <a:gd name="connsiteX3" fmla="*/ 444840 w 10617540"/>
              <a:gd name="connsiteY3" fmla="*/ 2356842 h 4119399"/>
              <a:gd name="connsiteX4" fmla="*/ 2629240 w 10617540"/>
              <a:gd name="connsiteY4" fmla="*/ 4071342 h 4119399"/>
              <a:gd name="connsiteX5" fmla="*/ 6248740 w 10617540"/>
              <a:gd name="connsiteY5" fmla="*/ 3385542 h 4119399"/>
              <a:gd name="connsiteX6" fmla="*/ 9131640 w 10617540"/>
              <a:gd name="connsiteY6" fmla="*/ 4058642 h 4119399"/>
              <a:gd name="connsiteX7" fmla="*/ 10617540 w 10617540"/>
              <a:gd name="connsiteY7" fmla="*/ 4045942 h 4119399"/>
              <a:gd name="connsiteX0" fmla="*/ 382 w 10617582"/>
              <a:gd name="connsiteY0" fmla="*/ 54142 h 4115399"/>
              <a:gd name="connsiteX1" fmla="*/ 267082 w 10617582"/>
              <a:gd name="connsiteY1" fmla="*/ 117642 h 4115399"/>
              <a:gd name="connsiteX2" fmla="*/ 635382 w 10617582"/>
              <a:gd name="connsiteY2" fmla="*/ 727242 h 4115399"/>
              <a:gd name="connsiteX3" fmla="*/ 444882 w 10617582"/>
              <a:gd name="connsiteY3" fmla="*/ 2352842 h 4115399"/>
              <a:gd name="connsiteX4" fmla="*/ 2629282 w 10617582"/>
              <a:gd name="connsiteY4" fmla="*/ 4067342 h 4115399"/>
              <a:gd name="connsiteX5" fmla="*/ 6248782 w 10617582"/>
              <a:gd name="connsiteY5" fmla="*/ 3381542 h 4115399"/>
              <a:gd name="connsiteX6" fmla="*/ 9131682 w 10617582"/>
              <a:gd name="connsiteY6" fmla="*/ 4054642 h 4115399"/>
              <a:gd name="connsiteX7" fmla="*/ 10617582 w 10617582"/>
              <a:gd name="connsiteY7" fmla="*/ 4041942 h 4115399"/>
              <a:gd name="connsiteX0" fmla="*/ 382 w 10617582"/>
              <a:gd name="connsiteY0" fmla="*/ 54142 h 4115399"/>
              <a:gd name="connsiteX1" fmla="*/ 267082 w 10617582"/>
              <a:gd name="connsiteY1" fmla="*/ 117642 h 4115399"/>
              <a:gd name="connsiteX2" fmla="*/ 635382 w 10617582"/>
              <a:gd name="connsiteY2" fmla="*/ 727242 h 4115399"/>
              <a:gd name="connsiteX3" fmla="*/ 178182 w 10617582"/>
              <a:gd name="connsiteY3" fmla="*/ 3343442 h 4115399"/>
              <a:gd name="connsiteX4" fmla="*/ 2629282 w 10617582"/>
              <a:gd name="connsiteY4" fmla="*/ 4067342 h 4115399"/>
              <a:gd name="connsiteX5" fmla="*/ 6248782 w 10617582"/>
              <a:gd name="connsiteY5" fmla="*/ 3381542 h 4115399"/>
              <a:gd name="connsiteX6" fmla="*/ 9131682 w 10617582"/>
              <a:gd name="connsiteY6" fmla="*/ 4054642 h 4115399"/>
              <a:gd name="connsiteX7" fmla="*/ 10617582 w 10617582"/>
              <a:gd name="connsiteY7" fmla="*/ 4041942 h 4115399"/>
              <a:gd name="connsiteX0" fmla="*/ 382 w 10617582"/>
              <a:gd name="connsiteY0" fmla="*/ 54142 h 4115399"/>
              <a:gd name="connsiteX1" fmla="*/ 267082 w 10617582"/>
              <a:gd name="connsiteY1" fmla="*/ 117642 h 4115399"/>
              <a:gd name="connsiteX2" fmla="*/ 635382 w 10617582"/>
              <a:gd name="connsiteY2" fmla="*/ 727242 h 4115399"/>
              <a:gd name="connsiteX3" fmla="*/ 394082 w 10617582"/>
              <a:gd name="connsiteY3" fmla="*/ 3191042 h 4115399"/>
              <a:gd name="connsiteX4" fmla="*/ 2629282 w 10617582"/>
              <a:gd name="connsiteY4" fmla="*/ 4067342 h 4115399"/>
              <a:gd name="connsiteX5" fmla="*/ 6248782 w 10617582"/>
              <a:gd name="connsiteY5" fmla="*/ 3381542 h 4115399"/>
              <a:gd name="connsiteX6" fmla="*/ 9131682 w 10617582"/>
              <a:gd name="connsiteY6" fmla="*/ 4054642 h 4115399"/>
              <a:gd name="connsiteX7" fmla="*/ 10617582 w 10617582"/>
              <a:gd name="connsiteY7" fmla="*/ 4041942 h 4115399"/>
              <a:gd name="connsiteX0" fmla="*/ 207 w 10617407"/>
              <a:gd name="connsiteY0" fmla="*/ 58321 h 4119578"/>
              <a:gd name="connsiteX1" fmla="*/ 419307 w 10617407"/>
              <a:gd name="connsiteY1" fmla="*/ 109121 h 4119578"/>
              <a:gd name="connsiteX2" fmla="*/ 635207 w 10617407"/>
              <a:gd name="connsiteY2" fmla="*/ 731421 h 4119578"/>
              <a:gd name="connsiteX3" fmla="*/ 393907 w 10617407"/>
              <a:gd name="connsiteY3" fmla="*/ 3195221 h 4119578"/>
              <a:gd name="connsiteX4" fmla="*/ 2629107 w 10617407"/>
              <a:gd name="connsiteY4" fmla="*/ 4071521 h 4119578"/>
              <a:gd name="connsiteX5" fmla="*/ 6248607 w 10617407"/>
              <a:gd name="connsiteY5" fmla="*/ 3385721 h 4119578"/>
              <a:gd name="connsiteX6" fmla="*/ 9131507 w 10617407"/>
              <a:gd name="connsiteY6" fmla="*/ 4058821 h 4119578"/>
              <a:gd name="connsiteX7" fmla="*/ 10617407 w 10617407"/>
              <a:gd name="connsiteY7" fmla="*/ 4046121 h 4119578"/>
              <a:gd name="connsiteX0" fmla="*/ 0 w 10617200"/>
              <a:gd name="connsiteY0" fmla="*/ 0 h 4061257"/>
              <a:gd name="connsiteX1" fmla="*/ 635000 w 10617200"/>
              <a:gd name="connsiteY1" fmla="*/ 673100 h 4061257"/>
              <a:gd name="connsiteX2" fmla="*/ 393700 w 10617200"/>
              <a:gd name="connsiteY2" fmla="*/ 3136900 h 4061257"/>
              <a:gd name="connsiteX3" fmla="*/ 2628900 w 10617200"/>
              <a:gd name="connsiteY3" fmla="*/ 4013200 h 4061257"/>
              <a:gd name="connsiteX4" fmla="*/ 6248400 w 10617200"/>
              <a:gd name="connsiteY4" fmla="*/ 3327400 h 4061257"/>
              <a:gd name="connsiteX5" fmla="*/ 9131300 w 10617200"/>
              <a:gd name="connsiteY5" fmla="*/ 4000500 h 4061257"/>
              <a:gd name="connsiteX6" fmla="*/ 10617200 w 10617200"/>
              <a:gd name="connsiteY6" fmla="*/ 3987800 h 4061257"/>
              <a:gd name="connsiteX0" fmla="*/ 0 w 10617200"/>
              <a:gd name="connsiteY0" fmla="*/ 0 h 4061257"/>
              <a:gd name="connsiteX1" fmla="*/ 279398 w 10617200"/>
              <a:gd name="connsiteY1" fmla="*/ 135890 h 4061257"/>
              <a:gd name="connsiteX2" fmla="*/ 635000 w 10617200"/>
              <a:gd name="connsiteY2" fmla="*/ 673100 h 4061257"/>
              <a:gd name="connsiteX3" fmla="*/ 393700 w 10617200"/>
              <a:gd name="connsiteY3" fmla="*/ 3136900 h 4061257"/>
              <a:gd name="connsiteX4" fmla="*/ 2628900 w 10617200"/>
              <a:gd name="connsiteY4" fmla="*/ 4013200 h 4061257"/>
              <a:gd name="connsiteX5" fmla="*/ 6248400 w 10617200"/>
              <a:gd name="connsiteY5" fmla="*/ 3327400 h 4061257"/>
              <a:gd name="connsiteX6" fmla="*/ 9131300 w 10617200"/>
              <a:gd name="connsiteY6" fmla="*/ 4000500 h 4061257"/>
              <a:gd name="connsiteX7" fmla="*/ 10617200 w 10617200"/>
              <a:gd name="connsiteY7" fmla="*/ 3987800 h 4061257"/>
              <a:gd name="connsiteX0" fmla="*/ 0 w 10617200"/>
              <a:gd name="connsiteY0" fmla="*/ 6132 h 4067389"/>
              <a:gd name="connsiteX1" fmla="*/ 359408 w 10617200"/>
              <a:gd name="connsiteY1" fmla="*/ 62012 h 4067389"/>
              <a:gd name="connsiteX2" fmla="*/ 635000 w 10617200"/>
              <a:gd name="connsiteY2" fmla="*/ 679232 h 4067389"/>
              <a:gd name="connsiteX3" fmla="*/ 393700 w 10617200"/>
              <a:gd name="connsiteY3" fmla="*/ 3143032 h 4067389"/>
              <a:gd name="connsiteX4" fmla="*/ 2628900 w 10617200"/>
              <a:gd name="connsiteY4" fmla="*/ 4019332 h 4067389"/>
              <a:gd name="connsiteX5" fmla="*/ 6248400 w 10617200"/>
              <a:gd name="connsiteY5" fmla="*/ 3333532 h 4067389"/>
              <a:gd name="connsiteX6" fmla="*/ 9131300 w 10617200"/>
              <a:gd name="connsiteY6" fmla="*/ 4006632 h 4067389"/>
              <a:gd name="connsiteX7" fmla="*/ 10617200 w 10617200"/>
              <a:gd name="connsiteY7" fmla="*/ 3993932 h 4067389"/>
              <a:gd name="connsiteX0" fmla="*/ 0 w 10617200"/>
              <a:gd name="connsiteY0" fmla="*/ 0 h 4061257"/>
              <a:gd name="connsiteX1" fmla="*/ 635000 w 10617200"/>
              <a:gd name="connsiteY1" fmla="*/ 673100 h 4061257"/>
              <a:gd name="connsiteX2" fmla="*/ 393700 w 10617200"/>
              <a:gd name="connsiteY2" fmla="*/ 3136900 h 4061257"/>
              <a:gd name="connsiteX3" fmla="*/ 2628900 w 10617200"/>
              <a:gd name="connsiteY3" fmla="*/ 4013200 h 4061257"/>
              <a:gd name="connsiteX4" fmla="*/ 6248400 w 10617200"/>
              <a:gd name="connsiteY4" fmla="*/ 3327400 h 4061257"/>
              <a:gd name="connsiteX5" fmla="*/ 9131300 w 10617200"/>
              <a:gd name="connsiteY5" fmla="*/ 4000500 h 4061257"/>
              <a:gd name="connsiteX6" fmla="*/ 10617200 w 10617200"/>
              <a:gd name="connsiteY6" fmla="*/ 3987800 h 4061257"/>
              <a:gd name="connsiteX0" fmla="*/ 0 w 10617200"/>
              <a:gd name="connsiteY0" fmla="*/ 0 h 4061257"/>
              <a:gd name="connsiteX1" fmla="*/ 565150 w 10617200"/>
              <a:gd name="connsiteY1" fmla="*/ 635000 h 4061257"/>
              <a:gd name="connsiteX2" fmla="*/ 393700 w 10617200"/>
              <a:gd name="connsiteY2" fmla="*/ 3136900 h 4061257"/>
              <a:gd name="connsiteX3" fmla="*/ 2628900 w 10617200"/>
              <a:gd name="connsiteY3" fmla="*/ 4013200 h 4061257"/>
              <a:gd name="connsiteX4" fmla="*/ 6248400 w 10617200"/>
              <a:gd name="connsiteY4" fmla="*/ 3327400 h 4061257"/>
              <a:gd name="connsiteX5" fmla="*/ 9131300 w 10617200"/>
              <a:gd name="connsiteY5" fmla="*/ 4000500 h 4061257"/>
              <a:gd name="connsiteX6" fmla="*/ 10617200 w 10617200"/>
              <a:gd name="connsiteY6" fmla="*/ 3987800 h 4061257"/>
              <a:gd name="connsiteX0" fmla="*/ 0 w 10655300"/>
              <a:gd name="connsiteY0" fmla="*/ 0 h 4067607"/>
              <a:gd name="connsiteX1" fmla="*/ 603250 w 10655300"/>
              <a:gd name="connsiteY1" fmla="*/ 641350 h 4067607"/>
              <a:gd name="connsiteX2" fmla="*/ 431800 w 10655300"/>
              <a:gd name="connsiteY2" fmla="*/ 3143250 h 4067607"/>
              <a:gd name="connsiteX3" fmla="*/ 2667000 w 10655300"/>
              <a:gd name="connsiteY3" fmla="*/ 4019550 h 4067607"/>
              <a:gd name="connsiteX4" fmla="*/ 6286500 w 10655300"/>
              <a:gd name="connsiteY4" fmla="*/ 3333750 h 4067607"/>
              <a:gd name="connsiteX5" fmla="*/ 9169400 w 10655300"/>
              <a:gd name="connsiteY5" fmla="*/ 4006850 h 4067607"/>
              <a:gd name="connsiteX6" fmla="*/ 10655300 w 10655300"/>
              <a:gd name="connsiteY6" fmla="*/ 3994150 h 4067607"/>
              <a:gd name="connsiteX0" fmla="*/ 0 w 10655300"/>
              <a:gd name="connsiteY0" fmla="*/ 54102 h 4121709"/>
              <a:gd name="connsiteX1" fmla="*/ 603250 w 10655300"/>
              <a:gd name="connsiteY1" fmla="*/ 695452 h 4121709"/>
              <a:gd name="connsiteX2" fmla="*/ 431800 w 10655300"/>
              <a:gd name="connsiteY2" fmla="*/ 3197352 h 4121709"/>
              <a:gd name="connsiteX3" fmla="*/ 2667000 w 10655300"/>
              <a:gd name="connsiteY3" fmla="*/ 4073652 h 4121709"/>
              <a:gd name="connsiteX4" fmla="*/ 6286500 w 10655300"/>
              <a:gd name="connsiteY4" fmla="*/ 3387852 h 4121709"/>
              <a:gd name="connsiteX5" fmla="*/ 9169400 w 10655300"/>
              <a:gd name="connsiteY5" fmla="*/ 4060952 h 4121709"/>
              <a:gd name="connsiteX6" fmla="*/ 10655300 w 10655300"/>
              <a:gd name="connsiteY6" fmla="*/ 4048252 h 4121709"/>
              <a:gd name="connsiteX0" fmla="*/ 0 w 10655300"/>
              <a:gd name="connsiteY0" fmla="*/ 58383 h 4125990"/>
              <a:gd name="connsiteX1" fmla="*/ 603250 w 10655300"/>
              <a:gd name="connsiteY1" fmla="*/ 699733 h 4125990"/>
              <a:gd name="connsiteX2" fmla="*/ 488950 w 10655300"/>
              <a:gd name="connsiteY2" fmla="*/ 3453093 h 4125990"/>
              <a:gd name="connsiteX3" fmla="*/ 2667000 w 10655300"/>
              <a:gd name="connsiteY3" fmla="*/ 4077933 h 4125990"/>
              <a:gd name="connsiteX4" fmla="*/ 6286500 w 10655300"/>
              <a:gd name="connsiteY4" fmla="*/ 3392133 h 4125990"/>
              <a:gd name="connsiteX5" fmla="*/ 9169400 w 10655300"/>
              <a:gd name="connsiteY5" fmla="*/ 4065233 h 4125990"/>
              <a:gd name="connsiteX6" fmla="*/ 10655300 w 10655300"/>
              <a:gd name="connsiteY6" fmla="*/ 4052533 h 4125990"/>
              <a:gd name="connsiteX0" fmla="*/ 0 w 10655300"/>
              <a:gd name="connsiteY0" fmla="*/ 58383 h 4125990"/>
              <a:gd name="connsiteX1" fmla="*/ 603250 w 10655300"/>
              <a:gd name="connsiteY1" fmla="*/ 699733 h 4125990"/>
              <a:gd name="connsiteX2" fmla="*/ 488950 w 10655300"/>
              <a:gd name="connsiteY2" fmla="*/ 3453093 h 4125990"/>
              <a:gd name="connsiteX3" fmla="*/ 3067050 w 10655300"/>
              <a:gd name="connsiteY3" fmla="*/ 4020783 h 4125990"/>
              <a:gd name="connsiteX4" fmla="*/ 6286500 w 10655300"/>
              <a:gd name="connsiteY4" fmla="*/ 3392133 h 4125990"/>
              <a:gd name="connsiteX5" fmla="*/ 9169400 w 10655300"/>
              <a:gd name="connsiteY5" fmla="*/ 4065233 h 4125990"/>
              <a:gd name="connsiteX6" fmla="*/ 10655300 w 10655300"/>
              <a:gd name="connsiteY6" fmla="*/ 4052533 h 4125990"/>
              <a:gd name="connsiteX0" fmla="*/ 0 w 10655300"/>
              <a:gd name="connsiteY0" fmla="*/ 72659 h 4386378"/>
              <a:gd name="connsiteX1" fmla="*/ 603250 w 10655300"/>
              <a:gd name="connsiteY1" fmla="*/ 714009 h 4386378"/>
              <a:gd name="connsiteX2" fmla="*/ 577850 w 10655300"/>
              <a:gd name="connsiteY2" fmla="*/ 4140469 h 4386378"/>
              <a:gd name="connsiteX3" fmla="*/ 3067050 w 10655300"/>
              <a:gd name="connsiteY3" fmla="*/ 4035059 h 4386378"/>
              <a:gd name="connsiteX4" fmla="*/ 6286500 w 10655300"/>
              <a:gd name="connsiteY4" fmla="*/ 3406409 h 4386378"/>
              <a:gd name="connsiteX5" fmla="*/ 9169400 w 10655300"/>
              <a:gd name="connsiteY5" fmla="*/ 4079509 h 4386378"/>
              <a:gd name="connsiteX6" fmla="*/ 10655300 w 10655300"/>
              <a:gd name="connsiteY6" fmla="*/ 4066809 h 4386378"/>
              <a:gd name="connsiteX0" fmla="*/ 0 w 10655300"/>
              <a:gd name="connsiteY0" fmla="*/ 72659 h 4638027"/>
              <a:gd name="connsiteX1" fmla="*/ 603250 w 10655300"/>
              <a:gd name="connsiteY1" fmla="*/ 714009 h 4638027"/>
              <a:gd name="connsiteX2" fmla="*/ 577850 w 10655300"/>
              <a:gd name="connsiteY2" fmla="*/ 4140469 h 4638027"/>
              <a:gd name="connsiteX3" fmla="*/ 3676650 w 10655300"/>
              <a:gd name="connsiteY3" fmla="*/ 4543059 h 4638027"/>
              <a:gd name="connsiteX4" fmla="*/ 6286500 w 10655300"/>
              <a:gd name="connsiteY4" fmla="*/ 3406409 h 4638027"/>
              <a:gd name="connsiteX5" fmla="*/ 9169400 w 10655300"/>
              <a:gd name="connsiteY5" fmla="*/ 4079509 h 4638027"/>
              <a:gd name="connsiteX6" fmla="*/ 10655300 w 10655300"/>
              <a:gd name="connsiteY6" fmla="*/ 4066809 h 4638027"/>
              <a:gd name="connsiteX0" fmla="*/ 0 w 10655300"/>
              <a:gd name="connsiteY0" fmla="*/ 72659 h 4638027"/>
              <a:gd name="connsiteX1" fmla="*/ 603250 w 10655300"/>
              <a:gd name="connsiteY1" fmla="*/ 714009 h 4638027"/>
              <a:gd name="connsiteX2" fmla="*/ 577850 w 10655300"/>
              <a:gd name="connsiteY2" fmla="*/ 4140469 h 4638027"/>
              <a:gd name="connsiteX3" fmla="*/ 3676650 w 10655300"/>
              <a:gd name="connsiteY3" fmla="*/ 4543059 h 4638027"/>
              <a:gd name="connsiteX4" fmla="*/ 6286500 w 10655300"/>
              <a:gd name="connsiteY4" fmla="*/ 3406409 h 4638027"/>
              <a:gd name="connsiteX5" fmla="*/ 9220200 w 10655300"/>
              <a:gd name="connsiteY5" fmla="*/ 4397009 h 4638027"/>
              <a:gd name="connsiteX6" fmla="*/ 10655300 w 10655300"/>
              <a:gd name="connsiteY6" fmla="*/ 4066809 h 4638027"/>
              <a:gd name="connsiteX0" fmla="*/ 0 w 10655300"/>
              <a:gd name="connsiteY0" fmla="*/ 72659 h 4636190"/>
              <a:gd name="connsiteX1" fmla="*/ 603250 w 10655300"/>
              <a:gd name="connsiteY1" fmla="*/ 714009 h 4636190"/>
              <a:gd name="connsiteX2" fmla="*/ 577850 w 10655300"/>
              <a:gd name="connsiteY2" fmla="*/ 4140469 h 4636190"/>
              <a:gd name="connsiteX3" fmla="*/ 3676650 w 10655300"/>
              <a:gd name="connsiteY3" fmla="*/ 4543059 h 4636190"/>
              <a:gd name="connsiteX4" fmla="*/ 6604000 w 10655300"/>
              <a:gd name="connsiteY4" fmla="*/ 3431809 h 4636190"/>
              <a:gd name="connsiteX5" fmla="*/ 9220200 w 10655300"/>
              <a:gd name="connsiteY5" fmla="*/ 4397009 h 4636190"/>
              <a:gd name="connsiteX6" fmla="*/ 10655300 w 10655300"/>
              <a:gd name="connsiteY6" fmla="*/ 4066809 h 46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55300" h="4636190">
                <a:moveTo>
                  <a:pt x="0" y="72659"/>
                </a:moveTo>
                <a:cubicBezTo>
                  <a:pt x="195792" y="-110962"/>
                  <a:pt x="506942" y="36041"/>
                  <a:pt x="603250" y="714009"/>
                </a:cubicBezTo>
                <a:cubicBezTo>
                  <a:pt x="699558" y="1391977"/>
                  <a:pt x="65617" y="3502294"/>
                  <a:pt x="577850" y="4140469"/>
                </a:cubicBezTo>
                <a:cubicBezTo>
                  <a:pt x="1090083" y="4778644"/>
                  <a:pt x="2672292" y="4661169"/>
                  <a:pt x="3676650" y="4543059"/>
                </a:cubicBezTo>
                <a:cubicBezTo>
                  <a:pt x="4681008" y="4424949"/>
                  <a:pt x="5680075" y="3456151"/>
                  <a:pt x="6604000" y="3431809"/>
                </a:cubicBezTo>
                <a:cubicBezTo>
                  <a:pt x="7527925" y="3407467"/>
                  <a:pt x="8544983" y="4291176"/>
                  <a:pt x="9220200" y="4397009"/>
                </a:cubicBezTo>
                <a:cubicBezTo>
                  <a:pt x="9895417" y="4502842"/>
                  <a:pt x="10276416" y="4128192"/>
                  <a:pt x="10655300" y="4066809"/>
                </a:cubicBezTo>
              </a:path>
            </a:pathLst>
          </a:custGeom>
          <a:noFill/>
          <a:ln w="25400">
            <a:solidFill>
              <a:srgbClr val="FFD4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1" name="组合 110"/>
          <p:cNvGrpSpPr/>
          <p:nvPr/>
        </p:nvGrpSpPr>
        <p:grpSpPr>
          <a:xfrm>
            <a:off x="1439355" y="1820484"/>
            <a:ext cx="3604146" cy="3224364"/>
            <a:chOff x="1919140" y="1284311"/>
            <a:chExt cx="4805528" cy="4299152"/>
          </a:xfrm>
        </p:grpSpPr>
        <p:sp>
          <p:nvSpPr>
            <p:cNvPr id="109" name="等腰三角形 108"/>
            <p:cNvSpPr/>
            <p:nvPr/>
          </p:nvSpPr>
          <p:spPr>
            <a:xfrm rot="16820393">
              <a:off x="2012751" y="2024053"/>
              <a:ext cx="821510" cy="908795"/>
            </a:xfrm>
            <a:custGeom>
              <a:avLst/>
              <a:gdLst>
                <a:gd name="connsiteX0" fmla="*/ 0 w 673100"/>
                <a:gd name="connsiteY0" fmla="*/ 754629 h 754629"/>
                <a:gd name="connsiteX1" fmla="*/ 336550 w 673100"/>
                <a:gd name="connsiteY1" fmla="*/ 0 h 754629"/>
                <a:gd name="connsiteX2" fmla="*/ 673100 w 673100"/>
                <a:gd name="connsiteY2" fmla="*/ 754629 h 754629"/>
                <a:gd name="connsiteX3" fmla="*/ 0 w 673100"/>
                <a:gd name="connsiteY3" fmla="*/ 754629 h 754629"/>
                <a:gd name="connsiteX0" fmla="*/ 0 w 647651"/>
                <a:gd name="connsiteY0" fmla="*/ 575706 h 754629"/>
                <a:gd name="connsiteX1" fmla="*/ 311101 w 647651"/>
                <a:gd name="connsiteY1" fmla="*/ 0 h 754629"/>
                <a:gd name="connsiteX2" fmla="*/ 647651 w 647651"/>
                <a:gd name="connsiteY2" fmla="*/ 754629 h 754629"/>
                <a:gd name="connsiteX3" fmla="*/ 0 w 647651"/>
                <a:gd name="connsiteY3" fmla="*/ 575706 h 754629"/>
                <a:gd name="connsiteX0" fmla="*/ 0 w 704825"/>
                <a:gd name="connsiteY0" fmla="*/ 575706 h 908795"/>
                <a:gd name="connsiteX1" fmla="*/ 311101 w 704825"/>
                <a:gd name="connsiteY1" fmla="*/ 0 h 908795"/>
                <a:gd name="connsiteX2" fmla="*/ 704825 w 704825"/>
                <a:gd name="connsiteY2" fmla="*/ 908795 h 908795"/>
                <a:gd name="connsiteX3" fmla="*/ 0 w 704825"/>
                <a:gd name="connsiteY3" fmla="*/ 575706 h 908795"/>
                <a:gd name="connsiteX0" fmla="*/ 0 w 821510"/>
                <a:gd name="connsiteY0" fmla="*/ 626042 h 908795"/>
                <a:gd name="connsiteX1" fmla="*/ 427786 w 821510"/>
                <a:gd name="connsiteY1" fmla="*/ 0 h 908795"/>
                <a:gd name="connsiteX2" fmla="*/ 821510 w 821510"/>
                <a:gd name="connsiteY2" fmla="*/ 908795 h 908795"/>
                <a:gd name="connsiteX3" fmla="*/ 0 w 821510"/>
                <a:gd name="connsiteY3" fmla="*/ 626042 h 908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510" h="908795">
                  <a:moveTo>
                    <a:pt x="0" y="626042"/>
                  </a:moveTo>
                  <a:lnTo>
                    <a:pt x="427786" y="0"/>
                  </a:lnTo>
                  <a:lnTo>
                    <a:pt x="821510" y="908795"/>
                  </a:lnTo>
                  <a:lnTo>
                    <a:pt x="0" y="626042"/>
                  </a:lnTo>
                  <a:close/>
                </a:path>
              </a:pathLst>
            </a:custGeom>
            <a:gradFill>
              <a:gsLst>
                <a:gs pos="100000">
                  <a:srgbClr val="FFD47B"/>
                </a:gs>
                <a:gs pos="0">
                  <a:srgbClr val="FFEECD">
                    <a:alpha val="6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2483819" y="1284311"/>
              <a:ext cx="4240849" cy="4299152"/>
            </a:xfrm>
            <a:prstGeom prst="roundRect">
              <a:avLst>
                <a:gd name="adj" fmla="val 6400"/>
              </a:avLst>
            </a:prstGeom>
            <a:solidFill>
              <a:srgbClr val="245E76"/>
            </a:solidFill>
            <a:ln w="25400">
              <a:solidFill>
                <a:srgbClr val="EC2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鬃毛长短不同</a:t>
              </a:r>
              <a:endParaRPr lang="zh-CN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耳朵大小不同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毛色不同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体型较大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腿的长短、粗细不同</a:t>
              </a:r>
              <a:endParaRPr lang="en-US" altLang="zh-CN" sz="2800" dirty="0"/>
            </a:p>
            <a:p>
              <a:pPr lvl="0"/>
              <a:r>
                <a:rPr lang="en-US" altLang="zh-CN" sz="2800" b="1" dirty="0"/>
                <a:t>  … …</a:t>
              </a:r>
            </a:p>
          </p:txBody>
        </p:sp>
        <p:sp>
          <p:nvSpPr>
            <p:cNvPr id="85" name="椭圆 84"/>
            <p:cNvSpPr/>
            <p:nvPr/>
          </p:nvSpPr>
          <p:spPr>
            <a:xfrm>
              <a:off x="1919140" y="2272166"/>
              <a:ext cx="175694" cy="175694"/>
            </a:xfrm>
            <a:prstGeom prst="ellipse">
              <a:avLst/>
            </a:prstGeom>
            <a:solidFill>
              <a:srgbClr val="245E76"/>
            </a:solidFill>
            <a:ln w="25400">
              <a:solidFill>
                <a:srgbClr val="EC2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116766" y="1817757"/>
            <a:ext cx="3726788" cy="3201891"/>
            <a:chOff x="7903026" y="892742"/>
            <a:chExt cx="4969052" cy="4269188"/>
          </a:xfrm>
        </p:grpSpPr>
        <p:sp>
          <p:nvSpPr>
            <p:cNvPr id="117" name="等腰三角形 108"/>
            <p:cNvSpPr/>
            <p:nvPr/>
          </p:nvSpPr>
          <p:spPr>
            <a:xfrm rot="11609552">
              <a:off x="7903026" y="4220172"/>
              <a:ext cx="882654" cy="941758"/>
            </a:xfrm>
            <a:custGeom>
              <a:avLst/>
              <a:gdLst>
                <a:gd name="connsiteX0" fmla="*/ 0 w 673100"/>
                <a:gd name="connsiteY0" fmla="*/ 754629 h 754629"/>
                <a:gd name="connsiteX1" fmla="*/ 336550 w 673100"/>
                <a:gd name="connsiteY1" fmla="*/ 0 h 754629"/>
                <a:gd name="connsiteX2" fmla="*/ 673100 w 673100"/>
                <a:gd name="connsiteY2" fmla="*/ 754629 h 754629"/>
                <a:gd name="connsiteX3" fmla="*/ 0 w 673100"/>
                <a:gd name="connsiteY3" fmla="*/ 754629 h 754629"/>
                <a:gd name="connsiteX0" fmla="*/ 0 w 647651"/>
                <a:gd name="connsiteY0" fmla="*/ 575706 h 754629"/>
                <a:gd name="connsiteX1" fmla="*/ 311101 w 647651"/>
                <a:gd name="connsiteY1" fmla="*/ 0 h 754629"/>
                <a:gd name="connsiteX2" fmla="*/ 647651 w 647651"/>
                <a:gd name="connsiteY2" fmla="*/ 754629 h 754629"/>
                <a:gd name="connsiteX3" fmla="*/ 0 w 647651"/>
                <a:gd name="connsiteY3" fmla="*/ 575706 h 754629"/>
                <a:gd name="connsiteX0" fmla="*/ 0 w 704825"/>
                <a:gd name="connsiteY0" fmla="*/ 575706 h 908795"/>
                <a:gd name="connsiteX1" fmla="*/ 311101 w 704825"/>
                <a:gd name="connsiteY1" fmla="*/ 0 h 908795"/>
                <a:gd name="connsiteX2" fmla="*/ 704825 w 704825"/>
                <a:gd name="connsiteY2" fmla="*/ 908795 h 908795"/>
                <a:gd name="connsiteX3" fmla="*/ 0 w 704825"/>
                <a:gd name="connsiteY3" fmla="*/ 575706 h 908795"/>
                <a:gd name="connsiteX0" fmla="*/ 0 w 448826"/>
                <a:gd name="connsiteY0" fmla="*/ 575706 h 862471"/>
                <a:gd name="connsiteX1" fmla="*/ 311101 w 448826"/>
                <a:gd name="connsiteY1" fmla="*/ 0 h 862471"/>
                <a:gd name="connsiteX2" fmla="*/ 448826 w 448826"/>
                <a:gd name="connsiteY2" fmla="*/ 862471 h 862471"/>
                <a:gd name="connsiteX3" fmla="*/ 0 w 448826"/>
                <a:gd name="connsiteY3" fmla="*/ 575706 h 862471"/>
                <a:gd name="connsiteX0" fmla="*/ 0 w 654442"/>
                <a:gd name="connsiteY0" fmla="*/ 576065 h 862471"/>
                <a:gd name="connsiteX1" fmla="*/ 516717 w 654442"/>
                <a:gd name="connsiteY1" fmla="*/ 0 h 862471"/>
                <a:gd name="connsiteX2" fmla="*/ 654442 w 654442"/>
                <a:gd name="connsiteY2" fmla="*/ 862471 h 862471"/>
                <a:gd name="connsiteX3" fmla="*/ 0 w 654442"/>
                <a:gd name="connsiteY3" fmla="*/ 576065 h 862471"/>
                <a:gd name="connsiteX0" fmla="*/ 0 w 732238"/>
                <a:gd name="connsiteY0" fmla="*/ 576065 h 941758"/>
                <a:gd name="connsiteX1" fmla="*/ 516717 w 732238"/>
                <a:gd name="connsiteY1" fmla="*/ 0 h 941758"/>
                <a:gd name="connsiteX2" fmla="*/ 732238 w 732238"/>
                <a:gd name="connsiteY2" fmla="*/ 941758 h 941758"/>
                <a:gd name="connsiteX3" fmla="*/ 0 w 732238"/>
                <a:gd name="connsiteY3" fmla="*/ 576065 h 941758"/>
                <a:gd name="connsiteX0" fmla="*/ 0 w 882654"/>
                <a:gd name="connsiteY0" fmla="*/ 602360 h 941758"/>
                <a:gd name="connsiteX1" fmla="*/ 667133 w 882654"/>
                <a:gd name="connsiteY1" fmla="*/ 0 h 941758"/>
                <a:gd name="connsiteX2" fmla="*/ 882654 w 882654"/>
                <a:gd name="connsiteY2" fmla="*/ 941758 h 941758"/>
                <a:gd name="connsiteX3" fmla="*/ 0 w 882654"/>
                <a:gd name="connsiteY3" fmla="*/ 602360 h 94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654" h="941758">
                  <a:moveTo>
                    <a:pt x="0" y="602360"/>
                  </a:moveTo>
                  <a:lnTo>
                    <a:pt x="667133" y="0"/>
                  </a:lnTo>
                  <a:lnTo>
                    <a:pt x="882654" y="941758"/>
                  </a:lnTo>
                  <a:lnTo>
                    <a:pt x="0" y="602360"/>
                  </a:lnTo>
                  <a:close/>
                </a:path>
              </a:pathLst>
            </a:custGeom>
            <a:gradFill>
              <a:gsLst>
                <a:gs pos="100000">
                  <a:srgbClr val="FFD47B">
                    <a:alpha val="91000"/>
                  </a:srgbClr>
                </a:gs>
                <a:gs pos="0">
                  <a:srgbClr val="FFEECD">
                    <a:alpha val="6000"/>
                  </a:srgb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7926240" y="4964566"/>
              <a:ext cx="175694" cy="175694"/>
            </a:xfrm>
            <a:prstGeom prst="ellipse">
              <a:avLst/>
            </a:prstGeom>
            <a:solidFill>
              <a:srgbClr val="245E76"/>
            </a:solidFill>
            <a:ln w="25400">
              <a:solidFill>
                <a:srgbClr val="EC2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8014086" y="892742"/>
              <a:ext cx="4857992" cy="3811660"/>
            </a:xfrm>
            <a:prstGeom prst="roundRect">
              <a:avLst>
                <a:gd name="adj" fmla="val 4635"/>
              </a:avLst>
            </a:prstGeom>
            <a:solidFill>
              <a:srgbClr val="245E76"/>
            </a:solidFill>
            <a:ln w="25400">
              <a:solidFill>
                <a:srgbClr val="EC2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四只蹄子，两只耳朵，一条尾巴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en-US" altLang="zh-CN" sz="2800" dirty="0"/>
                <a:t> </a:t>
              </a:r>
              <a:r>
                <a:rPr lang="zh-CN" altLang="en-US" sz="2800" dirty="0"/>
                <a:t>四只蹄子行走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眼睛长在头两侧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特异坚硬化的脚趾</a:t>
              </a:r>
              <a:endParaRPr lang="zh-CN" altLang="zh-CN" sz="2800" dirty="0"/>
            </a:p>
            <a:p>
              <a:pPr lvl="0"/>
              <a:r>
                <a:rPr lang="en-US" altLang="zh-CN" sz="2800" b="1" dirty="0"/>
                <a:t>… …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354156" y="1282696"/>
            <a:ext cx="13388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000" b="1" dirty="0">
                <a:ln w="22225">
                  <a:noFill/>
                  <a:prstDash val="solid"/>
                </a:ln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试一试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980071" y="1145541"/>
            <a:ext cx="2946222" cy="538244"/>
          </a:xfrm>
          <a:prstGeom prst="roundRect">
            <a:avLst/>
          </a:prstGeom>
          <a:solidFill>
            <a:srgbClr val="E65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马与驴的不同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213379" y="1142814"/>
            <a:ext cx="3092169" cy="538244"/>
          </a:xfrm>
          <a:prstGeom prst="roundRect">
            <a:avLst/>
          </a:prstGeom>
          <a:solidFill>
            <a:srgbClr val="E65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马与牛的相同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78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H_SubTitle_1"/>
          <p:cNvSpPr txBox="1"/>
          <p:nvPr/>
        </p:nvSpPr>
        <p:spPr>
          <a:xfrm>
            <a:off x="2743173" y="3650213"/>
            <a:ext cx="4277483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预习课本第一章，第一节</a:t>
            </a:r>
            <a:endParaRPr lang="en-US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86690" y="1158646"/>
            <a:ext cx="660296" cy="1194905"/>
            <a:chOff x="1044864" y="545613"/>
            <a:chExt cx="699868" cy="1266517"/>
          </a:xfrm>
        </p:grpSpPr>
        <p:grpSp>
          <p:nvGrpSpPr>
            <p:cNvPr id="43" name="组合 42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55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432000" anchor="ctr"/>
              <a:lstStyle/>
              <a:p>
                <a:pPr algn="ctr">
                  <a:defRPr/>
                </a:pPr>
                <a:endParaRPr lang="zh-CN" altLang="en-US" sz="3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46" name="圆角矩形 45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6" idx="0"/>
              <a:endCxn id="48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KSO_Shape"/>
          <p:cNvSpPr>
            <a:spLocks/>
          </p:cNvSpPr>
          <p:nvPr/>
        </p:nvSpPr>
        <p:spPr bwMode="auto">
          <a:xfrm>
            <a:off x="4278268" y="2135180"/>
            <a:ext cx="1207294" cy="1428750"/>
          </a:xfrm>
          <a:custGeom>
            <a:avLst/>
            <a:gdLst>
              <a:gd name="T0" fmla="*/ 863428 w 1966913"/>
              <a:gd name="T1" fmla="*/ 1097231 h 2327275"/>
              <a:gd name="T2" fmla="*/ 770330 w 1966913"/>
              <a:gd name="T3" fmla="*/ 995043 h 2327275"/>
              <a:gd name="T4" fmla="*/ 745648 w 1966913"/>
              <a:gd name="T5" fmla="*/ 1036395 h 2327275"/>
              <a:gd name="T6" fmla="*/ 941803 w 1966913"/>
              <a:gd name="T7" fmla="*/ 1041158 h 2327275"/>
              <a:gd name="T8" fmla="*/ 925565 w 1966913"/>
              <a:gd name="T9" fmla="*/ 995692 h 2327275"/>
              <a:gd name="T10" fmla="*/ 742401 w 1966913"/>
              <a:gd name="T11" fmla="*/ 955423 h 2327275"/>
              <a:gd name="T12" fmla="*/ 933359 w 1966913"/>
              <a:gd name="T13" fmla="*/ 977073 h 2327275"/>
              <a:gd name="T14" fmla="*/ 935741 w 1966913"/>
              <a:gd name="T15" fmla="*/ 929226 h 2327275"/>
              <a:gd name="T16" fmla="*/ 1130380 w 1966913"/>
              <a:gd name="T17" fmla="*/ 825521 h 2327275"/>
              <a:gd name="T18" fmla="*/ 1164155 w 1966913"/>
              <a:gd name="T19" fmla="*/ 788284 h 2327275"/>
              <a:gd name="T20" fmla="*/ 528276 w 1966913"/>
              <a:gd name="T21" fmla="*/ 810367 h 2327275"/>
              <a:gd name="T22" fmla="*/ 619858 w 1966913"/>
              <a:gd name="T23" fmla="*/ 753210 h 2327275"/>
              <a:gd name="T24" fmla="*/ 1277172 w 1966913"/>
              <a:gd name="T25" fmla="*/ 526532 h 2327275"/>
              <a:gd name="T26" fmla="*/ 1265264 w 1966913"/>
              <a:gd name="T27" fmla="*/ 477819 h 2327275"/>
              <a:gd name="T28" fmla="*/ 404434 w 1966913"/>
              <a:gd name="T29" fmla="*/ 505748 h 2327275"/>
              <a:gd name="T30" fmla="*/ 536286 w 1966913"/>
              <a:gd name="T31" fmla="*/ 497088 h 2327275"/>
              <a:gd name="T32" fmla="*/ 858564 w 1966913"/>
              <a:gd name="T33" fmla="*/ 336617 h 2327275"/>
              <a:gd name="T34" fmla="*/ 795736 w 1966913"/>
              <a:gd name="T35" fmla="*/ 369597 h 2327275"/>
              <a:gd name="T36" fmla="*/ 713261 w 1966913"/>
              <a:gd name="T37" fmla="*/ 442280 h 2327275"/>
              <a:gd name="T38" fmla="*/ 683897 w 1966913"/>
              <a:gd name="T39" fmla="*/ 539265 h 2327275"/>
              <a:gd name="T40" fmla="*/ 636830 w 1966913"/>
              <a:gd name="T41" fmla="*/ 517134 h 2327275"/>
              <a:gd name="T42" fmla="*/ 684113 w 1966913"/>
              <a:gd name="T43" fmla="*/ 373285 h 2327275"/>
              <a:gd name="T44" fmla="*/ 827258 w 1966913"/>
              <a:gd name="T45" fmla="*/ 304072 h 2327275"/>
              <a:gd name="T46" fmla="*/ 691089 w 1966913"/>
              <a:gd name="T47" fmla="*/ 297690 h 2327275"/>
              <a:gd name="T48" fmla="*/ 580021 w 1966913"/>
              <a:gd name="T49" fmla="*/ 473490 h 2327275"/>
              <a:gd name="T50" fmla="*/ 598856 w 1966913"/>
              <a:gd name="T51" fmla="*/ 635866 h 2327275"/>
              <a:gd name="T52" fmla="*/ 697151 w 1966913"/>
              <a:gd name="T53" fmla="*/ 768365 h 2327275"/>
              <a:gd name="T54" fmla="*/ 708409 w 1966913"/>
              <a:gd name="T55" fmla="*/ 863626 h 2327275"/>
              <a:gd name="T56" fmla="*/ 756473 w 1966913"/>
              <a:gd name="T57" fmla="*/ 905195 h 2327275"/>
              <a:gd name="T58" fmla="*/ 966701 w 1966913"/>
              <a:gd name="T59" fmla="*/ 887225 h 2327275"/>
              <a:gd name="T60" fmla="*/ 985970 w 1966913"/>
              <a:gd name="T61" fmla="*/ 829202 h 2327275"/>
              <a:gd name="T62" fmla="*/ 1060665 w 1966913"/>
              <a:gd name="T63" fmla="*/ 688043 h 2327275"/>
              <a:gd name="T64" fmla="*/ 1113926 w 1966913"/>
              <a:gd name="T65" fmla="*/ 528914 h 2327275"/>
              <a:gd name="T66" fmla="*/ 1035334 w 1966913"/>
              <a:gd name="T67" fmla="*/ 327784 h 2327275"/>
              <a:gd name="T68" fmla="*/ 879666 w 1966913"/>
              <a:gd name="T69" fmla="*/ 250926 h 2327275"/>
              <a:gd name="T70" fmla="*/ 1047675 w 1966913"/>
              <a:gd name="T71" fmla="*/ 272143 h 2327275"/>
              <a:gd name="T72" fmla="*/ 1162207 w 1966913"/>
              <a:gd name="T73" fmla="*/ 201347 h 2327275"/>
              <a:gd name="T74" fmla="*/ 531523 w 1966913"/>
              <a:gd name="T75" fmla="*/ 196584 h 2327275"/>
              <a:gd name="T76" fmla="*/ 632199 w 1966913"/>
              <a:gd name="T77" fmla="*/ 282318 h 2327275"/>
              <a:gd name="T78" fmla="*/ 824240 w 1966913"/>
              <a:gd name="T79" fmla="*/ 73827 h 2327275"/>
              <a:gd name="T80" fmla="*/ 874470 w 1966913"/>
              <a:gd name="T81" fmla="*/ 91581 h 2327275"/>
              <a:gd name="T82" fmla="*/ 916689 w 1966913"/>
              <a:gd name="T83" fmla="*/ 5412 h 2327275"/>
              <a:gd name="T84" fmla="*/ 1319823 w 1966913"/>
              <a:gd name="T85" fmla="*/ 138129 h 2327275"/>
              <a:gd name="T86" fmla="*/ 1480255 w 1966913"/>
              <a:gd name="T87" fmla="*/ 287732 h 2327275"/>
              <a:gd name="T88" fmla="*/ 1575085 w 1966913"/>
              <a:gd name="T89" fmla="*/ 471758 h 2327275"/>
              <a:gd name="T90" fmla="*/ 1609725 w 1966913"/>
              <a:gd name="T91" fmla="*/ 701466 h 2327275"/>
              <a:gd name="T92" fmla="*/ 1577249 w 1966913"/>
              <a:gd name="T93" fmla="*/ 943082 h 2327275"/>
              <a:gd name="T94" fmla="*/ 1389538 w 1966913"/>
              <a:gd name="T95" fmla="*/ 1273897 h 2327275"/>
              <a:gd name="T96" fmla="*/ 574392 w 1966913"/>
              <a:gd name="T97" fmla="*/ 1716860 h 2327275"/>
              <a:gd name="T98" fmla="*/ 319997 w 1966913"/>
              <a:gd name="T99" fmla="*/ 1770336 h 2327275"/>
              <a:gd name="T100" fmla="*/ 227115 w 1966913"/>
              <a:gd name="T101" fmla="*/ 1688498 h 2327275"/>
              <a:gd name="T102" fmla="*/ 235343 w 1966913"/>
              <a:gd name="T103" fmla="*/ 1565308 h 2327275"/>
              <a:gd name="T104" fmla="*/ 148956 w 1966913"/>
              <a:gd name="T105" fmla="*/ 1440603 h 2327275"/>
              <a:gd name="T106" fmla="*/ 177535 w 1966913"/>
              <a:gd name="T107" fmla="*/ 1387994 h 2327275"/>
              <a:gd name="T108" fmla="*/ 89417 w 1966913"/>
              <a:gd name="T109" fmla="*/ 1305723 h 2327275"/>
              <a:gd name="T110" fmla="*/ 115398 w 1966913"/>
              <a:gd name="T111" fmla="*/ 1257876 h 2327275"/>
              <a:gd name="T112" fmla="*/ 45033 w 1966913"/>
              <a:gd name="T113" fmla="*/ 1226483 h 2327275"/>
              <a:gd name="T114" fmla="*/ 0 w 1966913"/>
              <a:gd name="T115" fmla="*/ 1162615 h 2327275"/>
              <a:gd name="T116" fmla="*/ 121460 w 1966913"/>
              <a:gd name="T117" fmla="*/ 855183 h 2327275"/>
              <a:gd name="T118" fmla="*/ 120811 w 1966913"/>
              <a:gd name="T119" fmla="*/ 727879 h 2327275"/>
              <a:gd name="T120" fmla="*/ 196371 w 1966913"/>
              <a:gd name="T121" fmla="*/ 372816 h 2327275"/>
              <a:gd name="T122" fmla="*/ 421754 w 1966913"/>
              <a:gd name="T123" fmla="*/ 110849 h 2327275"/>
              <a:gd name="T124" fmla="*/ 768598 w 1966913"/>
              <a:gd name="T125" fmla="*/ 866 h 23272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66913" h="2327275">
                <a:moveTo>
                  <a:pt x="954753" y="1302893"/>
                </a:moveTo>
                <a:lnTo>
                  <a:pt x="954489" y="1306067"/>
                </a:lnTo>
                <a:lnTo>
                  <a:pt x="954753" y="1309506"/>
                </a:lnTo>
                <a:lnTo>
                  <a:pt x="955547" y="1313209"/>
                </a:lnTo>
                <a:lnTo>
                  <a:pt x="957134" y="1316118"/>
                </a:lnTo>
                <a:lnTo>
                  <a:pt x="959251" y="1319292"/>
                </a:lnTo>
                <a:lnTo>
                  <a:pt x="961896" y="1322466"/>
                </a:lnTo>
                <a:lnTo>
                  <a:pt x="965071" y="1325111"/>
                </a:lnTo>
                <a:lnTo>
                  <a:pt x="968510" y="1328020"/>
                </a:lnTo>
                <a:lnTo>
                  <a:pt x="972478" y="1330136"/>
                </a:lnTo>
                <a:lnTo>
                  <a:pt x="976182" y="1332517"/>
                </a:lnTo>
                <a:lnTo>
                  <a:pt x="980679" y="1334368"/>
                </a:lnTo>
                <a:lnTo>
                  <a:pt x="985176" y="1336219"/>
                </a:lnTo>
                <a:lnTo>
                  <a:pt x="990467" y="1337542"/>
                </a:lnTo>
                <a:lnTo>
                  <a:pt x="995229" y="1338864"/>
                </a:lnTo>
                <a:lnTo>
                  <a:pt x="1000255" y="1339658"/>
                </a:lnTo>
                <a:lnTo>
                  <a:pt x="1005282" y="1339922"/>
                </a:lnTo>
                <a:lnTo>
                  <a:pt x="1010308" y="1340451"/>
                </a:lnTo>
                <a:lnTo>
                  <a:pt x="1015335" y="1340451"/>
                </a:lnTo>
                <a:lnTo>
                  <a:pt x="1050255" y="1340451"/>
                </a:lnTo>
                <a:lnTo>
                  <a:pt x="1055017" y="1340451"/>
                </a:lnTo>
                <a:lnTo>
                  <a:pt x="1060043" y="1339922"/>
                </a:lnTo>
                <a:lnTo>
                  <a:pt x="1065070" y="1339658"/>
                </a:lnTo>
                <a:lnTo>
                  <a:pt x="1070096" y="1338864"/>
                </a:lnTo>
                <a:lnTo>
                  <a:pt x="1075123" y="1337542"/>
                </a:lnTo>
                <a:lnTo>
                  <a:pt x="1079884" y="1336219"/>
                </a:lnTo>
                <a:lnTo>
                  <a:pt x="1084646" y="1334368"/>
                </a:lnTo>
                <a:lnTo>
                  <a:pt x="1088879" y="1332517"/>
                </a:lnTo>
                <a:lnTo>
                  <a:pt x="1093112" y="1330136"/>
                </a:lnTo>
                <a:lnTo>
                  <a:pt x="1097080" y="1328020"/>
                </a:lnTo>
                <a:lnTo>
                  <a:pt x="1100519" y="1325111"/>
                </a:lnTo>
                <a:lnTo>
                  <a:pt x="1103429" y="1322466"/>
                </a:lnTo>
                <a:lnTo>
                  <a:pt x="1106075" y="1319292"/>
                </a:lnTo>
                <a:lnTo>
                  <a:pt x="1108191" y="1316118"/>
                </a:lnTo>
                <a:lnTo>
                  <a:pt x="1109778" y="1313209"/>
                </a:lnTo>
                <a:lnTo>
                  <a:pt x="1110836" y="1309506"/>
                </a:lnTo>
                <a:lnTo>
                  <a:pt x="1111101" y="1306067"/>
                </a:lnTo>
                <a:lnTo>
                  <a:pt x="1110836" y="1302893"/>
                </a:lnTo>
                <a:lnTo>
                  <a:pt x="1048668" y="1302893"/>
                </a:lnTo>
                <a:lnTo>
                  <a:pt x="1016657" y="1302893"/>
                </a:lnTo>
                <a:lnTo>
                  <a:pt x="954753" y="1302893"/>
                </a:lnTo>
                <a:close/>
                <a:moveTo>
                  <a:pt x="941261" y="1215611"/>
                </a:moveTo>
                <a:lnTo>
                  <a:pt x="937822" y="1215875"/>
                </a:lnTo>
                <a:lnTo>
                  <a:pt x="934383" y="1216404"/>
                </a:lnTo>
                <a:lnTo>
                  <a:pt x="931208" y="1217462"/>
                </a:lnTo>
                <a:lnTo>
                  <a:pt x="928034" y="1218520"/>
                </a:lnTo>
                <a:lnTo>
                  <a:pt x="924859" y="1219842"/>
                </a:lnTo>
                <a:lnTo>
                  <a:pt x="922214" y="1221694"/>
                </a:lnTo>
                <a:lnTo>
                  <a:pt x="919568" y="1223545"/>
                </a:lnTo>
                <a:lnTo>
                  <a:pt x="916923" y="1225661"/>
                </a:lnTo>
                <a:lnTo>
                  <a:pt x="914806" y="1228306"/>
                </a:lnTo>
                <a:lnTo>
                  <a:pt x="912955" y="1230951"/>
                </a:lnTo>
                <a:lnTo>
                  <a:pt x="911103" y="1233596"/>
                </a:lnTo>
                <a:lnTo>
                  <a:pt x="909780" y="1236770"/>
                </a:lnTo>
                <a:lnTo>
                  <a:pt x="908722" y="1239944"/>
                </a:lnTo>
                <a:lnTo>
                  <a:pt x="907664" y="1243118"/>
                </a:lnTo>
                <a:lnTo>
                  <a:pt x="907135" y="1246556"/>
                </a:lnTo>
                <a:lnTo>
                  <a:pt x="906870" y="1249995"/>
                </a:lnTo>
                <a:lnTo>
                  <a:pt x="907135" y="1253698"/>
                </a:lnTo>
                <a:lnTo>
                  <a:pt x="907664" y="1256872"/>
                </a:lnTo>
                <a:lnTo>
                  <a:pt x="908722" y="1260310"/>
                </a:lnTo>
                <a:lnTo>
                  <a:pt x="909780" y="1263484"/>
                </a:lnTo>
                <a:lnTo>
                  <a:pt x="911103" y="1266129"/>
                </a:lnTo>
                <a:lnTo>
                  <a:pt x="912955" y="1269303"/>
                </a:lnTo>
                <a:lnTo>
                  <a:pt x="914806" y="1271948"/>
                </a:lnTo>
                <a:lnTo>
                  <a:pt x="916923" y="1274328"/>
                </a:lnTo>
                <a:lnTo>
                  <a:pt x="919568" y="1276444"/>
                </a:lnTo>
                <a:lnTo>
                  <a:pt x="922214" y="1278560"/>
                </a:lnTo>
                <a:lnTo>
                  <a:pt x="924859" y="1280147"/>
                </a:lnTo>
                <a:lnTo>
                  <a:pt x="928034" y="1281734"/>
                </a:lnTo>
                <a:lnTo>
                  <a:pt x="931208" y="1282792"/>
                </a:lnTo>
                <a:lnTo>
                  <a:pt x="934383" y="1283585"/>
                </a:lnTo>
                <a:lnTo>
                  <a:pt x="937822" y="1284114"/>
                </a:lnTo>
                <a:lnTo>
                  <a:pt x="941261" y="1284114"/>
                </a:lnTo>
                <a:lnTo>
                  <a:pt x="1124064" y="1284114"/>
                </a:lnTo>
                <a:lnTo>
                  <a:pt x="1127768" y="1284114"/>
                </a:lnTo>
                <a:lnTo>
                  <a:pt x="1130942" y="1283585"/>
                </a:lnTo>
                <a:lnTo>
                  <a:pt x="1134381" y="1282792"/>
                </a:lnTo>
                <a:lnTo>
                  <a:pt x="1137556" y="1281734"/>
                </a:lnTo>
                <a:lnTo>
                  <a:pt x="1140466" y="1280147"/>
                </a:lnTo>
                <a:lnTo>
                  <a:pt x="1143376" y="1278560"/>
                </a:lnTo>
                <a:lnTo>
                  <a:pt x="1146021" y="1276444"/>
                </a:lnTo>
                <a:lnTo>
                  <a:pt x="1148402" y="1274328"/>
                </a:lnTo>
                <a:lnTo>
                  <a:pt x="1150783" y="1271948"/>
                </a:lnTo>
                <a:lnTo>
                  <a:pt x="1152635" y="1269303"/>
                </a:lnTo>
                <a:lnTo>
                  <a:pt x="1154222" y="1266129"/>
                </a:lnTo>
                <a:lnTo>
                  <a:pt x="1155810" y="1263484"/>
                </a:lnTo>
                <a:lnTo>
                  <a:pt x="1156868" y="1260310"/>
                </a:lnTo>
                <a:lnTo>
                  <a:pt x="1157661" y="1256872"/>
                </a:lnTo>
                <a:lnTo>
                  <a:pt x="1158191" y="1253698"/>
                </a:lnTo>
                <a:lnTo>
                  <a:pt x="1158191" y="1249995"/>
                </a:lnTo>
                <a:lnTo>
                  <a:pt x="1158191" y="1246556"/>
                </a:lnTo>
                <a:lnTo>
                  <a:pt x="1157661" y="1243118"/>
                </a:lnTo>
                <a:lnTo>
                  <a:pt x="1156868" y="1239944"/>
                </a:lnTo>
                <a:lnTo>
                  <a:pt x="1155810" y="1236770"/>
                </a:lnTo>
                <a:lnTo>
                  <a:pt x="1154222" y="1233596"/>
                </a:lnTo>
                <a:lnTo>
                  <a:pt x="1152635" y="1230951"/>
                </a:lnTo>
                <a:lnTo>
                  <a:pt x="1150783" y="1228306"/>
                </a:lnTo>
                <a:lnTo>
                  <a:pt x="1148402" y="1225661"/>
                </a:lnTo>
                <a:lnTo>
                  <a:pt x="1146021" y="1223545"/>
                </a:lnTo>
                <a:lnTo>
                  <a:pt x="1143376" y="1221694"/>
                </a:lnTo>
                <a:lnTo>
                  <a:pt x="1140466" y="1219842"/>
                </a:lnTo>
                <a:lnTo>
                  <a:pt x="1137556" y="1218520"/>
                </a:lnTo>
                <a:lnTo>
                  <a:pt x="1134381" y="1217462"/>
                </a:lnTo>
                <a:lnTo>
                  <a:pt x="1130942" y="1216404"/>
                </a:lnTo>
                <a:lnTo>
                  <a:pt x="1127768" y="1215875"/>
                </a:lnTo>
                <a:lnTo>
                  <a:pt x="1124064" y="1215611"/>
                </a:lnTo>
                <a:lnTo>
                  <a:pt x="941261" y="1215611"/>
                </a:lnTo>
                <a:close/>
                <a:moveTo>
                  <a:pt x="941261" y="1129121"/>
                </a:moveTo>
                <a:lnTo>
                  <a:pt x="937822" y="1129386"/>
                </a:lnTo>
                <a:lnTo>
                  <a:pt x="934383" y="1130179"/>
                </a:lnTo>
                <a:lnTo>
                  <a:pt x="931208" y="1130973"/>
                </a:lnTo>
                <a:lnTo>
                  <a:pt x="928034" y="1132031"/>
                </a:lnTo>
                <a:lnTo>
                  <a:pt x="924859" y="1133353"/>
                </a:lnTo>
                <a:lnTo>
                  <a:pt x="922214" y="1135205"/>
                </a:lnTo>
                <a:lnTo>
                  <a:pt x="919568" y="1137056"/>
                </a:lnTo>
                <a:lnTo>
                  <a:pt x="916923" y="1139437"/>
                </a:lnTo>
                <a:lnTo>
                  <a:pt x="914806" y="1141817"/>
                </a:lnTo>
                <a:lnTo>
                  <a:pt x="912955" y="1144462"/>
                </a:lnTo>
                <a:lnTo>
                  <a:pt x="911103" y="1147107"/>
                </a:lnTo>
                <a:lnTo>
                  <a:pt x="909780" y="1150281"/>
                </a:lnTo>
                <a:lnTo>
                  <a:pt x="908722" y="1153455"/>
                </a:lnTo>
                <a:lnTo>
                  <a:pt x="907664" y="1156629"/>
                </a:lnTo>
                <a:lnTo>
                  <a:pt x="907135" y="1160067"/>
                </a:lnTo>
                <a:lnTo>
                  <a:pt x="906870" y="1163505"/>
                </a:lnTo>
                <a:lnTo>
                  <a:pt x="907135" y="1167208"/>
                </a:lnTo>
                <a:lnTo>
                  <a:pt x="907664" y="1170382"/>
                </a:lnTo>
                <a:lnTo>
                  <a:pt x="908722" y="1173821"/>
                </a:lnTo>
                <a:lnTo>
                  <a:pt x="909780" y="1176995"/>
                </a:lnTo>
                <a:lnTo>
                  <a:pt x="911103" y="1179640"/>
                </a:lnTo>
                <a:lnTo>
                  <a:pt x="912955" y="1182813"/>
                </a:lnTo>
                <a:lnTo>
                  <a:pt x="914806" y="1185458"/>
                </a:lnTo>
                <a:lnTo>
                  <a:pt x="916923" y="1187839"/>
                </a:lnTo>
                <a:lnTo>
                  <a:pt x="919568" y="1189955"/>
                </a:lnTo>
                <a:lnTo>
                  <a:pt x="922214" y="1191806"/>
                </a:lnTo>
                <a:lnTo>
                  <a:pt x="924859" y="1193658"/>
                </a:lnTo>
                <a:lnTo>
                  <a:pt x="928034" y="1195245"/>
                </a:lnTo>
                <a:lnTo>
                  <a:pt x="931208" y="1196303"/>
                </a:lnTo>
                <a:lnTo>
                  <a:pt x="934383" y="1197096"/>
                </a:lnTo>
                <a:lnTo>
                  <a:pt x="937822" y="1197625"/>
                </a:lnTo>
                <a:lnTo>
                  <a:pt x="941261" y="1197625"/>
                </a:lnTo>
                <a:lnTo>
                  <a:pt x="1124064" y="1197625"/>
                </a:lnTo>
                <a:lnTo>
                  <a:pt x="1127768" y="1197625"/>
                </a:lnTo>
                <a:lnTo>
                  <a:pt x="1130942" y="1197096"/>
                </a:lnTo>
                <a:lnTo>
                  <a:pt x="1134381" y="1196303"/>
                </a:lnTo>
                <a:lnTo>
                  <a:pt x="1137556" y="1195245"/>
                </a:lnTo>
                <a:lnTo>
                  <a:pt x="1140466" y="1193658"/>
                </a:lnTo>
                <a:lnTo>
                  <a:pt x="1143376" y="1191806"/>
                </a:lnTo>
                <a:lnTo>
                  <a:pt x="1146021" y="1189955"/>
                </a:lnTo>
                <a:lnTo>
                  <a:pt x="1148402" y="1187839"/>
                </a:lnTo>
                <a:lnTo>
                  <a:pt x="1150783" y="1185458"/>
                </a:lnTo>
                <a:lnTo>
                  <a:pt x="1152635" y="1182813"/>
                </a:lnTo>
                <a:lnTo>
                  <a:pt x="1154222" y="1179640"/>
                </a:lnTo>
                <a:lnTo>
                  <a:pt x="1155810" y="1176995"/>
                </a:lnTo>
                <a:lnTo>
                  <a:pt x="1156868" y="1173821"/>
                </a:lnTo>
                <a:lnTo>
                  <a:pt x="1157661" y="1170382"/>
                </a:lnTo>
                <a:lnTo>
                  <a:pt x="1158191" y="1167208"/>
                </a:lnTo>
                <a:lnTo>
                  <a:pt x="1158191" y="1163505"/>
                </a:lnTo>
                <a:lnTo>
                  <a:pt x="1158191" y="1160067"/>
                </a:lnTo>
                <a:lnTo>
                  <a:pt x="1157661" y="1156629"/>
                </a:lnTo>
                <a:lnTo>
                  <a:pt x="1156868" y="1153455"/>
                </a:lnTo>
                <a:lnTo>
                  <a:pt x="1155810" y="1150281"/>
                </a:lnTo>
                <a:lnTo>
                  <a:pt x="1154222" y="1147107"/>
                </a:lnTo>
                <a:lnTo>
                  <a:pt x="1152635" y="1144462"/>
                </a:lnTo>
                <a:lnTo>
                  <a:pt x="1150783" y="1141817"/>
                </a:lnTo>
                <a:lnTo>
                  <a:pt x="1148402" y="1139437"/>
                </a:lnTo>
                <a:lnTo>
                  <a:pt x="1146021" y="1137056"/>
                </a:lnTo>
                <a:lnTo>
                  <a:pt x="1143376" y="1135205"/>
                </a:lnTo>
                <a:lnTo>
                  <a:pt x="1140466" y="1133353"/>
                </a:lnTo>
                <a:lnTo>
                  <a:pt x="1137556" y="1132031"/>
                </a:lnTo>
                <a:lnTo>
                  <a:pt x="1134381" y="1130973"/>
                </a:lnTo>
                <a:lnTo>
                  <a:pt x="1130942" y="1130179"/>
                </a:lnTo>
                <a:lnTo>
                  <a:pt x="1127768" y="1129386"/>
                </a:lnTo>
                <a:lnTo>
                  <a:pt x="1124064" y="1129121"/>
                </a:lnTo>
                <a:lnTo>
                  <a:pt x="941261" y="1129121"/>
                </a:lnTo>
                <a:close/>
                <a:moveTo>
                  <a:pt x="1341787" y="876266"/>
                </a:moveTo>
                <a:lnTo>
                  <a:pt x="1336231" y="884201"/>
                </a:lnTo>
                <a:lnTo>
                  <a:pt x="1330676" y="891871"/>
                </a:lnTo>
                <a:lnTo>
                  <a:pt x="1325120" y="899277"/>
                </a:lnTo>
                <a:lnTo>
                  <a:pt x="1319565" y="906418"/>
                </a:lnTo>
                <a:lnTo>
                  <a:pt x="1308189" y="920172"/>
                </a:lnTo>
                <a:lnTo>
                  <a:pt x="1297078" y="932867"/>
                </a:lnTo>
                <a:lnTo>
                  <a:pt x="1362686" y="998726"/>
                </a:lnTo>
                <a:lnTo>
                  <a:pt x="1365596" y="1001107"/>
                </a:lnTo>
                <a:lnTo>
                  <a:pt x="1368241" y="1003223"/>
                </a:lnTo>
                <a:lnTo>
                  <a:pt x="1371416" y="1005074"/>
                </a:lnTo>
                <a:lnTo>
                  <a:pt x="1374591" y="1006396"/>
                </a:lnTo>
                <a:lnTo>
                  <a:pt x="1377765" y="1007719"/>
                </a:lnTo>
                <a:lnTo>
                  <a:pt x="1381204" y="1008512"/>
                </a:lnTo>
                <a:lnTo>
                  <a:pt x="1384643" y="1009041"/>
                </a:lnTo>
                <a:lnTo>
                  <a:pt x="1388083" y="1009041"/>
                </a:lnTo>
                <a:lnTo>
                  <a:pt x="1391522" y="1009041"/>
                </a:lnTo>
                <a:lnTo>
                  <a:pt x="1394961" y="1008512"/>
                </a:lnTo>
                <a:lnTo>
                  <a:pt x="1398400" y="1007719"/>
                </a:lnTo>
                <a:lnTo>
                  <a:pt x="1401839" y="1006396"/>
                </a:lnTo>
                <a:lnTo>
                  <a:pt x="1404749" y="1005074"/>
                </a:lnTo>
                <a:lnTo>
                  <a:pt x="1407924" y="1003223"/>
                </a:lnTo>
                <a:lnTo>
                  <a:pt x="1410834" y="1001107"/>
                </a:lnTo>
                <a:lnTo>
                  <a:pt x="1413479" y="998726"/>
                </a:lnTo>
                <a:lnTo>
                  <a:pt x="1416125" y="995817"/>
                </a:lnTo>
                <a:lnTo>
                  <a:pt x="1417976" y="993172"/>
                </a:lnTo>
                <a:lnTo>
                  <a:pt x="1420093" y="989998"/>
                </a:lnTo>
                <a:lnTo>
                  <a:pt x="1421416" y="986824"/>
                </a:lnTo>
                <a:lnTo>
                  <a:pt x="1422474" y="983386"/>
                </a:lnTo>
                <a:lnTo>
                  <a:pt x="1423267" y="980212"/>
                </a:lnTo>
                <a:lnTo>
                  <a:pt x="1423797" y="976773"/>
                </a:lnTo>
                <a:lnTo>
                  <a:pt x="1423797" y="973335"/>
                </a:lnTo>
                <a:lnTo>
                  <a:pt x="1423797" y="969632"/>
                </a:lnTo>
                <a:lnTo>
                  <a:pt x="1423267" y="966458"/>
                </a:lnTo>
                <a:lnTo>
                  <a:pt x="1422474" y="963020"/>
                </a:lnTo>
                <a:lnTo>
                  <a:pt x="1421416" y="959581"/>
                </a:lnTo>
                <a:lnTo>
                  <a:pt x="1420093" y="956672"/>
                </a:lnTo>
                <a:lnTo>
                  <a:pt x="1417976" y="953498"/>
                </a:lnTo>
                <a:lnTo>
                  <a:pt x="1416125" y="950588"/>
                </a:lnTo>
                <a:lnTo>
                  <a:pt x="1413479" y="947944"/>
                </a:lnTo>
                <a:lnTo>
                  <a:pt x="1341787" y="876266"/>
                </a:lnTo>
                <a:close/>
                <a:moveTo>
                  <a:pt x="723538" y="876266"/>
                </a:moveTo>
                <a:lnTo>
                  <a:pt x="651846" y="947944"/>
                </a:lnTo>
                <a:lnTo>
                  <a:pt x="649465" y="950588"/>
                </a:lnTo>
                <a:lnTo>
                  <a:pt x="647084" y="953498"/>
                </a:lnTo>
                <a:lnTo>
                  <a:pt x="645497" y="956672"/>
                </a:lnTo>
                <a:lnTo>
                  <a:pt x="644174" y="959581"/>
                </a:lnTo>
                <a:lnTo>
                  <a:pt x="642587" y="963020"/>
                </a:lnTo>
                <a:lnTo>
                  <a:pt x="642058" y="966458"/>
                </a:lnTo>
                <a:lnTo>
                  <a:pt x="641529" y="969632"/>
                </a:lnTo>
                <a:lnTo>
                  <a:pt x="641264" y="973335"/>
                </a:lnTo>
                <a:lnTo>
                  <a:pt x="641529" y="976773"/>
                </a:lnTo>
                <a:lnTo>
                  <a:pt x="642058" y="980212"/>
                </a:lnTo>
                <a:lnTo>
                  <a:pt x="642587" y="983386"/>
                </a:lnTo>
                <a:lnTo>
                  <a:pt x="644174" y="986824"/>
                </a:lnTo>
                <a:lnTo>
                  <a:pt x="645497" y="989998"/>
                </a:lnTo>
                <a:lnTo>
                  <a:pt x="647084" y="993172"/>
                </a:lnTo>
                <a:lnTo>
                  <a:pt x="649465" y="995817"/>
                </a:lnTo>
                <a:lnTo>
                  <a:pt x="651846" y="998726"/>
                </a:lnTo>
                <a:lnTo>
                  <a:pt x="654491" y="1001107"/>
                </a:lnTo>
                <a:lnTo>
                  <a:pt x="657666" y="1003223"/>
                </a:lnTo>
                <a:lnTo>
                  <a:pt x="660576" y="1005074"/>
                </a:lnTo>
                <a:lnTo>
                  <a:pt x="663751" y="1006396"/>
                </a:lnTo>
                <a:lnTo>
                  <a:pt x="667190" y="1007719"/>
                </a:lnTo>
                <a:lnTo>
                  <a:pt x="670629" y="1008512"/>
                </a:lnTo>
                <a:lnTo>
                  <a:pt x="673803" y="1009041"/>
                </a:lnTo>
                <a:lnTo>
                  <a:pt x="677243" y="1009041"/>
                </a:lnTo>
                <a:lnTo>
                  <a:pt x="680682" y="1009041"/>
                </a:lnTo>
                <a:lnTo>
                  <a:pt x="683856" y="1008512"/>
                </a:lnTo>
                <a:lnTo>
                  <a:pt x="687295" y="1007719"/>
                </a:lnTo>
                <a:lnTo>
                  <a:pt x="690734" y="1006396"/>
                </a:lnTo>
                <a:lnTo>
                  <a:pt x="694174" y="1005074"/>
                </a:lnTo>
                <a:lnTo>
                  <a:pt x="696819" y="1003223"/>
                </a:lnTo>
                <a:lnTo>
                  <a:pt x="699994" y="1001107"/>
                </a:lnTo>
                <a:lnTo>
                  <a:pt x="702639" y="998726"/>
                </a:lnTo>
                <a:lnTo>
                  <a:pt x="768512" y="932867"/>
                </a:lnTo>
                <a:lnTo>
                  <a:pt x="757401" y="920172"/>
                </a:lnTo>
                <a:lnTo>
                  <a:pt x="745760" y="906418"/>
                </a:lnTo>
                <a:lnTo>
                  <a:pt x="740205" y="899277"/>
                </a:lnTo>
                <a:lnTo>
                  <a:pt x="734649" y="891606"/>
                </a:lnTo>
                <a:lnTo>
                  <a:pt x="728829" y="884201"/>
                </a:lnTo>
                <a:lnTo>
                  <a:pt x="723538" y="876266"/>
                </a:lnTo>
                <a:close/>
                <a:moveTo>
                  <a:pt x="1407659" y="582150"/>
                </a:moveTo>
                <a:lnTo>
                  <a:pt x="1408982" y="594581"/>
                </a:lnTo>
                <a:lnTo>
                  <a:pt x="1410040" y="607276"/>
                </a:lnTo>
                <a:lnTo>
                  <a:pt x="1411098" y="620237"/>
                </a:lnTo>
                <a:lnTo>
                  <a:pt x="1411098" y="633197"/>
                </a:lnTo>
                <a:lnTo>
                  <a:pt x="1411098" y="643512"/>
                </a:lnTo>
                <a:lnTo>
                  <a:pt x="1410834" y="653827"/>
                </a:lnTo>
                <a:lnTo>
                  <a:pt x="1535436" y="653827"/>
                </a:lnTo>
                <a:lnTo>
                  <a:pt x="1539139" y="653563"/>
                </a:lnTo>
                <a:lnTo>
                  <a:pt x="1542314" y="653034"/>
                </a:lnTo>
                <a:lnTo>
                  <a:pt x="1546018" y="652240"/>
                </a:lnTo>
                <a:lnTo>
                  <a:pt x="1549192" y="651182"/>
                </a:lnTo>
                <a:lnTo>
                  <a:pt x="1552631" y="649331"/>
                </a:lnTo>
                <a:lnTo>
                  <a:pt x="1555277" y="647744"/>
                </a:lnTo>
                <a:lnTo>
                  <a:pt x="1558187" y="645628"/>
                </a:lnTo>
                <a:lnTo>
                  <a:pt x="1560568" y="643247"/>
                </a:lnTo>
                <a:lnTo>
                  <a:pt x="1562949" y="640603"/>
                </a:lnTo>
                <a:lnTo>
                  <a:pt x="1565065" y="637958"/>
                </a:lnTo>
                <a:lnTo>
                  <a:pt x="1566917" y="635048"/>
                </a:lnTo>
                <a:lnTo>
                  <a:pt x="1568504" y="631874"/>
                </a:lnTo>
                <a:lnTo>
                  <a:pt x="1569562" y="628700"/>
                </a:lnTo>
                <a:lnTo>
                  <a:pt x="1570356" y="625262"/>
                </a:lnTo>
                <a:lnTo>
                  <a:pt x="1571150" y="621559"/>
                </a:lnTo>
                <a:lnTo>
                  <a:pt x="1571414" y="617856"/>
                </a:lnTo>
                <a:lnTo>
                  <a:pt x="1571150" y="614418"/>
                </a:lnTo>
                <a:lnTo>
                  <a:pt x="1570356" y="610715"/>
                </a:lnTo>
                <a:lnTo>
                  <a:pt x="1569562" y="607276"/>
                </a:lnTo>
                <a:lnTo>
                  <a:pt x="1568504" y="603838"/>
                </a:lnTo>
                <a:lnTo>
                  <a:pt x="1566917" y="600929"/>
                </a:lnTo>
                <a:lnTo>
                  <a:pt x="1565065" y="598019"/>
                </a:lnTo>
                <a:lnTo>
                  <a:pt x="1562949" y="595110"/>
                </a:lnTo>
                <a:lnTo>
                  <a:pt x="1560568" y="592729"/>
                </a:lnTo>
                <a:lnTo>
                  <a:pt x="1558187" y="590084"/>
                </a:lnTo>
                <a:lnTo>
                  <a:pt x="1555277" y="588233"/>
                </a:lnTo>
                <a:lnTo>
                  <a:pt x="1552631" y="586646"/>
                </a:lnTo>
                <a:lnTo>
                  <a:pt x="1549192" y="584794"/>
                </a:lnTo>
                <a:lnTo>
                  <a:pt x="1546018" y="583736"/>
                </a:lnTo>
                <a:lnTo>
                  <a:pt x="1542314" y="582943"/>
                </a:lnTo>
                <a:lnTo>
                  <a:pt x="1539139" y="582414"/>
                </a:lnTo>
                <a:lnTo>
                  <a:pt x="1535436" y="582150"/>
                </a:lnTo>
                <a:lnTo>
                  <a:pt x="1407659" y="582150"/>
                </a:lnTo>
                <a:close/>
                <a:moveTo>
                  <a:pt x="530154" y="582150"/>
                </a:moveTo>
                <a:lnTo>
                  <a:pt x="526450" y="582414"/>
                </a:lnTo>
                <a:lnTo>
                  <a:pt x="522747" y="582943"/>
                </a:lnTo>
                <a:lnTo>
                  <a:pt x="519308" y="583736"/>
                </a:lnTo>
                <a:lnTo>
                  <a:pt x="516133" y="584794"/>
                </a:lnTo>
                <a:lnTo>
                  <a:pt x="512958" y="586646"/>
                </a:lnTo>
                <a:lnTo>
                  <a:pt x="509784" y="588233"/>
                </a:lnTo>
                <a:lnTo>
                  <a:pt x="507403" y="590084"/>
                </a:lnTo>
                <a:lnTo>
                  <a:pt x="504493" y="592729"/>
                </a:lnTo>
                <a:lnTo>
                  <a:pt x="502376" y="595110"/>
                </a:lnTo>
                <a:lnTo>
                  <a:pt x="500260" y="598019"/>
                </a:lnTo>
                <a:lnTo>
                  <a:pt x="498408" y="600929"/>
                </a:lnTo>
                <a:lnTo>
                  <a:pt x="497085" y="603838"/>
                </a:lnTo>
                <a:lnTo>
                  <a:pt x="495763" y="607276"/>
                </a:lnTo>
                <a:lnTo>
                  <a:pt x="494969" y="610715"/>
                </a:lnTo>
                <a:lnTo>
                  <a:pt x="494440" y="614418"/>
                </a:lnTo>
                <a:lnTo>
                  <a:pt x="494175" y="617856"/>
                </a:lnTo>
                <a:lnTo>
                  <a:pt x="494440" y="621559"/>
                </a:lnTo>
                <a:lnTo>
                  <a:pt x="494969" y="625262"/>
                </a:lnTo>
                <a:lnTo>
                  <a:pt x="495763" y="628700"/>
                </a:lnTo>
                <a:lnTo>
                  <a:pt x="497085" y="631874"/>
                </a:lnTo>
                <a:lnTo>
                  <a:pt x="498408" y="635048"/>
                </a:lnTo>
                <a:lnTo>
                  <a:pt x="500260" y="637958"/>
                </a:lnTo>
                <a:lnTo>
                  <a:pt x="502376" y="640603"/>
                </a:lnTo>
                <a:lnTo>
                  <a:pt x="504493" y="643247"/>
                </a:lnTo>
                <a:lnTo>
                  <a:pt x="507403" y="645628"/>
                </a:lnTo>
                <a:lnTo>
                  <a:pt x="509784" y="647744"/>
                </a:lnTo>
                <a:lnTo>
                  <a:pt x="512958" y="649331"/>
                </a:lnTo>
                <a:lnTo>
                  <a:pt x="516133" y="651182"/>
                </a:lnTo>
                <a:lnTo>
                  <a:pt x="519308" y="652240"/>
                </a:lnTo>
                <a:lnTo>
                  <a:pt x="522747" y="653034"/>
                </a:lnTo>
                <a:lnTo>
                  <a:pt x="526450" y="653563"/>
                </a:lnTo>
                <a:lnTo>
                  <a:pt x="530154" y="653827"/>
                </a:lnTo>
                <a:lnTo>
                  <a:pt x="654756" y="653827"/>
                </a:lnTo>
                <a:lnTo>
                  <a:pt x="654491" y="643512"/>
                </a:lnTo>
                <a:lnTo>
                  <a:pt x="654227" y="633197"/>
                </a:lnTo>
                <a:lnTo>
                  <a:pt x="654491" y="620237"/>
                </a:lnTo>
                <a:lnTo>
                  <a:pt x="655285" y="607276"/>
                </a:lnTo>
                <a:lnTo>
                  <a:pt x="656079" y="594581"/>
                </a:lnTo>
                <a:lnTo>
                  <a:pt x="657666" y="582150"/>
                </a:lnTo>
                <a:lnTo>
                  <a:pt x="530154" y="582150"/>
                </a:lnTo>
                <a:close/>
                <a:moveTo>
                  <a:pt x="1010822" y="371475"/>
                </a:moveTo>
                <a:lnTo>
                  <a:pt x="1014779" y="372005"/>
                </a:lnTo>
                <a:lnTo>
                  <a:pt x="1018472" y="372270"/>
                </a:lnTo>
                <a:lnTo>
                  <a:pt x="1021902" y="373065"/>
                </a:lnTo>
                <a:lnTo>
                  <a:pt x="1025331" y="374126"/>
                </a:lnTo>
                <a:lnTo>
                  <a:pt x="1028497" y="375451"/>
                </a:lnTo>
                <a:lnTo>
                  <a:pt x="1031927" y="377306"/>
                </a:lnTo>
                <a:lnTo>
                  <a:pt x="1034565" y="379427"/>
                </a:lnTo>
                <a:lnTo>
                  <a:pt x="1037467" y="381813"/>
                </a:lnTo>
                <a:lnTo>
                  <a:pt x="1039841" y="384198"/>
                </a:lnTo>
                <a:lnTo>
                  <a:pt x="1041951" y="387114"/>
                </a:lnTo>
                <a:lnTo>
                  <a:pt x="1043798" y="389764"/>
                </a:lnTo>
                <a:lnTo>
                  <a:pt x="1045645" y="393210"/>
                </a:lnTo>
                <a:lnTo>
                  <a:pt x="1046964" y="396656"/>
                </a:lnTo>
                <a:lnTo>
                  <a:pt x="1048019" y="400102"/>
                </a:lnTo>
                <a:lnTo>
                  <a:pt x="1048547" y="403548"/>
                </a:lnTo>
                <a:lnTo>
                  <a:pt x="1049338" y="407523"/>
                </a:lnTo>
                <a:lnTo>
                  <a:pt x="1049074" y="411234"/>
                </a:lnTo>
                <a:lnTo>
                  <a:pt x="1048547" y="414945"/>
                </a:lnTo>
                <a:lnTo>
                  <a:pt x="1047755" y="418656"/>
                </a:lnTo>
                <a:lnTo>
                  <a:pt x="1046700" y="421837"/>
                </a:lnTo>
                <a:lnTo>
                  <a:pt x="1045381" y="425283"/>
                </a:lnTo>
                <a:lnTo>
                  <a:pt x="1043534" y="428463"/>
                </a:lnTo>
                <a:lnTo>
                  <a:pt x="1041424" y="431644"/>
                </a:lnTo>
                <a:lnTo>
                  <a:pt x="1039049" y="434030"/>
                </a:lnTo>
                <a:lnTo>
                  <a:pt x="1036675" y="436680"/>
                </a:lnTo>
                <a:lnTo>
                  <a:pt x="1033773" y="438801"/>
                </a:lnTo>
                <a:lnTo>
                  <a:pt x="1031135" y="440921"/>
                </a:lnTo>
                <a:lnTo>
                  <a:pt x="1027706" y="442512"/>
                </a:lnTo>
                <a:lnTo>
                  <a:pt x="1024276" y="443837"/>
                </a:lnTo>
                <a:lnTo>
                  <a:pt x="1020846" y="445162"/>
                </a:lnTo>
                <a:lnTo>
                  <a:pt x="1017417" y="445692"/>
                </a:lnTo>
                <a:lnTo>
                  <a:pt x="1013460" y="445957"/>
                </a:lnTo>
                <a:lnTo>
                  <a:pt x="1005809" y="446487"/>
                </a:lnTo>
                <a:lnTo>
                  <a:pt x="998422" y="447018"/>
                </a:lnTo>
                <a:lnTo>
                  <a:pt x="991563" y="447813"/>
                </a:lnTo>
                <a:lnTo>
                  <a:pt x="984704" y="448873"/>
                </a:lnTo>
                <a:lnTo>
                  <a:pt x="978373" y="450198"/>
                </a:lnTo>
                <a:lnTo>
                  <a:pt x="972305" y="451524"/>
                </a:lnTo>
                <a:lnTo>
                  <a:pt x="965973" y="453114"/>
                </a:lnTo>
                <a:lnTo>
                  <a:pt x="960433" y="454969"/>
                </a:lnTo>
                <a:lnTo>
                  <a:pt x="954893" y="456825"/>
                </a:lnTo>
                <a:lnTo>
                  <a:pt x="949881" y="458945"/>
                </a:lnTo>
                <a:lnTo>
                  <a:pt x="944868" y="461066"/>
                </a:lnTo>
                <a:lnTo>
                  <a:pt x="939856" y="463716"/>
                </a:lnTo>
                <a:lnTo>
                  <a:pt x="935371" y="466102"/>
                </a:lnTo>
                <a:lnTo>
                  <a:pt x="930886" y="468753"/>
                </a:lnTo>
                <a:lnTo>
                  <a:pt x="926665" y="471403"/>
                </a:lnTo>
                <a:lnTo>
                  <a:pt x="922444" y="474319"/>
                </a:lnTo>
                <a:lnTo>
                  <a:pt x="918487" y="477235"/>
                </a:lnTo>
                <a:lnTo>
                  <a:pt x="914530" y="480150"/>
                </a:lnTo>
                <a:lnTo>
                  <a:pt x="910837" y="483331"/>
                </a:lnTo>
                <a:lnTo>
                  <a:pt x="907671" y="486777"/>
                </a:lnTo>
                <a:lnTo>
                  <a:pt x="900812" y="493403"/>
                </a:lnTo>
                <a:lnTo>
                  <a:pt x="894744" y="500825"/>
                </a:lnTo>
                <a:lnTo>
                  <a:pt x="888940" y="508247"/>
                </a:lnTo>
                <a:lnTo>
                  <a:pt x="883928" y="516199"/>
                </a:lnTo>
                <a:lnTo>
                  <a:pt x="879443" y="524150"/>
                </a:lnTo>
                <a:lnTo>
                  <a:pt x="874958" y="532367"/>
                </a:lnTo>
                <a:lnTo>
                  <a:pt x="871529" y="540319"/>
                </a:lnTo>
                <a:lnTo>
                  <a:pt x="868099" y="548801"/>
                </a:lnTo>
                <a:lnTo>
                  <a:pt x="864933" y="557018"/>
                </a:lnTo>
                <a:lnTo>
                  <a:pt x="862559" y="565235"/>
                </a:lnTo>
                <a:lnTo>
                  <a:pt x="860185" y="573452"/>
                </a:lnTo>
                <a:lnTo>
                  <a:pt x="858338" y="580874"/>
                </a:lnTo>
                <a:lnTo>
                  <a:pt x="856491" y="588295"/>
                </a:lnTo>
                <a:lnTo>
                  <a:pt x="855436" y="595187"/>
                </a:lnTo>
                <a:lnTo>
                  <a:pt x="853589" y="607645"/>
                </a:lnTo>
                <a:lnTo>
                  <a:pt x="852270" y="617717"/>
                </a:lnTo>
                <a:lnTo>
                  <a:pt x="852006" y="624874"/>
                </a:lnTo>
                <a:lnTo>
                  <a:pt x="851743" y="627789"/>
                </a:lnTo>
                <a:lnTo>
                  <a:pt x="851743" y="631765"/>
                </a:lnTo>
                <a:lnTo>
                  <a:pt x="851215" y="635476"/>
                </a:lnTo>
                <a:lnTo>
                  <a:pt x="850160" y="638922"/>
                </a:lnTo>
                <a:lnTo>
                  <a:pt x="849104" y="642633"/>
                </a:lnTo>
                <a:lnTo>
                  <a:pt x="847258" y="645549"/>
                </a:lnTo>
                <a:lnTo>
                  <a:pt x="845675" y="648729"/>
                </a:lnTo>
                <a:lnTo>
                  <a:pt x="843301" y="651645"/>
                </a:lnTo>
                <a:lnTo>
                  <a:pt x="841190" y="654296"/>
                </a:lnTo>
                <a:lnTo>
                  <a:pt x="838288" y="656681"/>
                </a:lnTo>
                <a:lnTo>
                  <a:pt x="835650" y="658802"/>
                </a:lnTo>
                <a:lnTo>
                  <a:pt x="832484" y="660657"/>
                </a:lnTo>
                <a:lnTo>
                  <a:pt x="829319" y="662247"/>
                </a:lnTo>
                <a:lnTo>
                  <a:pt x="826153" y="663308"/>
                </a:lnTo>
                <a:lnTo>
                  <a:pt x="822459" y="664103"/>
                </a:lnTo>
                <a:lnTo>
                  <a:pt x="818766" y="664898"/>
                </a:lnTo>
                <a:lnTo>
                  <a:pt x="814809" y="665163"/>
                </a:lnTo>
                <a:lnTo>
                  <a:pt x="811115" y="664898"/>
                </a:lnTo>
                <a:lnTo>
                  <a:pt x="807686" y="664103"/>
                </a:lnTo>
                <a:lnTo>
                  <a:pt x="803993" y="663308"/>
                </a:lnTo>
                <a:lnTo>
                  <a:pt x="800563" y="662247"/>
                </a:lnTo>
                <a:lnTo>
                  <a:pt x="797133" y="660657"/>
                </a:lnTo>
                <a:lnTo>
                  <a:pt x="794495" y="658802"/>
                </a:lnTo>
                <a:lnTo>
                  <a:pt x="791330" y="656681"/>
                </a:lnTo>
                <a:lnTo>
                  <a:pt x="788691" y="654296"/>
                </a:lnTo>
                <a:lnTo>
                  <a:pt x="786317" y="651645"/>
                </a:lnTo>
                <a:lnTo>
                  <a:pt x="784207" y="648729"/>
                </a:lnTo>
                <a:lnTo>
                  <a:pt x="782360" y="645549"/>
                </a:lnTo>
                <a:lnTo>
                  <a:pt x="781041" y="642633"/>
                </a:lnTo>
                <a:lnTo>
                  <a:pt x="779458" y="638922"/>
                </a:lnTo>
                <a:lnTo>
                  <a:pt x="778667" y="635476"/>
                </a:lnTo>
                <a:lnTo>
                  <a:pt x="778139" y="631765"/>
                </a:lnTo>
                <a:lnTo>
                  <a:pt x="777875" y="627789"/>
                </a:lnTo>
                <a:lnTo>
                  <a:pt x="778139" y="623814"/>
                </a:lnTo>
                <a:lnTo>
                  <a:pt x="778667" y="613741"/>
                </a:lnTo>
                <a:lnTo>
                  <a:pt x="779194" y="606850"/>
                </a:lnTo>
                <a:lnTo>
                  <a:pt x="780249" y="598898"/>
                </a:lnTo>
                <a:lnTo>
                  <a:pt x="781305" y="590151"/>
                </a:lnTo>
                <a:lnTo>
                  <a:pt x="782888" y="580343"/>
                </a:lnTo>
                <a:lnTo>
                  <a:pt x="785262" y="569741"/>
                </a:lnTo>
                <a:lnTo>
                  <a:pt x="787636" y="558343"/>
                </a:lnTo>
                <a:lnTo>
                  <a:pt x="790802" y="546681"/>
                </a:lnTo>
                <a:lnTo>
                  <a:pt x="794759" y="534223"/>
                </a:lnTo>
                <a:lnTo>
                  <a:pt x="799508" y="521500"/>
                </a:lnTo>
                <a:lnTo>
                  <a:pt x="801882" y="515138"/>
                </a:lnTo>
                <a:lnTo>
                  <a:pt x="804784" y="508247"/>
                </a:lnTo>
                <a:lnTo>
                  <a:pt x="807950" y="501885"/>
                </a:lnTo>
                <a:lnTo>
                  <a:pt x="810852" y="495524"/>
                </a:lnTo>
                <a:lnTo>
                  <a:pt x="814545" y="488632"/>
                </a:lnTo>
                <a:lnTo>
                  <a:pt x="818238" y="482271"/>
                </a:lnTo>
                <a:lnTo>
                  <a:pt x="823515" y="473259"/>
                </a:lnTo>
                <a:lnTo>
                  <a:pt x="829319" y="464512"/>
                </a:lnTo>
                <a:lnTo>
                  <a:pt x="835914" y="456030"/>
                </a:lnTo>
                <a:lnTo>
                  <a:pt x="842773" y="447548"/>
                </a:lnTo>
                <a:lnTo>
                  <a:pt x="850160" y="439331"/>
                </a:lnTo>
                <a:lnTo>
                  <a:pt x="858338" y="431379"/>
                </a:lnTo>
                <a:lnTo>
                  <a:pt x="867044" y="423692"/>
                </a:lnTo>
                <a:lnTo>
                  <a:pt x="876013" y="416270"/>
                </a:lnTo>
                <a:lnTo>
                  <a:pt x="882345" y="411499"/>
                </a:lnTo>
                <a:lnTo>
                  <a:pt x="888940" y="406993"/>
                </a:lnTo>
                <a:lnTo>
                  <a:pt x="896063" y="402752"/>
                </a:lnTo>
                <a:lnTo>
                  <a:pt x="903450" y="398776"/>
                </a:lnTo>
                <a:lnTo>
                  <a:pt x="910837" y="395066"/>
                </a:lnTo>
                <a:lnTo>
                  <a:pt x="918751" y="391620"/>
                </a:lnTo>
                <a:lnTo>
                  <a:pt x="926929" y="388174"/>
                </a:lnTo>
                <a:lnTo>
                  <a:pt x="935371" y="384993"/>
                </a:lnTo>
                <a:lnTo>
                  <a:pt x="943549" y="382343"/>
                </a:lnTo>
                <a:lnTo>
                  <a:pt x="952519" y="379957"/>
                </a:lnTo>
                <a:lnTo>
                  <a:pt x="961489" y="377837"/>
                </a:lnTo>
                <a:lnTo>
                  <a:pt x="970986" y="375716"/>
                </a:lnTo>
                <a:lnTo>
                  <a:pt x="980747" y="374391"/>
                </a:lnTo>
                <a:lnTo>
                  <a:pt x="990508" y="373065"/>
                </a:lnTo>
                <a:lnTo>
                  <a:pt x="1000533" y="372270"/>
                </a:lnTo>
                <a:lnTo>
                  <a:pt x="1010822" y="371475"/>
                </a:lnTo>
                <a:close/>
                <a:moveTo>
                  <a:pt x="1024065" y="303903"/>
                </a:moveTo>
                <a:lnTo>
                  <a:pt x="1016128" y="304432"/>
                </a:lnTo>
                <a:lnTo>
                  <a:pt x="1001049" y="305490"/>
                </a:lnTo>
                <a:lnTo>
                  <a:pt x="997875" y="305754"/>
                </a:lnTo>
                <a:lnTo>
                  <a:pt x="990467" y="306548"/>
                </a:lnTo>
                <a:lnTo>
                  <a:pt x="983060" y="307606"/>
                </a:lnTo>
                <a:lnTo>
                  <a:pt x="975388" y="308928"/>
                </a:lnTo>
                <a:lnTo>
                  <a:pt x="968245" y="310251"/>
                </a:lnTo>
                <a:lnTo>
                  <a:pt x="960838" y="311573"/>
                </a:lnTo>
                <a:lnTo>
                  <a:pt x="953430" y="313424"/>
                </a:lnTo>
                <a:lnTo>
                  <a:pt x="946288" y="315276"/>
                </a:lnTo>
                <a:lnTo>
                  <a:pt x="938880" y="317392"/>
                </a:lnTo>
                <a:lnTo>
                  <a:pt x="915071" y="324269"/>
                </a:lnTo>
                <a:lnTo>
                  <a:pt x="915336" y="325591"/>
                </a:lnTo>
                <a:lnTo>
                  <a:pt x="904754" y="330088"/>
                </a:lnTo>
                <a:lnTo>
                  <a:pt x="893907" y="334584"/>
                </a:lnTo>
                <a:lnTo>
                  <a:pt x="883590" y="340138"/>
                </a:lnTo>
                <a:lnTo>
                  <a:pt x="873537" y="345428"/>
                </a:lnTo>
                <a:lnTo>
                  <a:pt x="863749" y="350983"/>
                </a:lnTo>
                <a:lnTo>
                  <a:pt x="853961" y="357066"/>
                </a:lnTo>
                <a:lnTo>
                  <a:pt x="844437" y="363678"/>
                </a:lnTo>
                <a:lnTo>
                  <a:pt x="835178" y="370291"/>
                </a:lnTo>
                <a:lnTo>
                  <a:pt x="826183" y="377432"/>
                </a:lnTo>
                <a:lnTo>
                  <a:pt x="817453" y="384573"/>
                </a:lnTo>
                <a:lnTo>
                  <a:pt x="808987" y="392508"/>
                </a:lnTo>
                <a:lnTo>
                  <a:pt x="800522" y="400443"/>
                </a:lnTo>
                <a:lnTo>
                  <a:pt x="792585" y="408642"/>
                </a:lnTo>
                <a:lnTo>
                  <a:pt x="785178" y="416841"/>
                </a:lnTo>
                <a:lnTo>
                  <a:pt x="777771" y="425570"/>
                </a:lnTo>
                <a:lnTo>
                  <a:pt x="770363" y="434562"/>
                </a:lnTo>
                <a:lnTo>
                  <a:pt x="762956" y="445407"/>
                </a:lnTo>
                <a:lnTo>
                  <a:pt x="755813" y="455986"/>
                </a:lnTo>
                <a:lnTo>
                  <a:pt x="748935" y="467095"/>
                </a:lnTo>
                <a:lnTo>
                  <a:pt x="742586" y="478468"/>
                </a:lnTo>
                <a:lnTo>
                  <a:pt x="736766" y="490106"/>
                </a:lnTo>
                <a:lnTo>
                  <a:pt x="731210" y="502008"/>
                </a:lnTo>
                <a:lnTo>
                  <a:pt x="726184" y="514439"/>
                </a:lnTo>
                <a:lnTo>
                  <a:pt x="721687" y="526606"/>
                </a:lnTo>
                <a:lnTo>
                  <a:pt x="717718" y="539302"/>
                </a:lnTo>
                <a:lnTo>
                  <a:pt x="714015" y="552262"/>
                </a:lnTo>
                <a:lnTo>
                  <a:pt x="710840" y="565222"/>
                </a:lnTo>
                <a:lnTo>
                  <a:pt x="708724" y="578447"/>
                </a:lnTo>
                <a:lnTo>
                  <a:pt x="706607" y="591936"/>
                </a:lnTo>
                <a:lnTo>
                  <a:pt x="705285" y="605689"/>
                </a:lnTo>
                <a:lnTo>
                  <a:pt x="704491" y="619443"/>
                </a:lnTo>
                <a:lnTo>
                  <a:pt x="704226" y="633197"/>
                </a:lnTo>
                <a:lnTo>
                  <a:pt x="704226" y="642983"/>
                </a:lnTo>
                <a:lnTo>
                  <a:pt x="704491" y="652769"/>
                </a:lnTo>
                <a:lnTo>
                  <a:pt x="705020" y="662026"/>
                </a:lnTo>
                <a:lnTo>
                  <a:pt x="705549" y="671284"/>
                </a:lnTo>
                <a:lnTo>
                  <a:pt x="706607" y="680541"/>
                </a:lnTo>
                <a:lnTo>
                  <a:pt x="707930" y="689269"/>
                </a:lnTo>
                <a:lnTo>
                  <a:pt x="708988" y="697998"/>
                </a:lnTo>
                <a:lnTo>
                  <a:pt x="710311" y="706461"/>
                </a:lnTo>
                <a:lnTo>
                  <a:pt x="712163" y="714661"/>
                </a:lnTo>
                <a:lnTo>
                  <a:pt x="713750" y="722595"/>
                </a:lnTo>
                <a:lnTo>
                  <a:pt x="715602" y="730266"/>
                </a:lnTo>
                <a:lnTo>
                  <a:pt x="717983" y="738200"/>
                </a:lnTo>
                <a:lnTo>
                  <a:pt x="720099" y="745342"/>
                </a:lnTo>
                <a:lnTo>
                  <a:pt x="722480" y="752748"/>
                </a:lnTo>
                <a:lnTo>
                  <a:pt x="724861" y="759624"/>
                </a:lnTo>
                <a:lnTo>
                  <a:pt x="727507" y="766766"/>
                </a:lnTo>
                <a:lnTo>
                  <a:pt x="731739" y="776816"/>
                </a:lnTo>
                <a:lnTo>
                  <a:pt x="736237" y="786338"/>
                </a:lnTo>
                <a:lnTo>
                  <a:pt x="740734" y="795595"/>
                </a:lnTo>
                <a:lnTo>
                  <a:pt x="745760" y="804324"/>
                </a:lnTo>
                <a:lnTo>
                  <a:pt x="750522" y="812788"/>
                </a:lnTo>
                <a:lnTo>
                  <a:pt x="755549" y="820987"/>
                </a:lnTo>
                <a:lnTo>
                  <a:pt x="760840" y="828922"/>
                </a:lnTo>
                <a:lnTo>
                  <a:pt x="766131" y="836327"/>
                </a:lnTo>
                <a:lnTo>
                  <a:pt x="771686" y="843469"/>
                </a:lnTo>
                <a:lnTo>
                  <a:pt x="776977" y="850346"/>
                </a:lnTo>
                <a:lnTo>
                  <a:pt x="782268" y="856958"/>
                </a:lnTo>
                <a:lnTo>
                  <a:pt x="787824" y="863041"/>
                </a:lnTo>
                <a:lnTo>
                  <a:pt x="798141" y="875208"/>
                </a:lnTo>
                <a:lnTo>
                  <a:pt x="808458" y="885788"/>
                </a:lnTo>
                <a:lnTo>
                  <a:pt x="826977" y="905096"/>
                </a:lnTo>
                <a:lnTo>
                  <a:pt x="834649" y="913824"/>
                </a:lnTo>
                <a:lnTo>
                  <a:pt x="841262" y="921759"/>
                </a:lnTo>
                <a:lnTo>
                  <a:pt x="844172" y="925726"/>
                </a:lnTo>
                <a:lnTo>
                  <a:pt x="846553" y="929165"/>
                </a:lnTo>
                <a:lnTo>
                  <a:pt x="848934" y="932338"/>
                </a:lnTo>
                <a:lnTo>
                  <a:pt x="850521" y="935512"/>
                </a:lnTo>
                <a:lnTo>
                  <a:pt x="851844" y="938686"/>
                </a:lnTo>
                <a:lnTo>
                  <a:pt x="852902" y="941067"/>
                </a:lnTo>
                <a:lnTo>
                  <a:pt x="853961" y="943976"/>
                </a:lnTo>
                <a:lnTo>
                  <a:pt x="854490" y="946092"/>
                </a:lnTo>
                <a:lnTo>
                  <a:pt x="856341" y="957994"/>
                </a:lnTo>
                <a:lnTo>
                  <a:pt x="857929" y="969896"/>
                </a:lnTo>
                <a:lnTo>
                  <a:pt x="858987" y="981799"/>
                </a:lnTo>
                <a:lnTo>
                  <a:pt x="859781" y="993436"/>
                </a:lnTo>
                <a:lnTo>
                  <a:pt x="860310" y="1003752"/>
                </a:lnTo>
                <a:lnTo>
                  <a:pt x="860574" y="1012744"/>
                </a:lnTo>
                <a:lnTo>
                  <a:pt x="860574" y="1025176"/>
                </a:lnTo>
                <a:lnTo>
                  <a:pt x="860574" y="1026762"/>
                </a:lnTo>
                <a:lnTo>
                  <a:pt x="860574" y="1027291"/>
                </a:lnTo>
                <a:lnTo>
                  <a:pt x="860574" y="1027556"/>
                </a:lnTo>
                <a:lnTo>
                  <a:pt x="860574" y="1027820"/>
                </a:lnTo>
                <a:lnTo>
                  <a:pt x="860839" y="1031788"/>
                </a:lnTo>
                <a:lnTo>
                  <a:pt x="861103" y="1036020"/>
                </a:lnTo>
                <a:lnTo>
                  <a:pt x="861632" y="1039987"/>
                </a:lnTo>
                <a:lnTo>
                  <a:pt x="862161" y="1043955"/>
                </a:lnTo>
                <a:lnTo>
                  <a:pt x="863220" y="1047922"/>
                </a:lnTo>
                <a:lnTo>
                  <a:pt x="864278" y="1051360"/>
                </a:lnTo>
                <a:lnTo>
                  <a:pt x="865601" y="1055063"/>
                </a:lnTo>
                <a:lnTo>
                  <a:pt x="867188" y="1058766"/>
                </a:lnTo>
                <a:lnTo>
                  <a:pt x="868511" y="1062469"/>
                </a:lnTo>
                <a:lnTo>
                  <a:pt x="870362" y="1065643"/>
                </a:lnTo>
                <a:lnTo>
                  <a:pt x="872479" y="1069081"/>
                </a:lnTo>
                <a:lnTo>
                  <a:pt x="874331" y="1072255"/>
                </a:lnTo>
                <a:lnTo>
                  <a:pt x="876712" y="1075694"/>
                </a:lnTo>
                <a:lnTo>
                  <a:pt x="878828" y="1078339"/>
                </a:lnTo>
                <a:lnTo>
                  <a:pt x="881473" y="1081513"/>
                </a:lnTo>
                <a:lnTo>
                  <a:pt x="884119" y="1083893"/>
                </a:lnTo>
                <a:lnTo>
                  <a:pt x="887029" y="1086802"/>
                </a:lnTo>
                <a:lnTo>
                  <a:pt x="889939" y="1089447"/>
                </a:lnTo>
                <a:lnTo>
                  <a:pt x="892849" y="1091563"/>
                </a:lnTo>
                <a:lnTo>
                  <a:pt x="896024" y="1093944"/>
                </a:lnTo>
                <a:lnTo>
                  <a:pt x="899198" y="1095795"/>
                </a:lnTo>
                <a:lnTo>
                  <a:pt x="902373" y="1097647"/>
                </a:lnTo>
                <a:lnTo>
                  <a:pt x="905812" y="1099763"/>
                </a:lnTo>
                <a:lnTo>
                  <a:pt x="909516" y="1101085"/>
                </a:lnTo>
                <a:lnTo>
                  <a:pt x="913219" y="1102408"/>
                </a:lnTo>
                <a:lnTo>
                  <a:pt x="916658" y="1103994"/>
                </a:lnTo>
                <a:lnTo>
                  <a:pt x="920627" y="1105052"/>
                </a:lnTo>
                <a:lnTo>
                  <a:pt x="924330" y="1105846"/>
                </a:lnTo>
                <a:lnTo>
                  <a:pt x="928298" y="1106375"/>
                </a:lnTo>
                <a:lnTo>
                  <a:pt x="932267" y="1106904"/>
                </a:lnTo>
                <a:lnTo>
                  <a:pt x="936499" y="1107433"/>
                </a:lnTo>
                <a:lnTo>
                  <a:pt x="940468" y="1107697"/>
                </a:lnTo>
                <a:lnTo>
                  <a:pt x="1124857" y="1107697"/>
                </a:lnTo>
                <a:lnTo>
                  <a:pt x="1129090" y="1107433"/>
                </a:lnTo>
                <a:lnTo>
                  <a:pt x="1133058" y="1106904"/>
                </a:lnTo>
                <a:lnTo>
                  <a:pt x="1137027" y="1106375"/>
                </a:lnTo>
                <a:lnTo>
                  <a:pt x="1140730" y="1105846"/>
                </a:lnTo>
                <a:lnTo>
                  <a:pt x="1144699" y="1105052"/>
                </a:lnTo>
                <a:lnTo>
                  <a:pt x="1148667" y="1103994"/>
                </a:lnTo>
                <a:lnTo>
                  <a:pt x="1152370" y="1102408"/>
                </a:lnTo>
                <a:lnTo>
                  <a:pt x="1156074" y="1101085"/>
                </a:lnTo>
                <a:lnTo>
                  <a:pt x="1159513" y="1099763"/>
                </a:lnTo>
                <a:lnTo>
                  <a:pt x="1162688" y="1097647"/>
                </a:lnTo>
                <a:lnTo>
                  <a:pt x="1166127" y="1095795"/>
                </a:lnTo>
                <a:lnTo>
                  <a:pt x="1169566" y="1093944"/>
                </a:lnTo>
                <a:lnTo>
                  <a:pt x="1172476" y="1091563"/>
                </a:lnTo>
                <a:lnTo>
                  <a:pt x="1175651" y="1089447"/>
                </a:lnTo>
                <a:lnTo>
                  <a:pt x="1178561" y="1086802"/>
                </a:lnTo>
                <a:lnTo>
                  <a:pt x="1181206" y="1083893"/>
                </a:lnTo>
                <a:lnTo>
                  <a:pt x="1183852" y="1081248"/>
                </a:lnTo>
                <a:lnTo>
                  <a:pt x="1186233" y="1078339"/>
                </a:lnTo>
                <a:lnTo>
                  <a:pt x="1188878" y="1075429"/>
                </a:lnTo>
                <a:lnTo>
                  <a:pt x="1190994" y="1072255"/>
                </a:lnTo>
                <a:lnTo>
                  <a:pt x="1193111" y="1069081"/>
                </a:lnTo>
                <a:lnTo>
                  <a:pt x="1194963" y="1065643"/>
                </a:lnTo>
                <a:lnTo>
                  <a:pt x="1196814" y="1062469"/>
                </a:lnTo>
                <a:lnTo>
                  <a:pt x="1198402" y="1058766"/>
                </a:lnTo>
                <a:lnTo>
                  <a:pt x="1199725" y="1055063"/>
                </a:lnTo>
                <a:lnTo>
                  <a:pt x="1201047" y="1051360"/>
                </a:lnTo>
                <a:lnTo>
                  <a:pt x="1202105" y="1047922"/>
                </a:lnTo>
                <a:lnTo>
                  <a:pt x="1202899" y="1043955"/>
                </a:lnTo>
                <a:lnTo>
                  <a:pt x="1203693" y="1039987"/>
                </a:lnTo>
                <a:lnTo>
                  <a:pt x="1204222" y="1036020"/>
                </a:lnTo>
                <a:lnTo>
                  <a:pt x="1204486" y="1031788"/>
                </a:lnTo>
                <a:lnTo>
                  <a:pt x="1204486" y="1027820"/>
                </a:lnTo>
                <a:lnTo>
                  <a:pt x="1204486" y="1027556"/>
                </a:lnTo>
                <a:lnTo>
                  <a:pt x="1204486" y="1027291"/>
                </a:lnTo>
                <a:lnTo>
                  <a:pt x="1204486" y="1026762"/>
                </a:lnTo>
                <a:lnTo>
                  <a:pt x="1204486" y="1025176"/>
                </a:lnTo>
                <a:lnTo>
                  <a:pt x="1204751" y="1013009"/>
                </a:lnTo>
                <a:lnTo>
                  <a:pt x="1205280" y="1004016"/>
                </a:lnTo>
                <a:lnTo>
                  <a:pt x="1205809" y="993701"/>
                </a:lnTo>
                <a:lnTo>
                  <a:pt x="1206338" y="982063"/>
                </a:lnTo>
                <a:lnTo>
                  <a:pt x="1207661" y="969896"/>
                </a:lnTo>
                <a:lnTo>
                  <a:pt x="1208984" y="957994"/>
                </a:lnTo>
                <a:lnTo>
                  <a:pt x="1211100" y="946092"/>
                </a:lnTo>
                <a:lnTo>
                  <a:pt x="1211894" y="943183"/>
                </a:lnTo>
                <a:lnTo>
                  <a:pt x="1212952" y="939480"/>
                </a:lnTo>
                <a:lnTo>
                  <a:pt x="1215068" y="935512"/>
                </a:lnTo>
                <a:lnTo>
                  <a:pt x="1217185" y="931280"/>
                </a:lnTo>
                <a:lnTo>
                  <a:pt x="1220095" y="927313"/>
                </a:lnTo>
                <a:lnTo>
                  <a:pt x="1223005" y="923081"/>
                </a:lnTo>
                <a:lnTo>
                  <a:pt x="1226708" y="918585"/>
                </a:lnTo>
                <a:lnTo>
                  <a:pt x="1230677" y="913824"/>
                </a:lnTo>
                <a:lnTo>
                  <a:pt x="1239936" y="903773"/>
                </a:lnTo>
                <a:lnTo>
                  <a:pt x="1250253" y="892929"/>
                </a:lnTo>
                <a:lnTo>
                  <a:pt x="1258719" y="883936"/>
                </a:lnTo>
                <a:lnTo>
                  <a:pt x="1267713" y="873885"/>
                </a:lnTo>
                <a:lnTo>
                  <a:pt x="1276972" y="863570"/>
                </a:lnTo>
                <a:lnTo>
                  <a:pt x="1286496" y="852461"/>
                </a:lnTo>
                <a:lnTo>
                  <a:pt x="1296020" y="840559"/>
                </a:lnTo>
                <a:lnTo>
                  <a:pt x="1300517" y="834211"/>
                </a:lnTo>
                <a:lnTo>
                  <a:pt x="1305279" y="827335"/>
                </a:lnTo>
                <a:lnTo>
                  <a:pt x="1309776" y="820722"/>
                </a:lnTo>
                <a:lnTo>
                  <a:pt x="1314274" y="813581"/>
                </a:lnTo>
                <a:lnTo>
                  <a:pt x="1318506" y="806175"/>
                </a:lnTo>
                <a:lnTo>
                  <a:pt x="1322739" y="798505"/>
                </a:lnTo>
                <a:lnTo>
                  <a:pt x="1326972" y="790570"/>
                </a:lnTo>
                <a:lnTo>
                  <a:pt x="1330940" y="782371"/>
                </a:lnTo>
                <a:lnTo>
                  <a:pt x="1334908" y="773907"/>
                </a:lnTo>
                <a:lnTo>
                  <a:pt x="1338612" y="765179"/>
                </a:lnTo>
                <a:lnTo>
                  <a:pt x="1341787" y="755922"/>
                </a:lnTo>
                <a:lnTo>
                  <a:pt x="1344961" y="746135"/>
                </a:lnTo>
                <a:lnTo>
                  <a:pt x="1347871" y="736614"/>
                </a:lnTo>
                <a:lnTo>
                  <a:pt x="1350517" y="726563"/>
                </a:lnTo>
                <a:lnTo>
                  <a:pt x="1352898" y="715983"/>
                </a:lnTo>
                <a:lnTo>
                  <a:pt x="1355014" y="705403"/>
                </a:lnTo>
                <a:lnTo>
                  <a:pt x="1357130" y="694030"/>
                </a:lnTo>
                <a:lnTo>
                  <a:pt x="1358453" y="682657"/>
                </a:lnTo>
                <a:lnTo>
                  <a:pt x="1359511" y="670755"/>
                </a:lnTo>
                <a:lnTo>
                  <a:pt x="1360834" y="658588"/>
                </a:lnTo>
                <a:lnTo>
                  <a:pt x="1361099" y="646157"/>
                </a:lnTo>
                <a:lnTo>
                  <a:pt x="1361363" y="633197"/>
                </a:lnTo>
                <a:lnTo>
                  <a:pt x="1361099" y="619443"/>
                </a:lnTo>
                <a:lnTo>
                  <a:pt x="1360041" y="605689"/>
                </a:lnTo>
                <a:lnTo>
                  <a:pt x="1358718" y="591936"/>
                </a:lnTo>
                <a:lnTo>
                  <a:pt x="1356866" y="578447"/>
                </a:lnTo>
                <a:lnTo>
                  <a:pt x="1354220" y="565222"/>
                </a:lnTo>
                <a:lnTo>
                  <a:pt x="1351046" y="552262"/>
                </a:lnTo>
                <a:lnTo>
                  <a:pt x="1347871" y="539302"/>
                </a:lnTo>
                <a:lnTo>
                  <a:pt x="1343639" y="526606"/>
                </a:lnTo>
                <a:lnTo>
                  <a:pt x="1339141" y="514439"/>
                </a:lnTo>
                <a:lnTo>
                  <a:pt x="1334115" y="502008"/>
                </a:lnTo>
                <a:lnTo>
                  <a:pt x="1328824" y="490106"/>
                </a:lnTo>
                <a:lnTo>
                  <a:pt x="1322739" y="478468"/>
                </a:lnTo>
                <a:lnTo>
                  <a:pt x="1316390" y="467095"/>
                </a:lnTo>
                <a:lnTo>
                  <a:pt x="1309512" y="455986"/>
                </a:lnTo>
                <a:lnTo>
                  <a:pt x="1302369" y="445407"/>
                </a:lnTo>
                <a:lnTo>
                  <a:pt x="1294697" y="434562"/>
                </a:lnTo>
                <a:lnTo>
                  <a:pt x="1287819" y="425570"/>
                </a:lnTo>
                <a:lnTo>
                  <a:pt x="1280412" y="416841"/>
                </a:lnTo>
                <a:lnTo>
                  <a:pt x="1272740" y="408642"/>
                </a:lnTo>
                <a:lnTo>
                  <a:pt x="1265068" y="400443"/>
                </a:lnTo>
                <a:lnTo>
                  <a:pt x="1256867" y="392508"/>
                </a:lnTo>
                <a:lnTo>
                  <a:pt x="1248401" y="384838"/>
                </a:lnTo>
                <a:lnTo>
                  <a:pt x="1239671" y="377696"/>
                </a:lnTo>
                <a:lnTo>
                  <a:pt x="1230677" y="370555"/>
                </a:lnTo>
                <a:lnTo>
                  <a:pt x="1221417" y="363943"/>
                </a:lnTo>
                <a:lnTo>
                  <a:pt x="1211894" y="357330"/>
                </a:lnTo>
                <a:lnTo>
                  <a:pt x="1202370" y="351247"/>
                </a:lnTo>
                <a:lnTo>
                  <a:pt x="1192317" y="345693"/>
                </a:lnTo>
                <a:lnTo>
                  <a:pt x="1182000" y="340403"/>
                </a:lnTo>
                <a:lnTo>
                  <a:pt x="1171947" y="334848"/>
                </a:lnTo>
                <a:lnTo>
                  <a:pt x="1161365" y="330352"/>
                </a:lnTo>
                <a:lnTo>
                  <a:pt x="1150783" y="325856"/>
                </a:lnTo>
                <a:lnTo>
                  <a:pt x="1151048" y="324269"/>
                </a:lnTo>
                <a:lnTo>
                  <a:pt x="1126180" y="317392"/>
                </a:lnTo>
                <a:lnTo>
                  <a:pt x="1119302" y="315276"/>
                </a:lnTo>
                <a:lnTo>
                  <a:pt x="1111895" y="313424"/>
                </a:lnTo>
                <a:lnTo>
                  <a:pt x="1104752" y="311573"/>
                </a:lnTo>
                <a:lnTo>
                  <a:pt x="1097345" y="310251"/>
                </a:lnTo>
                <a:lnTo>
                  <a:pt x="1089673" y="308928"/>
                </a:lnTo>
                <a:lnTo>
                  <a:pt x="1082530" y="307606"/>
                </a:lnTo>
                <a:lnTo>
                  <a:pt x="1074858" y="306548"/>
                </a:lnTo>
                <a:lnTo>
                  <a:pt x="1067186" y="305754"/>
                </a:lnTo>
                <a:lnTo>
                  <a:pt x="1064541" y="305490"/>
                </a:lnTo>
                <a:lnTo>
                  <a:pt x="1064276" y="305490"/>
                </a:lnTo>
                <a:lnTo>
                  <a:pt x="1049197" y="304432"/>
                </a:lnTo>
                <a:lnTo>
                  <a:pt x="1041525" y="303903"/>
                </a:lnTo>
                <a:lnTo>
                  <a:pt x="1033588" y="303903"/>
                </a:lnTo>
                <a:lnTo>
                  <a:pt x="1032795" y="303903"/>
                </a:lnTo>
                <a:lnTo>
                  <a:pt x="1032530" y="303903"/>
                </a:lnTo>
                <a:lnTo>
                  <a:pt x="1032001" y="303903"/>
                </a:lnTo>
                <a:lnTo>
                  <a:pt x="1024065" y="303903"/>
                </a:lnTo>
                <a:close/>
                <a:moveTo>
                  <a:pt x="1388083" y="226671"/>
                </a:moveTo>
                <a:lnTo>
                  <a:pt x="1384643" y="226935"/>
                </a:lnTo>
                <a:lnTo>
                  <a:pt x="1381204" y="227464"/>
                </a:lnTo>
                <a:lnTo>
                  <a:pt x="1377765" y="228258"/>
                </a:lnTo>
                <a:lnTo>
                  <a:pt x="1374591" y="229316"/>
                </a:lnTo>
                <a:lnTo>
                  <a:pt x="1371416" y="230903"/>
                </a:lnTo>
                <a:lnTo>
                  <a:pt x="1368241" y="232490"/>
                </a:lnTo>
                <a:lnTo>
                  <a:pt x="1365596" y="234606"/>
                </a:lnTo>
                <a:lnTo>
                  <a:pt x="1362686" y="237250"/>
                </a:lnTo>
                <a:lnTo>
                  <a:pt x="1273269" y="326649"/>
                </a:lnTo>
                <a:lnTo>
                  <a:pt x="1280147" y="332468"/>
                </a:lnTo>
                <a:lnTo>
                  <a:pt x="1286496" y="338551"/>
                </a:lnTo>
                <a:lnTo>
                  <a:pt x="1293110" y="344899"/>
                </a:lnTo>
                <a:lnTo>
                  <a:pt x="1299195" y="351247"/>
                </a:lnTo>
                <a:lnTo>
                  <a:pt x="1305279" y="357859"/>
                </a:lnTo>
                <a:lnTo>
                  <a:pt x="1311364" y="364736"/>
                </a:lnTo>
                <a:lnTo>
                  <a:pt x="1317184" y="371348"/>
                </a:lnTo>
                <a:lnTo>
                  <a:pt x="1322739" y="378490"/>
                </a:lnTo>
                <a:lnTo>
                  <a:pt x="1413479" y="288033"/>
                </a:lnTo>
                <a:lnTo>
                  <a:pt x="1416125" y="285388"/>
                </a:lnTo>
                <a:lnTo>
                  <a:pt x="1417976" y="282479"/>
                </a:lnTo>
                <a:lnTo>
                  <a:pt x="1420093" y="279305"/>
                </a:lnTo>
                <a:lnTo>
                  <a:pt x="1421416" y="276131"/>
                </a:lnTo>
                <a:lnTo>
                  <a:pt x="1422474" y="272957"/>
                </a:lnTo>
                <a:lnTo>
                  <a:pt x="1423267" y="269519"/>
                </a:lnTo>
                <a:lnTo>
                  <a:pt x="1423797" y="266080"/>
                </a:lnTo>
                <a:lnTo>
                  <a:pt x="1423797" y="262642"/>
                </a:lnTo>
                <a:lnTo>
                  <a:pt x="1423797" y="259203"/>
                </a:lnTo>
                <a:lnTo>
                  <a:pt x="1423267" y="255765"/>
                </a:lnTo>
                <a:lnTo>
                  <a:pt x="1422474" y="252327"/>
                </a:lnTo>
                <a:lnTo>
                  <a:pt x="1421416" y="249153"/>
                </a:lnTo>
                <a:lnTo>
                  <a:pt x="1420093" y="245979"/>
                </a:lnTo>
                <a:lnTo>
                  <a:pt x="1417976" y="242805"/>
                </a:lnTo>
                <a:lnTo>
                  <a:pt x="1416125" y="240160"/>
                </a:lnTo>
                <a:lnTo>
                  <a:pt x="1413479" y="237250"/>
                </a:lnTo>
                <a:lnTo>
                  <a:pt x="1410834" y="234606"/>
                </a:lnTo>
                <a:lnTo>
                  <a:pt x="1407924" y="232490"/>
                </a:lnTo>
                <a:lnTo>
                  <a:pt x="1404749" y="230903"/>
                </a:lnTo>
                <a:lnTo>
                  <a:pt x="1401839" y="229316"/>
                </a:lnTo>
                <a:lnTo>
                  <a:pt x="1398400" y="228258"/>
                </a:lnTo>
                <a:lnTo>
                  <a:pt x="1394961" y="227464"/>
                </a:lnTo>
                <a:lnTo>
                  <a:pt x="1391522" y="226935"/>
                </a:lnTo>
                <a:lnTo>
                  <a:pt x="1388083" y="226671"/>
                </a:lnTo>
                <a:close/>
                <a:moveTo>
                  <a:pt x="677243" y="226671"/>
                </a:moveTo>
                <a:lnTo>
                  <a:pt x="673803" y="226935"/>
                </a:lnTo>
                <a:lnTo>
                  <a:pt x="670629" y="227464"/>
                </a:lnTo>
                <a:lnTo>
                  <a:pt x="667190" y="228258"/>
                </a:lnTo>
                <a:lnTo>
                  <a:pt x="663751" y="229316"/>
                </a:lnTo>
                <a:lnTo>
                  <a:pt x="660576" y="230903"/>
                </a:lnTo>
                <a:lnTo>
                  <a:pt x="657666" y="232490"/>
                </a:lnTo>
                <a:lnTo>
                  <a:pt x="654491" y="234606"/>
                </a:lnTo>
                <a:lnTo>
                  <a:pt x="651846" y="237250"/>
                </a:lnTo>
                <a:lnTo>
                  <a:pt x="649465" y="240160"/>
                </a:lnTo>
                <a:lnTo>
                  <a:pt x="647084" y="242805"/>
                </a:lnTo>
                <a:lnTo>
                  <a:pt x="645497" y="245979"/>
                </a:lnTo>
                <a:lnTo>
                  <a:pt x="644174" y="249153"/>
                </a:lnTo>
                <a:lnTo>
                  <a:pt x="642587" y="252327"/>
                </a:lnTo>
                <a:lnTo>
                  <a:pt x="642058" y="255765"/>
                </a:lnTo>
                <a:lnTo>
                  <a:pt x="641529" y="259203"/>
                </a:lnTo>
                <a:lnTo>
                  <a:pt x="641264" y="262642"/>
                </a:lnTo>
                <a:lnTo>
                  <a:pt x="641529" y="266080"/>
                </a:lnTo>
                <a:lnTo>
                  <a:pt x="642058" y="269519"/>
                </a:lnTo>
                <a:lnTo>
                  <a:pt x="642587" y="272957"/>
                </a:lnTo>
                <a:lnTo>
                  <a:pt x="644174" y="276131"/>
                </a:lnTo>
                <a:lnTo>
                  <a:pt x="645497" y="279305"/>
                </a:lnTo>
                <a:lnTo>
                  <a:pt x="647084" y="282479"/>
                </a:lnTo>
                <a:lnTo>
                  <a:pt x="649465" y="285388"/>
                </a:lnTo>
                <a:lnTo>
                  <a:pt x="651846" y="288033"/>
                </a:lnTo>
                <a:lnTo>
                  <a:pt x="742321" y="378490"/>
                </a:lnTo>
                <a:lnTo>
                  <a:pt x="748406" y="371348"/>
                </a:lnTo>
                <a:lnTo>
                  <a:pt x="753961" y="364736"/>
                </a:lnTo>
                <a:lnTo>
                  <a:pt x="760046" y="357859"/>
                </a:lnTo>
                <a:lnTo>
                  <a:pt x="765866" y="351247"/>
                </a:lnTo>
                <a:lnTo>
                  <a:pt x="772480" y="344899"/>
                </a:lnTo>
                <a:lnTo>
                  <a:pt x="778564" y="338551"/>
                </a:lnTo>
                <a:lnTo>
                  <a:pt x="785443" y="332468"/>
                </a:lnTo>
                <a:lnTo>
                  <a:pt x="791792" y="326649"/>
                </a:lnTo>
                <a:lnTo>
                  <a:pt x="702639" y="237250"/>
                </a:lnTo>
                <a:lnTo>
                  <a:pt x="699994" y="234606"/>
                </a:lnTo>
                <a:lnTo>
                  <a:pt x="696819" y="232490"/>
                </a:lnTo>
                <a:lnTo>
                  <a:pt x="694174" y="230903"/>
                </a:lnTo>
                <a:lnTo>
                  <a:pt x="690734" y="229316"/>
                </a:lnTo>
                <a:lnTo>
                  <a:pt x="687295" y="228258"/>
                </a:lnTo>
                <a:lnTo>
                  <a:pt x="683856" y="227464"/>
                </a:lnTo>
                <a:lnTo>
                  <a:pt x="680682" y="226935"/>
                </a:lnTo>
                <a:lnTo>
                  <a:pt x="677243" y="226671"/>
                </a:lnTo>
                <a:close/>
                <a:moveTo>
                  <a:pt x="1032795" y="79348"/>
                </a:moveTo>
                <a:lnTo>
                  <a:pt x="1029091" y="79877"/>
                </a:lnTo>
                <a:lnTo>
                  <a:pt x="1025387" y="80406"/>
                </a:lnTo>
                <a:lnTo>
                  <a:pt x="1021948" y="81200"/>
                </a:lnTo>
                <a:lnTo>
                  <a:pt x="1018774" y="82257"/>
                </a:lnTo>
                <a:lnTo>
                  <a:pt x="1015599" y="83844"/>
                </a:lnTo>
                <a:lnTo>
                  <a:pt x="1012425" y="85696"/>
                </a:lnTo>
                <a:lnTo>
                  <a:pt x="1010044" y="87547"/>
                </a:lnTo>
                <a:lnTo>
                  <a:pt x="1007134" y="90192"/>
                </a:lnTo>
                <a:lnTo>
                  <a:pt x="1005017" y="92573"/>
                </a:lnTo>
                <a:lnTo>
                  <a:pt x="1002901" y="95482"/>
                </a:lnTo>
                <a:lnTo>
                  <a:pt x="1001049" y="98392"/>
                </a:lnTo>
                <a:lnTo>
                  <a:pt x="999726" y="101301"/>
                </a:lnTo>
                <a:lnTo>
                  <a:pt x="998404" y="104739"/>
                </a:lnTo>
                <a:lnTo>
                  <a:pt x="997610" y="108178"/>
                </a:lnTo>
                <a:lnTo>
                  <a:pt x="997081" y="111881"/>
                </a:lnTo>
                <a:lnTo>
                  <a:pt x="996816" y="115319"/>
                </a:lnTo>
                <a:lnTo>
                  <a:pt x="996816" y="236986"/>
                </a:lnTo>
                <a:lnTo>
                  <a:pt x="1005546" y="236192"/>
                </a:lnTo>
                <a:lnTo>
                  <a:pt x="1014276" y="235664"/>
                </a:lnTo>
                <a:lnTo>
                  <a:pt x="1023007" y="235399"/>
                </a:lnTo>
                <a:lnTo>
                  <a:pt x="1031737" y="235135"/>
                </a:lnTo>
                <a:lnTo>
                  <a:pt x="1032795" y="235135"/>
                </a:lnTo>
                <a:lnTo>
                  <a:pt x="1033588" y="235135"/>
                </a:lnTo>
                <a:lnTo>
                  <a:pt x="1042583" y="235399"/>
                </a:lnTo>
                <a:lnTo>
                  <a:pt x="1051313" y="235664"/>
                </a:lnTo>
                <a:lnTo>
                  <a:pt x="1060043" y="236192"/>
                </a:lnTo>
                <a:lnTo>
                  <a:pt x="1068773" y="236986"/>
                </a:lnTo>
                <a:lnTo>
                  <a:pt x="1068773" y="115319"/>
                </a:lnTo>
                <a:lnTo>
                  <a:pt x="1068509" y="111881"/>
                </a:lnTo>
                <a:lnTo>
                  <a:pt x="1067715" y="108178"/>
                </a:lnTo>
                <a:lnTo>
                  <a:pt x="1066922" y="104739"/>
                </a:lnTo>
                <a:lnTo>
                  <a:pt x="1065863" y="101301"/>
                </a:lnTo>
                <a:lnTo>
                  <a:pt x="1064276" y="98392"/>
                </a:lnTo>
                <a:lnTo>
                  <a:pt x="1062424" y="95482"/>
                </a:lnTo>
                <a:lnTo>
                  <a:pt x="1060308" y="92573"/>
                </a:lnTo>
                <a:lnTo>
                  <a:pt x="1057927" y="90192"/>
                </a:lnTo>
                <a:lnTo>
                  <a:pt x="1055546" y="87547"/>
                </a:lnTo>
                <a:lnTo>
                  <a:pt x="1052636" y="85696"/>
                </a:lnTo>
                <a:lnTo>
                  <a:pt x="1049990" y="83844"/>
                </a:lnTo>
                <a:lnTo>
                  <a:pt x="1046816" y="82257"/>
                </a:lnTo>
                <a:lnTo>
                  <a:pt x="1043377" y="81200"/>
                </a:lnTo>
                <a:lnTo>
                  <a:pt x="1039938" y="80406"/>
                </a:lnTo>
                <a:lnTo>
                  <a:pt x="1036498" y="79877"/>
                </a:lnTo>
                <a:lnTo>
                  <a:pt x="1032795" y="79348"/>
                </a:lnTo>
                <a:close/>
                <a:moveTo>
                  <a:pt x="986234" y="0"/>
                </a:moveTo>
                <a:lnTo>
                  <a:pt x="1012954" y="265"/>
                </a:lnTo>
                <a:lnTo>
                  <a:pt x="1039938" y="1058"/>
                </a:lnTo>
                <a:lnTo>
                  <a:pt x="1066922" y="2381"/>
                </a:lnTo>
                <a:lnTo>
                  <a:pt x="1093641" y="4232"/>
                </a:lnTo>
                <a:lnTo>
                  <a:pt x="1120096" y="6612"/>
                </a:lnTo>
                <a:lnTo>
                  <a:pt x="1146286" y="8993"/>
                </a:lnTo>
                <a:lnTo>
                  <a:pt x="1172212" y="12431"/>
                </a:lnTo>
                <a:lnTo>
                  <a:pt x="1198137" y="16134"/>
                </a:lnTo>
                <a:lnTo>
                  <a:pt x="1223798" y="20366"/>
                </a:lnTo>
                <a:lnTo>
                  <a:pt x="1248930" y="25127"/>
                </a:lnTo>
                <a:lnTo>
                  <a:pt x="1274327" y="30417"/>
                </a:lnTo>
                <a:lnTo>
                  <a:pt x="1298930" y="35971"/>
                </a:lnTo>
                <a:lnTo>
                  <a:pt x="1323268" y="42055"/>
                </a:lnTo>
                <a:lnTo>
                  <a:pt x="1347871" y="48931"/>
                </a:lnTo>
                <a:lnTo>
                  <a:pt x="1371681" y="56073"/>
                </a:lnTo>
                <a:lnTo>
                  <a:pt x="1395225" y="64007"/>
                </a:lnTo>
                <a:lnTo>
                  <a:pt x="1418506" y="72207"/>
                </a:lnTo>
                <a:lnTo>
                  <a:pt x="1441521" y="80935"/>
                </a:lnTo>
                <a:lnTo>
                  <a:pt x="1464272" y="90192"/>
                </a:lnTo>
                <a:lnTo>
                  <a:pt x="1486494" y="99979"/>
                </a:lnTo>
                <a:lnTo>
                  <a:pt x="1508716" y="110029"/>
                </a:lnTo>
                <a:lnTo>
                  <a:pt x="1530145" y="120873"/>
                </a:lnTo>
                <a:lnTo>
                  <a:pt x="1551309" y="131982"/>
                </a:lnTo>
                <a:lnTo>
                  <a:pt x="1572208" y="143884"/>
                </a:lnTo>
                <a:lnTo>
                  <a:pt x="1592313" y="156051"/>
                </a:lnTo>
                <a:lnTo>
                  <a:pt x="1612684" y="168747"/>
                </a:lnTo>
                <a:lnTo>
                  <a:pt x="1631996" y="181971"/>
                </a:lnTo>
                <a:lnTo>
                  <a:pt x="1651043" y="195725"/>
                </a:lnTo>
                <a:lnTo>
                  <a:pt x="1660567" y="202602"/>
                </a:lnTo>
                <a:lnTo>
                  <a:pt x="1669826" y="210008"/>
                </a:lnTo>
                <a:lnTo>
                  <a:pt x="1678821" y="217413"/>
                </a:lnTo>
                <a:lnTo>
                  <a:pt x="1687815" y="224819"/>
                </a:lnTo>
                <a:lnTo>
                  <a:pt x="1696810" y="232225"/>
                </a:lnTo>
                <a:lnTo>
                  <a:pt x="1705804" y="240160"/>
                </a:lnTo>
                <a:lnTo>
                  <a:pt x="1714535" y="247830"/>
                </a:lnTo>
                <a:lnTo>
                  <a:pt x="1723000" y="255765"/>
                </a:lnTo>
                <a:lnTo>
                  <a:pt x="1731466" y="263964"/>
                </a:lnTo>
                <a:lnTo>
                  <a:pt x="1739931" y="272164"/>
                </a:lnTo>
                <a:lnTo>
                  <a:pt x="1747868" y="280098"/>
                </a:lnTo>
                <a:lnTo>
                  <a:pt x="1756069" y="288827"/>
                </a:lnTo>
                <a:lnTo>
                  <a:pt x="1764005" y="297290"/>
                </a:lnTo>
                <a:lnTo>
                  <a:pt x="1771941" y="306019"/>
                </a:lnTo>
                <a:lnTo>
                  <a:pt x="1779349" y="314747"/>
                </a:lnTo>
                <a:lnTo>
                  <a:pt x="1787021" y="323740"/>
                </a:lnTo>
                <a:lnTo>
                  <a:pt x="1794163" y="332997"/>
                </a:lnTo>
                <a:lnTo>
                  <a:pt x="1801571" y="341990"/>
                </a:lnTo>
                <a:lnTo>
                  <a:pt x="1808714" y="351512"/>
                </a:lnTo>
                <a:lnTo>
                  <a:pt x="1815592" y="360769"/>
                </a:lnTo>
                <a:lnTo>
                  <a:pt x="1822735" y="370291"/>
                </a:lnTo>
                <a:lnTo>
                  <a:pt x="1829348" y="380077"/>
                </a:lnTo>
                <a:lnTo>
                  <a:pt x="1835962" y="389863"/>
                </a:lnTo>
                <a:lnTo>
                  <a:pt x="1842311" y="399914"/>
                </a:lnTo>
                <a:lnTo>
                  <a:pt x="1848396" y="409964"/>
                </a:lnTo>
                <a:lnTo>
                  <a:pt x="1854745" y="420280"/>
                </a:lnTo>
                <a:lnTo>
                  <a:pt x="1860830" y="430330"/>
                </a:lnTo>
                <a:lnTo>
                  <a:pt x="1866385" y="441175"/>
                </a:lnTo>
                <a:lnTo>
                  <a:pt x="1872470" y="451490"/>
                </a:lnTo>
                <a:lnTo>
                  <a:pt x="1877761" y="462070"/>
                </a:lnTo>
                <a:lnTo>
                  <a:pt x="1883316" y="473178"/>
                </a:lnTo>
                <a:lnTo>
                  <a:pt x="1888342" y="484023"/>
                </a:lnTo>
                <a:lnTo>
                  <a:pt x="1893369" y="495396"/>
                </a:lnTo>
                <a:lnTo>
                  <a:pt x="1898395" y="506240"/>
                </a:lnTo>
                <a:lnTo>
                  <a:pt x="1903157" y="517613"/>
                </a:lnTo>
                <a:lnTo>
                  <a:pt x="1907654" y="529251"/>
                </a:lnTo>
                <a:lnTo>
                  <a:pt x="1912152" y="540624"/>
                </a:lnTo>
                <a:lnTo>
                  <a:pt x="1916385" y="552526"/>
                </a:lnTo>
                <a:lnTo>
                  <a:pt x="1920617" y="564428"/>
                </a:lnTo>
                <a:lnTo>
                  <a:pt x="1924586" y="576331"/>
                </a:lnTo>
                <a:lnTo>
                  <a:pt x="1928289" y="588497"/>
                </a:lnTo>
                <a:lnTo>
                  <a:pt x="1931993" y="600664"/>
                </a:lnTo>
                <a:lnTo>
                  <a:pt x="1935432" y="612831"/>
                </a:lnTo>
                <a:lnTo>
                  <a:pt x="1938607" y="625526"/>
                </a:lnTo>
                <a:lnTo>
                  <a:pt x="1941781" y="637958"/>
                </a:lnTo>
                <a:lnTo>
                  <a:pt x="1944691" y="650918"/>
                </a:lnTo>
                <a:lnTo>
                  <a:pt x="1947337" y="663613"/>
                </a:lnTo>
                <a:lnTo>
                  <a:pt x="1950247" y="676574"/>
                </a:lnTo>
                <a:lnTo>
                  <a:pt x="1952363" y="689798"/>
                </a:lnTo>
                <a:lnTo>
                  <a:pt x="1954744" y="703023"/>
                </a:lnTo>
                <a:lnTo>
                  <a:pt x="1956596" y="716248"/>
                </a:lnTo>
                <a:lnTo>
                  <a:pt x="1958448" y="729737"/>
                </a:lnTo>
                <a:lnTo>
                  <a:pt x="1960299" y="743490"/>
                </a:lnTo>
                <a:lnTo>
                  <a:pt x="1961622" y="757244"/>
                </a:lnTo>
                <a:lnTo>
                  <a:pt x="1962945" y="770998"/>
                </a:lnTo>
                <a:lnTo>
                  <a:pt x="1964268" y="785016"/>
                </a:lnTo>
                <a:lnTo>
                  <a:pt x="1965061" y="799034"/>
                </a:lnTo>
                <a:lnTo>
                  <a:pt x="1965855" y="813317"/>
                </a:lnTo>
                <a:lnTo>
                  <a:pt x="1966384" y="827599"/>
                </a:lnTo>
                <a:lnTo>
                  <a:pt x="1966649" y="842411"/>
                </a:lnTo>
                <a:lnTo>
                  <a:pt x="1966913" y="856958"/>
                </a:lnTo>
                <a:lnTo>
                  <a:pt x="1966913" y="871769"/>
                </a:lnTo>
                <a:lnTo>
                  <a:pt x="1966649" y="886581"/>
                </a:lnTo>
                <a:lnTo>
                  <a:pt x="1966120" y="901393"/>
                </a:lnTo>
                <a:lnTo>
                  <a:pt x="1965590" y="916733"/>
                </a:lnTo>
                <a:lnTo>
                  <a:pt x="1964797" y="931809"/>
                </a:lnTo>
                <a:lnTo>
                  <a:pt x="1964003" y="947150"/>
                </a:lnTo>
                <a:lnTo>
                  <a:pt x="1962416" y="962755"/>
                </a:lnTo>
                <a:lnTo>
                  <a:pt x="1961093" y="978360"/>
                </a:lnTo>
                <a:lnTo>
                  <a:pt x="1959506" y="994230"/>
                </a:lnTo>
                <a:lnTo>
                  <a:pt x="1957654" y="1010099"/>
                </a:lnTo>
                <a:lnTo>
                  <a:pt x="1955802" y="1026233"/>
                </a:lnTo>
                <a:lnTo>
                  <a:pt x="1953950" y="1038929"/>
                </a:lnTo>
                <a:lnTo>
                  <a:pt x="1952363" y="1051360"/>
                </a:lnTo>
                <a:lnTo>
                  <a:pt x="1950247" y="1064056"/>
                </a:lnTo>
                <a:lnTo>
                  <a:pt x="1947866" y="1076752"/>
                </a:lnTo>
                <a:lnTo>
                  <a:pt x="1944956" y="1089447"/>
                </a:lnTo>
                <a:lnTo>
                  <a:pt x="1942046" y="1101879"/>
                </a:lnTo>
                <a:lnTo>
                  <a:pt x="1938607" y="1114574"/>
                </a:lnTo>
                <a:lnTo>
                  <a:pt x="1935167" y="1127005"/>
                </a:lnTo>
                <a:lnTo>
                  <a:pt x="1931199" y="1139701"/>
                </a:lnTo>
                <a:lnTo>
                  <a:pt x="1927231" y="1152132"/>
                </a:lnTo>
                <a:lnTo>
                  <a:pt x="1922998" y="1164828"/>
                </a:lnTo>
                <a:lnTo>
                  <a:pt x="1918501" y="1177524"/>
                </a:lnTo>
                <a:lnTo>
                  <a:pt x="1913210" y="1189955"/>
                </a:lnTo>
                <a:lnTo>
                  <a:pt x="1908448" y="1202386"/>
                </a:lnTo>
                <a:lnTo>
                  <a:pt x="1903157" y="1214817"/>
                </a:lnTo>
                <a:lnTo>
                  <a:pt x="1897866" y="1227513"/>
                </a:lnTo>
                <a:lnTo>
                  <a:pt x="1892311" y="1239944"/>
                </a:lnTo>
                <a:lnTo>
                  <a:pt x="1886491" y="1252111"/>
                </a:lnTo>
                <a:lnTo>
                  <a:pt x="1880142" y="1264806"/>
                </a:lnTo>
                <a:lnTo>
                  <a:pt x="1874321" y="1276973"/>
                </a:lnTo>
                <a:lnTo>
                  <a:pt x="1861359" y="1301571"/>
                </a:lnTo>
                <a:lnTo>
                  <a:pt x="1847867" y="1325904"/>
                </a:lnTo>
                <a:lnTo>
                  <a:pt x="1834110" y="1350238"/>
                </a:lnTo>
                <a:lnTo>
                  <a:pt x="1819825" y="1374306"/>
                </a:lnTo>
                <a:lnTo>
                  <a:pt x="1805274" y="1397846"/>
                </a:lnTo>
                <a:lnTo>
                  <a:pt x="1790195" y="1421386"/>
                </a:lnTo>
                <a:lnTo>
                  <a:pt x="1774851" y="1444662"/>
                </a:lnTo>
                <a:lnTo>
                  <a:pt x="1759772" y="1467673"/>
                </a:lnTo>
                <a:lnTo>
                  <a:pt x="1744164" y="1490154"/>
                </a:lnTo>
                <a:lnTo>
                  <a:pt x="1728820" y="1512636"/>
                </a:lnTo>
                <a:lnTo>
                  <a:pt x="1697868" y="1556278"/>
                </a:lnTo>
                <a:lnTo>
                  <a:pt x="1667974" y="1598332"/>
                </a:lnTo>
                <a:lnTo>
                  <a:pt x="1639403" y="1638535"/>
                </a:lnTo>
                <a:lnTo>
                  <a:pt x="1625647" y="1658108"/>
                </a:lnTo>
                <a:lnTo>
                  <a:pt x="1612419" y="1676887"/>
                </a:lnTo>
                <a:lnTo>
                  <a:pt x="1599985" y="1695401"/>
                </a:lnTo>
                <a:lnTo>
                  <a:pt x="1587816" y="1713387"/>
                </a:lnTo>
                <a:lnTo>
                  <a:pt x="1576705" y="1730843"/>
                </a:lnTo>
                <a:lnTo>
                  <a:pt x="1566388" y="1748035"/>
                </a:lnTo>
                <a:lnTo>
                  <a:pt x="1607393" y="2062253"/>
                </a:lnTo>
                <a:lnTo>
                  <a:pt x="1556070" y="2077329"/>
                </a:lnTo>
                <a:lnTo>
                  <a:pt x="1479087" y="2100605"/>
                </a:lnTo>
                <a:lnTo>
                  <a:pt x="1371681" y="2133931"/>
                </a:lnTo>
                <a:lnTo>
                  <a:pt x="1245491" y="2173076"/>
                </a:lnTo>
                <a:lnTo>
                  <a:pt x="1113217" y="2214601"/>
                </a:lnTo>
                <a:lnTo>
                  <a:pt x="986499" y="2254804"/>
                </a:lnTo>
                <a:lnTo>
                  <a:pt x="877241" y="2289188"/>
                </a:lnTo>
                <a:lnTo>
                  <a:pt x="797347" y="2314844"/>
                </a:lnTo>
                <a:lnTo>
                  <a:pt x="772480" y="2323043"/>
                </a:lnTo>
                <a:lnTo>
                  <a:pt x="759252" y="2327275"/>
                </a:lnTo>
                <a:lnTo>
                  <a:pt x="710046" y="2094521"/>
                </a:lnTo>
                <a:lnTo>
                  <a:pt x="701846" y="2097431"/>
                </a:lnTo>
                <a:lnTo>
                  <a:pt x="680153" y="2105630"/>
                </a:lnTo>
                <a:lnTo>
                  <a:pt x="664544" y="2110920"/>
                </a:lnTo>
                <a:lnTo>
                  <a:pt x="646820" y="2117003"/>
                </a:lnTo>
                <a:lnTo>
                  <a:pt x="626978" y="2123351"/>
                </a:lnTo>
                <a:lnTo>
                  <a:pt x="605550" y="2129699"/>
                </a:lnTo>
                <a:lnTo>
                  <a:pt x="582799" y="2136576"/>
                </a:lnTo>
                <a:lnTo>
                  <a:pt x="559254" y="2142923"/>
                </a:lnTo>
                <a:lnTo>
                  <a:pt x="535180" y="2149007"/>
                </a:lnTo>
                <a:lnTo>
                  <a:pt x="523011" y="2151652"/>
                </a:lnTo>
                <a:lnTo>
                  <a:pt x="511107" y="2154297"/>
                </a:lnTo>
                <a:lnTo>
                  <a:pt x="498937" y="2156413"/>
                </a:lnTo>
                <a:lnTo>
                  <a:pt x="486768" y="2158793"/>
                </a:lnTo>
                <a:lnTo>
                  <a:pt x="475128" y="2160644"/>
                </a:lnTo>
                <a:lnTo>
                  <a:pt x="463488" y="2162496"/>
                </a:lnTo>
                <a:lnTo>
                  <a:pt x="452112" y="2163554"/>
                </a:lnTo>
                <a:lnTo>
                  <a:pt x="441001" y="2164612"/>
                </a:lnTo>
                <a:lnTo>
                  <a:pt x="430419" y="2165141"/>
                </a:lnTo>
                <a:lnTo>
                  <a:pt x="420102" y="2165141"/>
                </a:lnTo>
                <a:lnTo>
                  <a:pt x="410049" y="2164876"/>
                </a:lnTo>
                <a:lnTo>
                  <a:pt x="400261" y="2164083"/>
                </a:lnTo>
                <a:lnTo>
                  <a:pt x="391002" y="2162760"/>
                </a:lnTo>
                <a:lnTo>
                  <a:pt x="382272" y="2160644"/>
                </a:lnTo>
                <a:lnTo>
                  <a:pt x="373806" y="2158264"/>
                </a:lnTo>
                <a:lnTo>
                  <a:pt x="365870" y="2155355"/>
                </a:lnTo>
                <a:lnTo>
                  <a:pt x="357933" y="2151916"/>
                </a:lnTo>
                <a:lnTo>
                  <a:pt x="350790" y="2148213"/>
                </a:lnTo>
                <a:lnTo>
                  <a:pt x="343648" y="2144246"/>
                </a:lnTo>
                <a:lnTo>
                  <a:pt x="337034" y="2139749"/>
                </a:lnTo>
                <a:lnTo>
                  <a:pt x="330685" y="2135253"/>
                </a:lnTo>
                <a:lnTo>
                  <a:pt x="324600" y="2129963"/>
                </a:lnTo>
                <a:lnTo>
                  <a:pt x="319045" y="2124938"/>
                </a:lnTo>
                <a:lnTo>
                  <a:pt x="313489" y="2119384"/>
                </a:lnTo>
                <a:lnTo>
                  <a:pt x="308463" y="2114094"/>
                </a:lnTo>
                <a:lnTo>
                  <a:pt x="303966" y="2108539"/>
                </a:lnTo>
                <a:lnTo>
                  <a:pt x="299468" y="2102456"/>
                </a:lnTo>
                <a:lnTo>
                  <a:pt x="295500" y="2096902"/>
                </a:lnTo>
                <a:lnTo>
                  <a:pt x="291796" y="2091083"/>
                </a:lnTo>
                <a:lnTo>
                  <a:pt x="288357" y="2085264"/>
                </a:lnTo>
                <a:lnTo>
                  <a:pt x="285183" y="2079445"/>
                </a:lnTo>
                <a:lnTo>
                  <a:pt x="282537" y="2073891"/>
                </a:lnTo>
                <a:lnTo>
                  <a:pt x="279892" y="2068336"/>
                </a:lnTo>
                <a:lnTo>
                  <a:pt x="277511" y="2062782"/>
                </a:lnTo>
                <a:lnTo>
                  <a:pt x="275394" y="2057757"/>
                </a:lnTo>
                <a:lnTo>
                  <a:pt x="273807" y="2052467"/>
                </a:lnTo>
                <a:lnTo>
                  <a:pt x="272220" y="2047706"/>
                </a:lnTo>
                <a:lnTo>
                  <a:pt x="271162" y="2042945"/>
                </a:lnTo>
                <a:lnTo>
                  <a:pt x="270103" y="2038713"/>
                </a:lnTo>
                <a:lnTo>
                  <a:pt x="269574" y="2035275"/>
                </a:lnTo>
                <a:lnTo>
                  <a:pt x="269310" y="2031572"/>
                </a:lnTo>
                <a:lnTo>
                  <a:pt x="269045" y="2028398"/>
                </a:lnTo>
                <a:lnTo>
                  <a:pt x="269045" y="2025489"/>
                </a:lnTo>
                <a:lnTo>
                  <a:pt x="269310" y="2022050"/>
                </a:lnTo>
                <a:lnTo>
                  <a:pt x="270632" y="2013851"/>
                </a:lnTo>
                <a:lnTo>
                  <a:pt x="272484" y="2004329"/>
                </a:lnTo>
                <a:lnTo>
                  <a:pt x="274865" y="1993749"/>
                </a:lnTo>
                <a:lnTo>
                  <a:pt x="280156" y="1969680"/>
                </a:lnTo>
                <a:lnTo>
                  <a:pt x="282802" y="1957249"/>
                </a:lnTo>
                <a:lnTo>
                  <a:pt x="284918" y="1944289"/>
                </a:lnTo>
                <a:lnTo>
                  <a:pt x="285712" y="1937677"/>
                </a:lnTo>
                <a:lnTo>
                  <a:pt x="286770" y="1931329"/>
                </a:lnTo>
                <a:lnTo>
                  <a:pt x="287034" y="1924981"/>
                </a:lnTo>
                <a:lnTo>
                  <a:pt x="287299" y="1918633"/>
                </a:lnTo>
                <a:lnTo>
                  <a:pt x="287564" y="1912285"/>
                </a:lnTo>
                <a:lnTo>
                  <a:pt x="287299" y="1906202"/>
                </a:lnTo>
                <a:lnTo>
                  <a:pt x="286770" y="1900383"/>
                </a:lnTo>
                <a:lnTo>
                  <a:pt x="285712" y="1894564"/>
                </a:lnTo>
                <a:lnTo>
                  <a:pt x="284654" y="1889010"/>
                </a:lnTo>
                <a:lnTo>
                  <a:pt x="283066" y="1883985"/>
                </a:lnTo>
                <a:lnTo>
                  <a:pt x="280950" y="1878695"/>
                </a:lnTo>
                <a:lnTo>
                  <a:pt x="278569" y="1873934"/>
                </a:lnTo>
                <a:lnTo>
                  <a:pt x="275659" y="1869438"/>
                </a:lnTo>
                <a:lnTo>
                  <a:pt x="272220" y="1865735"/>
                </a:lnTo>
                <a:lnTo>
                  <a:pt x="268781" y="1862032"/>
                </a:lnTo>
                <a:lnTo>
                  <a:pt x="264283" y="1858593"/>
                </a:lnTo>
                <a:lnTo>
                  <a:pt x="235712" y="1840343"/>
                </a:lnTo>
                <a:lnTo>
                  <a:pt x="215077" y="1826854"/>
                </a:lnTo>
                <a:lnTo>
                  <a:pt x="198146" y="1816274"/>
                </a:lnTo>
                <a:lnTo>
                  <a:pt x="194443" y="1807017"/>
                </a:lnTo>
                <a:lnTo>
                  <a:pt x="191004" y="1797231"/>
                </a:lnTo>
                <a:lnTo>
                  <a:pt x="187300" y="1785064"/>
                </a:lnTo>
                <a:lnTo>
                  <a:pt x="185448" y="1778981"/>
                </a:lnTo>
                <a:lnTo>
                  <a:pt x="184125" y="1772369"/>
                </a:lnTo>
                <a:lnTo>
                  <a:pt x="182803" y="1766285"/>
                </a:lnTo>
                <a:lnTo>
                  <a:pt x="182009" y="1759937"/>
                </a:lnTo>
                <a:lnTo>
                  <a:pt x="181744" y="1754383"/>
                </a:lnTo>
                <a:lnTo>
                  <a:pt x="181744" y="1749093"/>
                </a:lnTo>
                <a:lnTo>
                  <a:pt x="182009" y="1746977"/>
                </a:lnTo>
                <a:lnTo>
                  <a:pt x="182538" y="1744597"/>
                </a:lnTo>
                <a:lnTo>
                  <a:pt x="183067" y="1742745"/>
                </a:lnTo>
                <a:lnTo>
                  <a:pt x="183861" y="1740629"/>
                </a:lnTo>
                <a:lnTo>
                  <a:pt x="186242" y="1737191"/>
                </a:lnTo>
                <a:lnTo>
                  <a:pt x="188623" y="1734017"/>
                </a:lnTo>
                <a:lnTo>
                  <a:pt x="191797" y="1730579"/>
                </a:lnTo>
                <a:lnTo>
                  <a:pt x="194707" y="1727140"/>
                </a:lnTo>
                <a:lnTo>
                  <a:pt x="201586" y="1720792"/>
                </a:lnTo>
                <a:lnTo>
                  <a:pt x="208199" y="1714445"/>
                </a:lnTo>
                <a:lnTo>
                  <a:pt x="214548" y="1709155"/>
                </a:lnTo>
                <a:lnTo>
                  <a:pt x="219310" y="1704394"/>
                </a:lnTo>
                <a:lnTo>
                  <a:pt x="220897" y="1702542"/>
                </a:lnTo>
                <a:lnTo>
                  <a:pt x="221691" y="1700691"/>
                </a:lnTo>
                <a:lnTo>
                  <a:pt x="222220" y="1699369"/>
                </a:lnTo>
                <a:lnTo>
                  <a:pt x="221956" y="1698840"/>
                </a:lnTo>
                <a:lnTo>
                  <a:pt x="221691" y="1698311"/>
                </a:lnTo>
                <a:lnTo>
                  <a:pt x="220104" y="1697253"/>
                </a:lnTo>
                <a:lnTo>
                  <a:pt x="216929" y="1695666"/>
                </a:lnTo>
                <a:lnTo>
                  <a:pt x="207141" y="1691169"/>
                </a:lnTo>
                <a:lnTo>
                  <a:pt x="193914" y="1686144"/>
                </a:lnTo>
                <a:lnTo>
                  <a:pt x="178834" y="1680061"/>
                </a:lnTo>
                <a:lnTo>
                  <a:pt x="163491" y="1674242"/>
                </a:lnTo>
                <a:lnTo>
                  <a:pt x="148940" y="1668158"/>
                </a:lnTo>
                <a:lnTo>
                  <a:pt x="137300" y="1663133"/>
                </a:lnTo>
                <a:lnTo>
                  <a:pt x="132803" y="1661282"/>
                </a:lnTo>
                <a:lnTo>
                  <a:pt x="129628" y="1659166"/>
                </a:lnTo>
                <a:lnTo>
                  <a:pt x="128570" y="1658372"/>
                </a:lnTo>
                <a:lnTo>
                  <a:pt x="127248" y="1657314"/>
                </a:lnTo>
                <a:lnTo>
                  <a:pt x="124602" y="1654140"/>
                </a:lnTo>
                <a:lnTo>
                  <a:pt x="122221" y="1649908"/>
                </a:lnTo>
                <a:lnTo>
                  <a:pt x="119576" y="1645147"/>
                </a:lnTo>
                <a:lnTo>
                  <a:pt x="116930" y="1639593"/>
                </a:lnTo>
                <a:lnTo>
                  <a:pt x="115078" y="1633774"/>
                </a:lnTo>
                <a:lnTo>
                  <a:pt x="112697" y="1627162"/>
                </a:lnTo>
                <a:lnTo>
                  <a:pt x="111375" y="1620814"/>
                </a:lnTo>
                <a:lnTo>
                  <a:pt x="110052" y="1613937"/>
                </a:lnTo>
                <a:lnTo>
                  <a:pt x="109258" y="1607589"/>
                </a:lnTo>
                <a:lnTo>
                  <a:pt x="108994" y="1601506"/>
                </a:lnTo>
                <a:lnTo>
                  <a:pt x="109258" y="1595158"/>
                </a:lnTo>
                <a:lnTo>
                  <a:pt x="109523" y="1592513"/>
                </a:lnTo>
                <a:lnTo>
                  <a:pt x="110052" y="1589868"/>
                </a:lnTo>
                <a:lnTo>
                  <a:pt x="110846" y="1587488"/>
                </a:lnTo>
                <a:lnTo>
                  <a:pt x="111639" y="1585107"/>
                </a:lnTo>
                <a:lnTo>
                  <a:pt x="112697" y="1582992"/>
                </a:lnTo>
                <a:lnTo>
                  <a:pt x="114285" y="1581140"/>
                </a:lnTo>
                <a:lnTo>
                  <a:pt x="115607" y="1579553"/>
                </a:lnTo>
                <a:lnTo>
                  <a:pt x="117195" y="1578231"/>
                </a:lnTo>
                <a:lnTo>
                  <a:pt x="120898" y="1575321"/>
                </a:lnTo>
                <a:lnTo>
                  <a:pt x="124338" y="1572412"/>
                </a:lnTo>
                <a:lnTo>
                  <a:pt x="127512" y="1569502"/>
                </a:lnTo>
                <a:lnTo>
                  <a:pt x="130158" y="1566328"/>
                </a:lnTo>
                <a:lnTo>
                  <a:pt x="132803" y="1563155"/>
                </a:lnTo>
                <a:lnTo>
                  <a:pt x="134655" y="1560245"/>
                </a:lnTo>
                <a:lnTo>
                  <a:pt x="136771" y="1556807"/>
                </a:lnTo>
                <a:lnTo>
                  <a:pt x="138094" y="1553368"/>
                </a:lnTo>
                <a:lnTo>
                  <a:pt x="139417" y="1549930"/>
                </a:lnTo>
                <a:lnTo>
                  <a:pt x="140475" y="1546756"/>
                </a:lnTo>
                <a:lnTo>
                  <a:pt x="141004" y="1543318"/>
                </a:lnTo>
                <a:lnTo>
                  <a:pt x="141004" y="1539879"/>
                </a:lnTo>
                <a:lnTo>
                  <a:pt x="141004" y="1536705"/>
                </a:lnTo>
                <a:lnTo>
                  <a:pt x="140475" y="1533531"/>
                </a:lnTo>
                <a:lnTo>
                  <a:pt x="139417" y="1530093"/>
                </a:lnTo>
                <a:lnTo>
                  <a:pt x="138359" y="1526919"/>
                </a:lnTo>
                <a:lnTo>
                  <a:pt x="136771" y="1524010"/>
                </a:lnTo>
                <a:lnTo>
                  <a:pt x="134655" y="1521100"/>
                </a:lnTo>
                <a:lnTo>
                  <a:pt x="132539" y="1518455"/>
                </a:lnTo>
                <a:lnTo>
                  <a:pt x="129628" y="1515546"/>
                </a:lnTo>
                <a:lnTo>
                  <a:pt x="126718" y="1512901"/>
                </a:lnTo>
                <a:lnTo>
                  <a:pt x="123279" y="1510520"/>
                </a:lnTo>
                <a:lnTo>
                  <a:pt x="119576" y="1508404"/>
                </a:lnTo>
                <a:lnTo>
                  <a:pt x="115343" y="1506289"/>
                </a:lnTo>
                <a:lnTo>
                  <a:pt x="110581" y="1504702"/>
                </a:lnTo>
                <a:lnTo>
                  <a:pt x="105555" y="1502850"/>
                </a:lnTo>
                <a:lnTo>
                  <a:pt x="100264" y="1501792"/>
                </a:lnTo>
                <a:lnTo>
                  <a:pt x="94179" y="1500734"/>
                </a:lnTo>
                <a:lnTo>
                  <a:pt x="88094" y="1499676"/>
                </a:lnTo>
                <a:lnTo>
                  <a:pt x="81481" y="1499147"/>
                </a:lnTo>
                <a:lnTo>
                  <a:pt x="74338" y="1498883"/>
                </a:lnTo>
                <a:lnTo>
                  <a:pt x="66666" y="1498883"/>
                </a:lnTo>
                <a:lnTo>
                  <a:pt x="60846" y="1498883"/>
                </a:lnTo>
                <a:lnTo>
                  <a:pt x="55026" y="1498354"/>
                </a:lnTo>
                <a:lnTo>
                  <a:pt x="49735" y="1497560"/>
                </a:lnTo>
                <a:lnTo>
                  <a:pt x="44709" y="1496238"/>
                </a:lnTo>
                <a:lnTo>
                  <a:pt x="39947" y="1494386"/>
                </a:lnTo>
                <a:lnTo>
                  <a:pt x="35449" y="1492270"/>
                </a:lnTo>
                <a:lnTo>
                  <a:pt x="31217" y="1489625"/>
                </a:lnTo>
                <a:lnTo>
                  <a:pt x="27248" y="1486981"/>
                </a:lnTo>
                <a:lnTo>
                  <a:pt x="23545" y="1483807"/>
                </a:lnTo>
                <a:lnTo>
                  <a:pt x="20106" y="1480368"/>
                </a:lnTo>
                <a:lnTo>
                  <a:pt x="17196" y="1476665"/>
                </a:lnTo>
                <a:lnTo>
                  <a:pt x="14286" y="1472962"/>
                </a:lnTo>
                <a:lnTo>
                  <a:pt x="11640" y="1468995"/>
                </a:lnTo>
                <a:lnTo>
                  <a:pt x="9524" y="1464499"/>
                </a:lnTo>
                <a:lnTo>
                  <a:pt x="7407" y="1460002"/>
                </a:lnTo>
                <a:lnTo>
                  <a:pt x="5820" y="1455506"/>
                </a:lnTo>
                <a:lnTo>
                  <a:pt x="4233" y="1450745"/>
                </a:lnTo>
                <a:lnTo>
                  <a:pt x="2910" y="1445720"/>
                </a:lnTo>
                <a:lnTo>
                  <a:pt x="1852" y="1440959"/>
                </a:lnTo>
                <a:lnTo>
                  <a:pt x="1058" y="1435669"/>
                </a:lnTo>
                <a:lnTo>
                  <a:pt x="529" y="1430643"/>
                </a:lnTo>
                <a:lnTo>
                  <a:pt x="265" y="1425354"/>
                </a:lnTo>
                <a:lnTo>
                  <a:pt x="0" y="1420328"/>
                </a:lnTo>
                <a:lnTo>
                  <a:pt x="0" y="1415303"/>
                </a:lnTo>
                <a:lnTo>
                  <a:pt x="265" y="1410278"/>
                </a:lnTo>
                <a:lnTo>
                  <a:pt x="794" y="1405252"/>
                </a:lnTo>
                <a:lnTo>
                  <a:pt x="1323" y="1400227"/>
                </a:lnTo>
                <a:lnTo>
                  <a:pt x="2116" y="1395466"/>
                </a:lnTo>
                <a:lnTo>
                  <a:pt x="2910" y="1390705"/>
                </a:lnTo>
                <a:lnTo>
                  <a:pt x="4233" y="1386209"/>
                </a:lnTo>
                <a:lnTo>
                  <a:pt x="5556" y="1381977"/>
                </a:lnTo>
                <a:lnTo>
                  <a:pt x="6878" y="1377745"/>
                </a:lnTo>
                <a:lnTo>
                  <a:pt x="11640" y="1365843"/>
                </a:lnTo>
                <a:lnTo>
                  <a:pt x="19048" y="1349444"/>
                </a:lnTo>
                <a:lnTo>
                  <a:pt x="39947" y="1303687"/>
                </a:lnTo>
                <a:lnTo>
                  <a:pt x="65608" y="1245763"/>
                </a:lnTo>
                <a:lnTo>
                  <a:pt x="79629" y="1214288"/>
                </a:lnTo>
                <a:lnTo>
                  <a:pt x="93650" y="1182020"/>
                </a:lnTo>
                <a:lnTo>
                  <a:pt x="107406" y="1149487"/>
                </a:lnTo>
                <a:lnTo>
                  <a:pt x="120634" y="1117484"/>
                </a:lnTo>
                <a:lnTo>
                  <a:pt x="133068" y="1086802"/>
                </a:lnTo>
                <a:lnTo>
                  <a:pt x="138623" y="1072255"/>
                </a:lnTo>
                <a:lnTo>
                  <a:pt x="143914" y="1057973"/>
                </a:lnTo>
                <a:lnTo>
                  <a:pt x="148411" y="1044748"/>
                </a:lnTo>
                <a:lnTo>
                  <a:pt x="152909" y="1031788"/>
                </a:lnTo>
                <a:lnTo>
                  <a:pt x="156612" y="1019886"/>
                </a:lnTo>
                <a:lnTo>
                  <a:pt x="159787" y="1009041"/>
                </a:lnTo>
                <a:lnTo>
                  <a:pt x="162168" y="999255"/>
                </a:lnTo>
                <a:lnTo>
                  <a:pt x="164020" y="990527"/>
                </a:lnTo>
                <a:lnTo>
                  <a:pt x="164813" y="982857"/>
                </a:lnTo>
                <a:lnTo>
                  <a:pt x="165078" y="979683"/>
                </a:lnTo>
                <a:lnTo>
                  <a:pt x="165078" y="976509"/>
                </a:lnTo>
                <a:lnTo>
                  <a:pt x="164549" y="965929"/>
                </a:lnTo>
                <a:lnTo>
                  <a:pt x="163755" y="956143"/>
                </a:lnTo>
                <a:lnTo>
                  <a:pt x="162697" y="947944"/>
                </a:lnTo>
                <a:lnTo>
                  <a:pt x="161374" y="940273"/>
                </a:lnTo>
                <a:lnTo>
                  <a:pt x="160051" y="933396"/>
                </a:lnTo>
                <a:lnTo>
                  <a:pt x="158729" y="927578"/>
                </a:lnTo>
                <a:lnTo>
                  <a:pt x="157141" y="922288"/>
                </a:lnTo>
                <a:lnTo>
                  <a:pt x="155554" y="917527"/>
                </a:lnTo>
                <a:lnTo>
                  <a:pt x="152380" y="908799"/>
                </a:lnTo>
                <a:lnTo>
                  <a:pt x="149999" y="900864"/>
                </a:lnTo>
                <a:lnTo>
                  <a:pt x="148940" y="897425"/>
                </a:lnTo>
                <a:lnTo>
                  <a:pt x="148147" y="893458"/>
                </a:lnTo>
                <a:lnTo>
                  <a:pt x="147618" y="889226"/>
                </a:lnTo>
                <a:lnTo>
                  <a:pt x="147353" y="884730"/>
                </a:lnTo>
                <a:lnTo>
                  <a:pt x="147618" y="861190"/>
                </a:lnTo>
                <a:lnTo>
                  <a:pt x="148411" y="837385"/>
                </a:lnTo>
                <a:lnTo>
                  <a:pt x="149734" y="814374"/>
                </a:lnTo>
                <a:lnTo>
                  <a:pt x="151321" y="791364"/>
                </a:lnTo>
                <a:lnTo>
                  <a:pt x="153438" y="768617"/>
                </a:lnTo>
                <a:lnTo>
                  <a:pt x="156083" y="745871"/>
                </a:lnTo>
                <a:lnTo>
                  <a:pt x="159258" y="723653"/>
                </a:lnTo>
                <a:lnTo>
                  <a:pt x="162697" y="701700"/>
                </a:lnTo>
                <a:lnTo>
                  <a:pt x="166665" y="679747"/>
                </a:lnTo>
                <a:lnTo>
                  <a:pt x="171163" y="657795"/>
                </a:lnTo>
                <a:lnTo>
                  <a:pt x="176189" y="636371"/>
                </a:lnTo>
                <a:lnTo>
                  <a:pt x="181744" y="615476"/>
                </a:lnTo>
                <a:lnTo>
                  <a:pt x="187300" y="594316"/>
                </a:lnTo>
                <a:lnTo>
                  <a:pt x="193649" y="573686"/>
                </a:lnTo>
                <a:lnTo>
                  <a:pt x="200263" y="553320"/>
                </a:lnTo>
                <a:lnTo>
                  <a:pt x="207406" y="533218"/>
                </a:lnTo>
                <a:lnTo>
                  <a:pt x="215077" y="513117"/>
                </a:lnTo>
                <a:lnTo>
                  <a:pt x="223014" y="493809"/>
                </a:lnTo>
                <a:lnTo>
                  <a:pt x="231215" y="474501"/>
                </a:lnTo>
                <a:lnTo>
                  <a:pt x="239945" y="455457"/>
                </a:lnTo>
                <a:lnTo>
                  <a:pt x="249204" y="436943"/>
                </a:lnTo>
                <a:lnTo>
                  <a:pt x="259257" y="418428"/>
                </a:lnTo>
                <a:lnTo>
                  <a:pt x="269045" y="400443"/>
                </a:lnTo>
                <a:lnTo>
                  <a:pt x="279627" y="382722"/>
                </a:lnTo>
                <a:lnTo>
                  <a:pt x="290209" y="365265"/>
                </a:lnTo>
                <a:lnTo>
                  <a:pt x="301585" y="348073"/>
                </a:lnTo>
                <a:lnTo>
                  <a:pt x="313225" y="331410"/>
                </a:lnTo>
                <a:lnTo>
                  <a:pt x="325394" y="315011"/>
                </a:lnTo>
                <a:lnTo>
                  <a:pt x="337828" y="299142"/>
                </a:lnTo>
                <a:lnTo>
                  <a:pt x="350261" y="283272"/>
                </a:lnTo>
                <a:lnTo>
                  <a:pt x="363489" y="267932"/>
                </a:lnTo>
                <a:lnTo>
                  <a:pt x="376981" y="252856"/>
                </a:lnTo>
                <a:lnTo>
                  <a:pt x="391002" y="238044"/>
                </a:lnTo>
                <a:lnTo>
                  <a:pt x="405552" y="224026"/>
                </a:lnTo>
                <a:lnTo>
                  <a:pt x="420102" y="210008"/>
                </a:lnTo>
                <a:lnTo>
                  <a:pt x="434917" y="196519"/>
                </a:lnTo>
                <a:lnTo>
                  <a:pt x="450261" y="183558"/>
                </a:lnTo>
                <a:lnTo>
                  <a:pt x="466133" y="171127"/>
                </a:lnTo>
                <a:lnTo>
                  <a:pt x="482006" y="158696"/>
                </a:lnTo>
                <a:lnTo>
                  <a:pt x="498673" y="146794"/>
                </a:lnTo>
                <a:lnTo>
                  <a:pt x="515339" y="135421"/>
                </a:lnTo>
                <a:lnTo>
                  <a:pt x="532270" y="124312"/>
                </a:lnTo>
                <a:lnTo>
                  <a:pt x="549731" y="113732"/>
                </a:lnTo>
                <a:lnTo>
                  <a:pt x="567455" y="103681"/>
                </a:lnTo>
                <a:lnTo>
                  <a:pt x="585709" y="93895"/>
                </a:lnTo>
                <a:lnTo>
                  <a:pt x="603963" y="84638"/>
                </a:lnTo>
                <a:lnTo>
                  <a:pt x="622746" y="75645"/>
                </a:lnTo>
                <a:lnTo>
                  <a:pt x="641793" y="67446"/>
                </a:lnTo>
                <a:lnTo>
                  <a:pt x="661105" y="59247"/>
                </a:lnTo>
                <a:lnTo>
                  <a:pt x="680946" y="51841"/>
                </a:lnTo>
                <a:lnTo>
                  <a:pt x="700787" y="44964"/>
                </a:lnTo>
                <a:lnTo>
                  <a:pt x="721157" y="38616"/>
                </a:lnTo>
                <a:lnTo>
                  <a:pt x="741528" y="32533"/>
                </a:lnTo>
                <a:lnTo>
                  <a:pt x="762427" y="26978"/>
                </a:lnTo>
                <a:lnTo>
                  <a:pt x="783326" y="21953"/>
                </a:lnTo>
                <a:lnTo>
                  <a:pt x="805019" y="17457"/>
                </a:lnTo>
                <a:lnTo>
                  <a:pt x="826712" y="13489"/>
                </a:lnTo>
                <a:lnTo>
                  <a:pt x="848405" y="9786"/>
                </a:lnTo>
                <a:lnTo>
                  <a:pt x="870627" y="7141"/>
                </a:lnTo>
                <a:lnTo>
                  <a:pt x="893378" y="4497"/>
                </a:lnTo>
                <a:lnTo>
                  <a:pt x="916129" y="2645"/>
                </a:lnTo>
                <a:lnTo>
                  <a:pt x="939145" y="1058"/>
                </a:lnTo>
                <a:lnTo>
                  <a:pt x="962425" y="265"/>
                </a:lnTo>
                <a:lnTo>
                  <a:pt x="986234" y="0"/>
                </a:lnTo>
                <a:close/>
              </a:path>
            </a:pathLst>
          </a:custGeom>
          <a:solidFill>
            <a:srgbClr val="EC2C5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75021" y="1281914"/>
            <a:ext cx="21082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000" b="1" dirty="0">
                <a:ln w="22225">
                  <a:noFill/>
                  <a:prstDash val="solid"/>
                </a:ln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精彩早知道</a:t>
            </a:r>
          </a:p>
        </p:txBody>
      </p:sp>
      <p:sp>
        <p:nvSpPr>
          <p:cNvPr id="2" name="矩形 1"/>
          <p:cNvSpPr/>
          <p:nvPr/>
        </p:nvSpPr>
        <p:spPr>
          <a:xfrm>
            <a:off x="3571298" y="4239087"/>
            <a:ext cx="2621230" cy="7784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生物的特征</a:t>
            </a:r>
            <a:endParaRPr lang="en-US" altLang="zh-CN" sz="3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7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74403" y="2198326"/>
            <a:ext cx="5481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92329" y="3687244"/>
            <a:ext cx="2445647" cy="2438727"/>
            <a:chOff x="3200443" y="4545624"/>
            <a:chExt cx="2445647" cy="2438727"/>
          </a:xfrm>
        </p:grpSpPr>
        <p:grpSp>
          <p:nvGrpSpPr>
            <p:cNvPr id="3" name="组合 2"/>
            <p:cNvGrpSpPr/>
            <p:nvPr/>
          </p:nvGrpSpPr>
          <p:grpSpPr>
            <a:xfrm>
              <a:off x="3200443" y="4545624"/>
              <a:ext cx="2445647" cy="2438727"/>
              <a:chOff x="2291814" y="3789653"/>
              <a:chExt cx="2445647" cy="2438727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291814" y="3789653"/>
                <a:ext cx="2445647" cy="2438727"/>
              </a:xfrm>
              <a:prstGeom prst="ellipse">
                <a:avLst/>
              </a:prstGeom>
              <a:solidFill>
                <a:srgbClr val="245E76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2488108" y="4089590"/>
                <a:ext cx="2098977" cy="2013341"/>
                <a:chOff x="1386139" y="4035880"/>
                <a:chExt cx="2098977" cy="2013341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1386139" y="4035880"/>
                  <a:ext cx="2098977" cy="2013341"/>
                  <a:chOff x="1386139" y="4035880"/>
                  <a:chExt cx="2098977" cy="2013341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386139" y="4035880"/>
                    <a:ext cx="2098977" cy="1814220"/>
                    <a:chOff x="3410869" y="4176272"/>
                    <a:chExt cx="2279264" cy="2017021"/>
                  </a:xfrm>
                </p:grpSpPr>
                <p:grpSp>
                  <p:nvGrpSpPr>
                    <p:cNvPr id="13" name="组合 12"/>
                    <p:cNvGrpSpPr/>
                    <p:nvPr/>
                  </p:nvGrpSpPr>
                  <p:grpSpPr>
                    <a:xfrm rot="211129" flipH="1">
                      <a:off x="4814993" y="4188899"/>
                      <a:ext cx="875140" cy="585997"/>
                      <a:chOff x="3679354" y="3567664"/>
                      <a:chExt cx="496326" cy="443978"/>
                    </a:xfrm>
                  </p:grpSpPr>
                  <p:sp>
                    <p:nvSpPr>
                      <p:cNvPr id="27" name="等腰三角形 26"/>
                      <p:cNvSpPr/>
                      <p:nvPr/>
                    </p:nvSpPr>
                    <p:spPr>
                      <a:xfrm rot="19110724">
                        <a:off x="3679354" y="3567664"/>
                        <a:ext cx="496326" cy="443978"/>
                      </a:xfrm>
                      <a:prstGeom prst="triangle">
                        <a:avLst/>
                      </a:prstGeom>
                      <a:solidFill>
                        <a:srgbClr val="D46C16"/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" name="等腰三角形 27"/>
                      <p:cNvSpPr/>
                      <p:nvPr/>
                    </p:nvSpPr>
                    <p:spPr>
                      <a:xfrm rot="19110724">
                        <a:off x="3793865" y="3678869"/>
                        <a:ext cx="348552" cy="296093"/>
                      </a:xfrm>
                      <a:prstGeom prst="triangle">
                        <a:avLst/>
                      </a:prstGeom>
                      <a:solidFill>
                        <a:srgbClr val="FFD47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4" name="组合 13"/>
                    <p:cNvGrpSpPr/>
                    <p:nvPr/>
                  </p:nvGrpSpPr>
                  <p:grpSpPr>
                    <a:xfrm rot="21388871">
                      <a:off x="3410869" y="4176272"/>
                      <a:ext cx="875140" cy="585997"/>
                      <a:chOff x="3679354" y="3567664"/>
                      <a:chExt cx="496326" cy="443978"/>
                    </a:xfrm>
                  </p:grpSpPr>
                  <p:sp>
                    <p:nvSpPr>
                      <p:cNvPr id="25" name="等腰三角形 24"/>
                      <p:cNvSpPr/>
                      <p:nvPr/>
                    </p:nvSpPr>
                    <p:spPr>
                      <a:xfrm rot="19110724">
                        <a:off x="3679354" y="3567664"/>
                        <a:ext cx="496326" cy="443978"/>
                      </a:xfrm>
                      <a:prstGeom prst="triangle">
                        <a:avLst/>
                      </a:prstGeom>
                      <a:solidFill>
                        <a:srgbClr val="D46C16"/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" name="等腰三角形 25"/>
                      <p:cNvSpPr/>
                      <p:nvPr/>
                    </p:nvSpPr>
                    <p:spPr>
                      <a:xfrm rot="19110724">
                        <a:off x="3793865" y="3678869"/>
                        <a:ext cx="348552" cy="296093"/>
                      </a:xfrm>
                      <a:prstGeom prst="triangle">
                        <a:avLst/>
                      </a:prstGeom>
                      <a:solidFill>
                        <a:srgbClr val="FFD47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15" name="饼形 14"/>
                    <p:cNvSpPr/>
                    <p:nvPr/>
                  </p:nvSpPr>
                  <p:spPr>
                    <a:xfrm rot="8213486">
                      <a:off x="3717172" y="4235634"/>
                      <a:ext cx="1651965" cy="1610576"/>
                    </a:xfrm>
                    <a:prstGeom prst="pi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圆角矩形 15"/>
                    <p:cNvSpPr/>
                    <p:nvPr/>
                  </p:nvSpPr>
                  <p:spPr>
                    <a:xfrm>
                      <a:off x="3739662" y="4768313"/>
                      <a:ext cx="1617784" cy="1424980"/>
                    </a:xfrm>
                    <a:prstGeom prst="roundRect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" name="流程图: 可选过程 16"/>
                    <p:cNvSpPr/>
                    <p:nvPr/>
                  </p:nvSpPr>
                  <p:spPr>
                    <a:xfrm>
                      <a:off x="4009754" y="4870496"/>
                      <a:ext cx="1066800" cy="680227"/>
                    </a:xfrm>
                    <a:prstGeom prst="flowChartAlternateProcess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" name="椭圆 17"/>
                    <p:cNvSpPr/>
                    <p:nvPr/>
                  </p:nvSpPr>
                  <p:spPr>
                    <a:xfrm>
                      <a:off x="4009753" y="4967031"/>
                      <a:ext cx="1066800" cy="908981"/>
                    </a:xfrm>
                    <a:prstGeom prst="ellips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4138246" y="5345051"/>
                      <a:ext cx="240510" cy="45719"/>
                    </a:xfrm>
                    <a:prstGeom prst="rect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793630" y="5567043"/>
                    <a:ext cx="1266093" cy="482178"/>
                    <a:chOff x="1937652" y="5591281"/>
                    <a:chExt cx="1110348" cy="709843"/>
                  </a:xfrm>
                </p:grpSpPr>
                <p:sp>
                  <p:nvSpPr>
                    <p:cNvPr id="11" name="椭圆 10"/>
                    <p:cNvSpPr/>
                    <p:nvPr/>
                  </p:nvSpPr>
                  <p:spPr>
                    <a:xfrm>
                      <a:off x="1937652" y="5591281"/>
                      <a:ext cx="1110348" cy="621324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流程图: 可选过程 11"/>
                    <p:cNvSpPr/>
                    <p:nvPr/>
                  </p:nvSpPr>
                  <p:spPr>
                    <a:xfrm>
                      <a:off x="1937652" y="5797316"/>
                      <a:ext cx="1110348" cy="503808"/>
                    </a:xfrm>
                    <a:prstGeom prst="flowChartAlternateProcess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8" name="等腰三角形 7"/>
                <p:cNvSpPr/>
                <p:nvPr/>
              </p:nvSpPr>
              <p:spPr>
                <a:xfrm rot="10800000">
                  <a:off x="2293477" y="5584601"/>
                  <a:ext cx="262474" cy="295564"/>
                </a:xfrm>
                <a:prstGeom prst="triangle">
                  <a:avLst/>
                </a:prstGeom>
                <a:solidFill>
                  <a:srgbClr val="FFD4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9" name="矩形 28"/>
            <p:cNvSpPr/>
            <p:nvPr/>
          </p:nvSpPr>
          <p:spPr>
            <a:xfrm>
              <a:off x="4558617" y="5905532"/>
              <a:ext cx="221486" cy="4112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1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4114798" y="4044664"/>
            <a:ext cx="4829687" cy="578882"/>
          </a:xfrm>
          <a:prstGeom prst="roundRect">
            <a:avLst/>
          </a:prstGeom>
          <a:solidFill>
            <a:srgbClr val="E6571E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生物学是研究什么的科学？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517106" y="4199105"/>
            <a:ext cx="13500" cy="270000"/>
            <a:chOff x="4886508" y="4966448"/>
            <a:chExt cx="26371" cy="360000"/>
          </a:xfrm>
        </p:grpSpPr>
        <p:sp>
          <p:nvSpPr>
            <p:cNvPr id="13" name="矩形 12"/>
            <p:cNvSpPr/>
            <p:nvPr/>
          </p:nvSpPr>
          <p:spPr>
            <a:xfrm>
              <a:off x="4888895" y="5146448"/>
              <a:ext cx="23984" cy="180000"/>
            </a:xfrm>
            <a:prstGeom prst="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886508" y="4966448"/>
              <a:ext cx="23984" cy="180000"/>
            </a:xfrm>
            <a:prstGeom prst="rect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0" y="0"/>
            <a:ext cx="4406232" cy="6132208"/>
            <a:chOff x="-2925591" y="-851762"/>
            <a:chExt cx="6309987" cy="840805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25591" y="-851762"/>
              <a:ext cx="6309987" cy="8408057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-2155464" y="2222214"/>
              <a:ext cx="5037048" cy="758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1E316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Times New Roman" panose="02020603050405020304" pitchFamily="18" charset="0"/>
                </a:rPr>
                <a:t>欢迎来到生物乐园</a:t>
              </a:r>
            </a:p>
          </p:txBody>
        </p:sp>
      </p:grpSp>
      <p:sp>
        <p:nvSpPr>
          <p:cNvPr id="2" name="动作按钮: 影片 1">
            <a:hlinkClick r:id="rId4" action="ppaction://hlinkfile" highlightClick="1"/>
          </p:cNvPr>
          <p:cNvSpPr/>
          <p:nvPr/>
        </p:nvSpPr>
        <p:spPr>
          <a:xfrm>
            <a:off x="886164" y="5869817"/>
            <a:ext cx="700589" cy="587805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34106" y="2133721"/>
            <a:ext cx="3391073" cy="76944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致同学们</a:t>
            </a:r>
          </a:p>
        </p:txBody>
      </p:sp>
    </p:spTree>
    <p:extLst>
      <p:ext uri="{BB962C8B-B14F-4D97-AF65-F5344CB8AC3E}">
        <p14:creationId xmlns:p14="http://schemas.microsoft.com/office/powerpoint/2010/main" val="112380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Text_1"/>
          <p:cNvSpPr txBox="1"/>
          <p:nvPr/>
        </p:nvSpPr>
        <p:spPr>
          <a:xfrm>
            <a:off x="252298" y="1895579"/>
            <a:ext cx="2989027" cy="2678805"/>
          </a:xfrm>
          <a:prstGeom prst="rect">
            <a:avLst/>
          </a:prstGeom>
          <a:noFill/>
        </p:spPr>
        <p:txBody>
          <a:bodyPr tIns="67500" bIns="67500">
            <a:noAutofit/>
          </a:bodyPr>
          <a:lstStyle/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公鸡啼鸣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田野上的庄稼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空中的鸟儿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公园花草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喵星人，汪星人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….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SubTitle_1"/>
          <p:cNvSpPr txBox="1"/>
          <p:nvPr/>
        </p:nvSpPr>
        <p:spPr>
          <a:xfrm>
            <a:off x="947330" y="1076481"/>
            <a:ext cx="2047294" cy="352425"/>
          </a:xfrm>
          <a:prstGeom prst="rect">
            <a:avLst/>
          </a:prstGeom>
          <a:noFill/>
        </p:spPr>
        <p:txBody>
          <a:bodyPr tIns="54000" bIns="54000">
            <a:no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zh-CN" altLang="en-US" sz="3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生命现象</a:t>
            </a:r>
            <a:endParaRPr lang="zh-CN" altLang="en-US" sz="3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MH_Other_3"/>
          <p:cNvCxnSpPr/>
          <p:nvPr/>
        </p:nvCxnSpPr>
        <p:spPr>
          <a:xfrm flipV="1">
            <a:off x="1335185" y="1759314"/>
            <a:ext cx="1562183" cy="5997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SubTitle_2"/>
          <p:cNvSpPr txBox="1"/>
          <p:nvPr/>
        </p:nvSpPr>
        <p:spPr>
          <a:xfrm>
            <a:off x="6113793" y="3814920"/>
            <a:ext cx="2801697" cy="650678"/>
          </a:xfrm>
          <a:prstGeom prst="rect">
            <a:avLst/>
          </a:prstGeom>
          <a:noFill/>
        </p:spPr>
        <p:txBody>
          <a:bodyPr wrap="square" tIns="54000" bIns="5400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生命活动</a:t>
            </a:r>
            <a:r>
              <a:rPr lang="zh-CN" altLang="en-US" sz="3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endParaRPr lang="en-US" altLang="zh-CN" sz="3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MH_Other_5"/>
          <p:cNvCxnSpPr/>
          <p:nvPr/>
        </p:nvCxnSpPr>
        <p:spPr>
          <a:xfrm flipV="1">
            <a:off x="6283234" y="3801289"/>
            <a:ext cx="2194560" cy="13631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Text_2"/>
          <p:cNvSpPr txBox="1"/>
          <p:nvPr/>
        </p:nvSpPr>
        <p:spPr>
          <a:xfrm>
            <a:off x="5350512" y="1196996"/>
            <a:ext cx="3108689" cy="2463109"/>
          </a:xfrm>
          <a:prstGeom prst="rect">
            <a:avLst/>
          </a:prstGeom>
          <a:noFill/>
        </p:spPr>
        <p:txBody>
          <a:bodyPr wrap="square" tIns="67500" bIns="67500">
            <a:spAutoFit/>
          </a:bodyPr>
          <a:lstStyle/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为什么公鸡啼鸣？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庄稼如何成熟？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鸟儿如何捕食？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种子怎样发芽？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怎样长大？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20507" y="5557451"/>
            <a:ext cx="6415062" cy="637961"/>
          </a:xfrm>
          <a:prstGeom prst="roundRect">
            <a:avLst/>
          </a:prstGeom>
          <a:solidFill>
            <a:srgbClr val="E65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" y="5476463"/>
            <a:ext cx="1261601" cy="12616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52162" y="5645599"/>
            <a:ext cx="669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社会发展，人类进步，个人生活质量的提高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33787" y="4840106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我们为什么要学生物学？</a:t>
            </a:r>
          </a:p>
        </p:txBody>
      </p:sp>
      <p:sp>
        <p:nvSpPr>
          <p:cNvPr id="22" name="流程图: 联系 21"/>
          <p:cNvSpPr/>
          <p:nvPr/>
        </p:nvSpPr>
        <p:spPr>
          <a:xfrm>
            <a:off x="838966" y="1365765"/>
            <a:ext cx="206064" cy="254150"/>
          </a:xfrm>
          <a:prstGeom prst="flowChartConnector">
            <a:avLst/>
          </a:prstGeom>
          <a:solidFill>
            <a:srgbClr val="E657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46474" y="1604993"/>
            <a:ext cx="2151607" cy="2350696"/>
            <a:chOff x="3431783" y="1329083"/>
            <a:chExt cx="2357245" cy="2684103"/>
          </a:xfrm>
        </p:grpSpPr>
        <p:sp>
          <p:nvSpPr>
            <p:cNvPr id="5" name="MH_Other_1"/>
            <p:cNvSpPr/>
            <p:nvPr/>
          </p:nvSpPr>
          <p:spPr>
            <a:xfrm>
              <a:off x="3431783" y="1329083"/>
              <a:ext cx="2035026" cy="585331"/>
            </a:xfrm>
            <a:custGeom>
              <a:avLst/>
              <a:gdLst/>
              <a:ahLst/>
              <a:cxnLst/>
              <a:rect l="l" t="t" r="r" b="b"/>
              <a:pathLst>
                <a:path w="2687800" h="772903">
                  <a:moveTo>
                    <a:pt x="1241306" y="389"/>
                  </a:moveTo>
                  <a:cubicBezTo>
                    <a:pt x="1806378" y="-10775"/>
                    <a:pt x="2344496" y="217062"/>
                    <a:pt x="2687800" y="772903"/>
                  </a:cubicBezTo>
                  <a:cubicBezTo>
                    <a:pt x="2113249" y="71843"/>
                    <a:pt x="1244639" y="61776"/>
                    <a:pt x="409637" y="522265"/>
                  </a:cubicBezTo>
                  <a:lnTo>
                    <a:pt x="468629" y="601318"/>
                  </a:lnTo>
                  <a:lnTo>
                    <a:pt x="0" y="626696"/>
                  </a:lnTo>
                  <a:lnTo>
                    <a:pt x="185028" y="182706"/>
                  </a:lnTo>
                  <a:lnTo>
                    <a:pt x="231325" y="259381"/>
                  </a:lnTo>
                  <a:cubicBezTo>
                    <a:pt x="553517" y="99826"/>
                    <a:pt x="902263" y="7087"/>
                    <a:pt x="1241306" y="389"/>
                  </a:cubicBezTo>
                  <a:close/>
                </a:path>
              </a:pathLst>
            </a:custGeom>
            <a:solidFill>
              <a:srgbClr val="F26E9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" name="MH_PageTitle"/>
            <p:cNvSpPr>
              <a:spLocks noChangeArrowheads="1"/>
            </p:cNvSpPr>
            <p:nvPr/>
          </p:nvSpPr>
          <p:spPr bwMode="auto">
            <a:xfrm>
              <a:off x="3525342" y="1565249"/>
              <a:ext cx="2211427" cy="2217140"/>
            </a:xfrm>
            <a:prstGeom prst="ellipse">
              <a:avLst/>
            </a:prstGeom>
            <a:solidFill>
              <a:srgbClr val="F26E9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生物学</a:t>
              </a:r>
              <a:endParaRPr lang="zh-CN" altLang="en-US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MH_Other_1"/>
            <p:cNvSpPr/>
            <p:nvPr/>
          </p:nvSpPr>
          <p:spPr>
            <a:xfrm flipH="1" flipV="1">
              <a:off x="3754002" y="3427855"/>
              <a:ext cx="2035026" cy="585331"/>
            </a:xfrm>
            <a:custGeom>
              <a:avLst/>
              <a:gdLst/>
              <a:ahLst/>
              <a:cxnLst/>
              <a:rect l="l" t="t" r="r" b="b"/>
              <a:pathLst>
                <a:path w="2687800" h="772903">
                  <a:moveTo>
                    <a:pt x="1241306" y="389"/>
                  </a:moveTo>
                  <a:cubicBezTo>
                    <a:pt x="1806378" y="-10775"/>
                    <a:pt x="2344496" y="217062"/>
                    <a:pt x="2687800" y="772903"/>
                  </a:cubicBezTo>
                  <a:cubicBezTo>
                    <a:pt x="2113249" y="71843"/>
                    <a:pt x="1244639" y="61776"/>
                    <a:pt x="409637" y="522265"/>
                  </a:cubicBezTo>
                  <a:lnTo>
                    <a:pt x="468629" y="601318"/>
                  </a:lnTo>
                  <a:lnTo>
                    <a:pt x="0" y="626696"/>
                  </a:lnTo>
                  <a:lnTo>
                    <a:pt x="185028" y="182706"/>
                  </a:lnTo>
                  <a:lnTo>
                    <a:pt x="231325" y="259381"/>
                  </a:lnTo>
                  <a:cubicBezTo>
                    <a:pt x="553517" y="99826"/>
                    <a:pt x="902263" y="7087"/>
                    <a:pt x="1241306" y="389"/>
                  </a:cubicBezTo>
                  <a:close/>
                </a:path>
              </a:pathLst>
            </a:custGeom>
            <a:solidFill>
              <a:srgbClr val="F26E9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流程图: 联系 18"/>
          <p:cNvSpPr/>
          <p:nvPr/>
        </p:nvSpPr>
        <p:spPr>
          <a:xfrm>
            <a:off x="838966" y="4990030"/>
            <a:ext cx="206064" cy="254150"/>
          </a:xfrm>
          <a:prstGeom prst="flowChartConnector">
            <a:avLst/>
          </a:prstGeom>
          <a:solidFill>
            <a:srgbClr val="E657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" grpId="0" animBg="1"/>
      <p:bldP spid="13" grpId="0"/>
      <p:bldP spid="13" grpId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2674" y="1632857"/>
            <a:ext cx="507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第一单元  生物和生物圈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2674" y="2305314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认识生物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8617" y="3513908"/>
            <a:ext cx="5314275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生物学习中的重要方法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98617" y="4428309"/>
            <a:ext cx="1972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40400" y="4423955"/>
            <a:ext cx="1972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89734" y="425235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 BT" panose="04040905080B02020502" pitchFamily="82" charset="0"/>
              </a:rPr>
              <a:t>Biology</a:t>
            </a:r>
            <a:endParaRPr lang="zh-CN" altLang="en-US" dirty="0">
              <a:solidFill>
                <a:schemeClr val="bg1"/>
              </a:solidFill>
              <a:latin typeface="Broadway BT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8027" y="2181083"/>
            <a:ext cx="6830315" cy="133743"/>
          </a:xfrm>
          <a:prstGeom prst="rect">
            <a:avLst/>
          </a:prstGeom>
          <a:solidFill>
            <a:srgbClr val="F691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151091" y="2294257"/>
            <a:ext cx="6916072" cy="3380033"/>
          </a:xfrm>
          <a:custGeom>
            <a:avLst/>
            <a:gdLst>
              <a:gd name="connsiteX0" fmla="*/ 81403 w 488410"/>
              <a:gd name="connsiteY0" fmla="*/ 0 h 6062420"/>
              <a:gd name="connsiteX1" fmla="*/ 407007 w 488410"/>
              <a:gd name="connsiteY1" fmla="*/ 0 h 6062420"/>
              <a:gd name="connsiteX2" fmla="*/ 488410 w 488410"/>
              <a:gd name="connsiteY2" fmla="*/ 81403 h 6062420"/>
              <a:gd name="connsiteX3" fmla="*/ 488410 w 488410"/>
              <a:gd name="connsiteY3" fmla="*/ 6062420 h 6062420"/>
              <a:gd name="connsiteX4" fmla="*/ 488410 w 488410"/>
              <a:gd name="connsiteY4" fmla="*/ 6062420 h 6062420"/>
              <a:gd name="connsiteX5" fmla="*/ 0 w 488410"/>
              <a:gd name="connsiteY5" fmla="*/ 6062420 h 6062420"/>
              <a:gd name="connsiteX6" fmla="*/ 0 w 488410"/>
              <a:gd name="connsiteY6" fmla="*/ 6062420 h 6062420"/>
              <a:gd name="connsiteX7" fmla="*/ 0 w 488410"/>
              <a:gd name="connsiteY7" fmla="*/ 81403 h 6062420"/>
              <a:gd name="connsiteX8" fmla="*/ 81403 w 488410"/>
              <a:gd name="connsiteY8" fmla="*/ 0 h 606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410" h="6062420">
                <a:moveTo>
                  <a:pt x="488410" y="1010424"/>
                </a:moveTo>
                <a:lnTo>
                  <a:pt x="488410" y="5051996"/>
                </a:lnTo>
                <a:cubicBezTo>
                  <a:pt x="488410" y="5610039"/>
                  <a:pt x="485474" y="6062414"/>
                  <a:pt x="481852" y="6062414"/>
                </a:cubicBezTo>
                <a:lnTo>
                  <a:pt x="0" y="6062414"/>
                </a:lnTo>
                <a:lnTo>
                  <a:pt x="0" y="6062414"/>
                </a:lnTo>
                <a:lnTo>
                  <a:pt x="0" y="6"/>
                </a:lnTo>
                <a:lnTo>
                  <a:pt x="0" y="6"/>
                </a:lnTo>
                <a:lnTo>
                  <a:pt x="481852" y="6"/>
                </a:lnTo>
                <a:cubicBezTo>
                  <a:pt x="485474" y="6"/>
                  <a:pt x="488410" y="452381"/>
                  <a:pt x="488410" y="1010424"/>
                </a:cubicBezTo>
                <a:close/>
              </a:path>
            </a:pathLst>
          </a:custGeom>
          <a:ln>
            <a:solidFill>
              <a:srgbClr val="FFD47B"/>
            </a:solidFill>
          </a:ln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27407" rIns="27407" bIns="27407" numCol="1" spcCol="1270" anchor="ctr" anchorCtr="0">
            <a:noAutofit/>
          </a:bodyPr>
          <a:lstStyle/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在对某个事物说“是”以前，我要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、触摸，而且不止一次，是两三次，甚至没完没了，直到没有任何怀疑为止。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</a:t>
            </a:r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法国昆虫学家 法布尔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095093" y="1150374"/>
            <a:ext cx="2575241" cy="1331595"/>
            <a:chOff x="1567353" y="1668712"/>
            <a:chExt cx="3433654" cy="1775460"/>
          </a:xfrm>
        </p:grpSpPr>
        <p:sp>
          <p:nvSpPr>
            <p:cNvPr id="28" name="任意多边形 27"/>
            <p:cNvSpPr/>
            <p:nvPr/>
          </p:nvSpPr>
          <p:spPr>
            <a:xfrm>
              <a:off x="1831562" y="1668712"/>
              <a:ext cx="2194560" cy="1379220"/>
            </a:xfrm>
            <a:custGeom>
              <a:avLst/>
              <a:gdLst>
                <a:gd name="connsiteX0" fmla="*/ 952500 w 2537460"/>
                <a:gd name="connsiteY0" fmla="*/ 1508760 h 1508760"/>
                <a:gd name="connsiteX1" fmla="*/ 0 w 2537460"/>
                <a:gd name="connsiteY1" fmla="*/ 175260 h 1508760"/>
                <a:gd name="connsiteX2" fmla="*/ 1303020 w 2537460"/>
                <a:gd name="connsiteY2" fmla="*/ 358140 h 1508760"/>
                <a:gd name="connsiteX3" fmla="*/ 2537460 w 2537460"/>
                <a:gd name="connsiteY3" fmla="*/ 0 h 1508760"/>
                <a:gd name="connsiteX4" fmla="*/ 1950720 w 2537460"/>
                <a:gd name="connsiteY4" fmla="*/ 1455420 h 1508760"/>
                <a:gd name="connsiteX5" fmla="*/ 952500 w 2537460"/>
                <a:gd name="connsiteY5" fmla="*/ 1508760 h 1508760"/>
                <a:gd name="connsiteX0" fmla="*/ 952500 w 2392680"/>
                <a:gd name="connsiteY0" fmla="*/ 1379220 h 1379220"/>
                <a:gd name="connsiteX1" fmla="*/ 0 w 2392680"/>
                <a:gd name="connsiteY1" fmla="*/ 45720 h 1379220"/>
                <a:gd name="connsiteX2" fmla="*/ 1303020 w 2392680"/>
                <a:gd name="connsiteY2" fmla="*/ 228600 h 1379220"/>
                <a:gd name="connsiteX3" fmla="*/ 2392680 w 2392680"/>
                <a:gd name="connsiteY3" fmla="*/ 0 h 1379220"/>
                <a:gd name="connsiteX4" fmla="*/ 1950720 w 2392680"/>
                <a:gd name="connsiteY4" fmla="*/ 1325880 h 1379220"/>
                <a:gd name="connsiteX5" fmla="*/ 952500 w 2392680"/>
                <a:gd name="connsiteY5" fmla="*/ 1379220 h 1379220"/>
                <a:gd name="connsiteX0" fmla="*/ 876300 w 2316480"/>
                <a:gd name="connsiteY0" fmla="*/ 1379220 h 1379220"/>
                <a:gd name="connsiteX1" fmla="*/ 0 w 2316480"/>
                <a:gd name="connsiteY1" fmla="*/ 129540 h 1379220"/>
                <a:gd name="connsiteX2" fmla="*/ 1226820 w 2316480"/>
                <a:gd name="connsiteY2" fmla="*/ 228600 h 1379220"/>
                <a:gd name="connsiteX3" fmla="*/ 2316480 w 2316480"/>
                <a:gd name="connsiteY3" fmla="*/ 0 h 1379220"/>
                <a:gd name="connsiteX4" fmla="*/ 1874520 w 2316480"/>
                <a:gd name="connsiteY4" fmla="*/ 1325880 h 1379220"/>
                <a:gd name="connsiteX5" fmla="*/ 876300 w 2316480"/>
                <a:gd name="connsiteY5" fmla="*/ 1379220 h 1379220"/>
                <a:gd name="connsiteX0" fmla="*/ 754380 w 2194560"/>
                <a:gd name="connsiteY0" fmla="*/ 1379220 h 1379220"/>
                <a:gd name="connsiteX1" fmla="*/ 0 w 2194560"/>
                <a:gd name="connsiteY1" fmla="*/ 106680 h 1379220"/>
                <a:gd name="connsiteX2" fmla="*/ 1104900 w 2194560"/>
                <a:gd name="connsiteY2" fmla="*/ 228600 h 1379220"/>
                <a:gd name="connsiteX3" fmla="*/ 2194560 w 2194560"/>
                <a:gd name="connsiteY3" fmla="*/ 0 h 1379220"/>
                <a:gd name="connsiteX4" fmla="*/ 1752600 w 2194560"/>
                <a:gd name="connsiteY4" fmla="*/ 1325880 h 1379220"/>
                <a:gd name="connsiteX5" fmla="*/ 754380 w 2194560"/>
                <a:gd name="connsiteY5" fmla="*/ 1379220 h 1379220"/>
                <a:gd name="connsiteX0" fmla="*/ 754380 w 2194560"/>
                <a:gd name="connsiteY0" fmla="*/ 1379220 h 1379220"/>
                <a:gd name="connsiteX1" fmla="*/ 0 w 2194560"/>
                <a:gd name="connsiteY1" fmla="*/ 106680 h 1379220"/>
                <a:gd name="connsiteX2" fmla="*/ 1188720 w 2194560"/>
                <a:gd name="connsiteY2" fmla="*/ 236220 h 1379220"/>
                <a:gd name="connsiteX3" fmla="*/ 2194560 w 2194560"/>
                <a:gd name="connsiteY3" fmla="*/ 0 h 1379220"/>
                <a:gd name="connsiteX4" fmla="*/ 1752600 w 2194560"/>
                <a:gd name="connsiteY4" fmla="*/ 1325880 h 1379220"/>
                <a:gd name="connsiteX5" fmla="*/ 754380 w 2194560"/>
                <a:gd name="connsiteY5" fmla="*/ 1379220 h 137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4560" h="1379220">
                  <a:moveTo>
                    <a:pt x="754380" y="1379220"/>
                  </a:moveTo>
                  <a:lnTo>
                    <a:pt x="0" y="106680"/>
                  </a:lnTo>
                  <a:lnTo>
                    <a:pt x="1188720" y="236220"/>
                  </a:lnTo>
                  <a:lnTo>
                    <a:pt x="2194560" y="0"/>
                  </a:lnTo>
                  <a:lnTo>
                    <a:pt x="1752600" y="1325880"/>
                  </a:lnTo>
                  <a:lnTo>
                    <a:pt x="754380" y="1379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560539" y="2423092"/>
              <a:ext cx="1025525" cy="1021080"/>
            </a:xfrm>
            <a:prstGeom prst="roundRect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流程图: 资料带 29"/>
            <p:cNvSpPr/>
            <p:nvPr/>
          </p:nvSpPr>
          <p:spPr>
            <a:xfrm>
              <a:off x="2560543" y="2617719"/>
              <a:ext cx="1027884" cy="299512"/>
            </a:xfrm>
            <a:custGeom>
              <a:avLst/>
              <a:gdLst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70 w 10000"/>
                <a:gd name="connsiteY0" fmla="*/ 3652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70 w 10000"/>
                <a:gd name="connsiteY10" fmla="*/ 3652 h 1000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70 w 10000"/>
                <a:gd name="connsiteY10" fmla="*/ 3652 h 10000"/>
                <a:gd name="connsiteX0" fmla="*/ 70 w 10000"/>
                <a:gd name="connsiteY0" fmla="*/ 3652 h 10130"/>
                <a:gd name="connsiteX1" fmla="*/ 2872 w 10000"/>
                <a:gd name="connsiteY1" fmla="*/ 3136 h 10130"/>
                <a:gd name="connsiteX2" fmla="*/ 5000 w 10000"/>
                <a:gd name="connsiteY2" fmla="*/ 1000 h 10130"/>
                <a:gd name="connsiteX3" fmla="*/ 7500 w 10000"/>
                <a:gd name="connsiteY3" fmla="*/ 0 h 10130"/>
                <a:gd name="connsiteX4" fmla="*/ 10000 w 10000"/>
                <a:gd name="connsiteY4" fmla="*/ 1000 h 10130"/>
                <a:gd name="connsiteX5" fmla="*/ 10000 w 10000"/>
                <a:gd name="connsiteY5" fmla="*/ 9000 h 10130"/>
                <a:gd name="connsiteX6" fmla="*/ 7500 w 10000"/>
                <a:gd name="connsiteY6" fmla="*/ 8000 h 10130"/>
                <a:gd name="connsiteX7" fmla="*/ 4234 w 10000"/>
                <a:gd name="connsiteY7" fmla="*/ 9833 h 10130"/>
                <a:gd name="connsiteX8" fmla="*/ 2500 w 10000"/>
                <a:gd name="connsiteY8" fmla="*/ 10000 h 10130"/>
                <a:gd name="connsiteX9" fmla="*/ 0 w 10000"/>
                <a:gd name="connsiteY9" fmla="*/ 9000 h 10130"/>
                <a:gd name="connsiteX10" fmla="*/ 70 w 10000"/>
                <a:gd name="connsiteY10" fmla="*/ 3652 h 1013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2500 w 10000"/>
                <a:gd name="connsiteY7" fmla="*/ 10000 h 10000"/>
                <a:gd name="connsiteX8" fmla="*/ 0 w 10000"/>
                <a:gd name="connsiteY8" fmla="*/ 9000 h 10000"/>
                <a:gd name="connsiteX9" fmla="*/ 70 w 10000"/>
                <a:gd name="connsiteY9" fmla="*/ 3652 h 1000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7500 w 10000"/>
                <a:gd name="connsiteY2" fmla="*/ 0 h 10000"/>
                <a:gd name="connsiteX3" fmla="*/ 10000 w 10000"/>
                <a:gd name="connsiteY3" fmla="*/ 1000 h 10000"/>
                <a:gd name="connsiteX4" fmla="*/ 10000 w 10000"/>
                <a:gd name="connsiteY4" fmla="*/ 9000 h 10000"/>
                <a:gd name="connsiteX5" fmla="*/ 7500 w 10000"/>
                <a:gd name="connsiteY5" fmla="*/ 8000 h 10000"/>
                <a:gd name="connsiteX6" fmla="*/ 2500 w 10000"/>
                <a:gd name="connsiteY6" fmla="*/ 10000 h 10000"/>
                <a:gd name="connsiteX7" fmla="*/ 0 w 10000"/>
                <a:gd name="connsiteY7" fmla="*/ 9000 h 10000"/>
                <a:gd name="connsiteX8" fmla="*/ 70 w 10000"/>
                <a:gd name="connsiteY8" fmla="*/ 3652 h 10000"/>
                <a:gd name="connsiteX0" fmla="*/ 0 w 10000"/>
                <a:gd name="connsiteY0" fmla="*/ 3803 h 10000"/>
                <a:gd name="connsiteX1" fmla="*/ 2872 w 10000"/>
                <a:gd name="connsiteY1" fmla="*/ 3136 h 10000"/>
                <a:gd name="connsiteX2" fmla="*/ 7500 w 10000"/>
                <a:gd name="connsiteY2" fmla="*/ 0 h 10000"/>
                <a:gd name="connsiteX3" fmla="*/ 10000 w 10000"/>
                <a:gd name="connsiteY3" fmla="*/ 1000 h 10000"/>
                <a:gd name="connsiteX4" fmla="*/ 10000 w 10000"/>
                <a:gd name="connsiteY4" fmla="*/ 9000 h 10000"/>
                <a:gd name="connsiteX5" fmla="*/ 7500 w 10000"/>
                <a:gd name="connsiteY5" fmla="*/ 8000 h 10000"/>
                <a:gd name="connsiteX6" fmla="*/ 2500 w 10000"/>
                <a:gd name="connsiteY6" fmla="*/ 10000 h 10000"/>
                <a:gd name="connsiteX7" fmla="*/ 0 w 10000"/>
                <a:gd name="connsiteY7" fmla="*/ 9000 h 10000"/>
                <a:gd name="connsiteX8" fmla="*/ 0 w 10000"/>
                <a:gd name="connsiteY8" fmla="*/ 3803 h 10000"/>
                <a:gd name="connsiteX0" fmla="*/ 0 w 10000"/>
                <a:gd name="connsiteY0" fmla="*/ 3018 h 9215"/>
                <a:gd name="connsiteX1" fmla="*/ 2872 w 10000"/>
                <a:gd name="connsiteY1" fmla="*/ 2351 h 9215"/>
                <a:gd name="connsiteX2" fmla="*/ 10000 w 10000"/>
                <a:gd name="connsiteY2" fmla="*/ 215 h 9215"/>
                <a:gd name="connsiteX3" fmla="*/ 10000 w 10000"/>
                <a:gd name="connsiteY3" fmla="*/ 8215 h 9215"/>
                <a:gd name="connsiteX4" fmla="*/ 7500 w 10000"/>
                <a:gd name="connsiteY4" fmla="*/ 7215 h 9215"/>
                <a:gd name="connsiteX5" fmla="*/ 2500 w 10000"/>
                <a:gd name="connsiteY5" fmla="*/ 9215 h 9215"/>
                <a:gd name="connsiteX6" fmla="*/ 0 w 10000"/>
                <a:gd name="connsiteY6" fmla="*/ 8215 h 9215"/>
                <a:gd name="connsiteX7" fmla="*/ 0 w 10000"/>
                <a:gd name="connsiteY7" fmla="*/ 3018 h 9215"/>
                <a:gd name="connsiteX0" fmla="*/ 0 w 10000"/>
                <a:gd name="connsiteY0" fmla="*/ 3261 h 9986"/>
                <a:gd name="connsiteX1" fmla="*/ 3569 w 10000"/>
                <a:gd name="connsiteY1" fmla="*/ 2784 h 9986"/>
                <a:gd name="connsiteX2" fmla="*/ 10000 w 10000"/>
                <a:gd name="connsiteY2" fmla="*/ 219 h 9986"/>
                <a:gd name="connsiteX3" fmla="*/ 10000 w 10000"/>
                <a:gd name="connsiteY3" fmla="*/ 8901 h 9986"/>
                <a:gd name="connsiteX4" fmla="*/ 7500 w 10000"/>
                <a:gd name="connsiteY4" fmla="*/ 7816 h 9986"/>
                <a:gd name="connsiteX5" fmla="*/ 2500 w 10000"/>
                <a:gd name="connsiteY5" fmla="*/ 9986 h 9986"/>
                <a:gd name="connsiteX6" fmla="*/ 0 w 10000"/>
                <a:gd name="connsiteY6" fmla="*/ 8901 h 9986"/>
                <a:gd name="connsiteX7" fmla="*/ 0 w 10000"/>
                <a:gd name="connsiteY7" fmla="*/ 3261 h 9986"/>
                <a:gd name="connsiteX0" fmla="*/ 0 w 10000"/>
                <a:gd name="connsiteY0" fmla="*/ 3266 h 10000"/>
                <a:gd name="connsiteX1" fmla="*/ 3569 w 10000"/>
                <a:gd name="connsiteY1" fmla="*/ 2788 h 10000"/>
                <a:gd name="connsiteX2" fmla="*/ 10000 w 10000"/>
                <a:gd name="connsiteY2" fmla="*/ 219 h 10000"/>
                <a:gd name="connsiteX3" fmla="*/ 10000 w 10000"/>
                <a:gd name="connsiteY3" fmla="*/ 8913 h 10000"/>
                <a:gd name="connsiteX4" fmla="*/ 7717 w 10000"/>
                <a:gd name="connsiteY4" fmla="*/ 9144 h 10000"/>
                <a:gd name="connsiteX5" fmla="*/ 2500 w 10000"/>
                <a:gd name="connsiteY5" fmla="*/ 10000 h 10000"/>
                <a:gd name="connsiteX6" fmla="*/ 0 w 10000"/>
                <a:gd name="connsiteY6" fmla="*/ 8913 h 10000"/>
                <a:gd name="connsiteX7" fmla="*/ 0 w 10000"/>
                <a:gd name="connsiteY7" fmla="*/ 3266 h 10000"/>
                <a:gd name="connsiteX0" fmla="*/ 0 w 10000"/>
                <a:gd name="connsiteY0" fmla="*/ 3266 h 10380"/>
                <a:gd name="connsiteX1" fmla="*/ 3569 w 10000"/>
                <a:gd name="connsiteY1" fmla="*/ 2788 h 10380"/>
                <a:gd name="connsiteX2" fmla="*/ 10000 w 10000"/>
                <a:gd name="connsiteY2" fmla="*/ 219 h 10380"/>
                <a:gd name="connsiteX3" fmla="*/ 10000 w 10000"/>
                <a:gd name="connsiteY3" fmla="*/ 8913 h 10380"/>
                <a:gd name="connsiteX4" fmla="*/ 7686 w 10000"/>
                <a:gd name="connsiteY4" fmla="*/ 10351 h 10380"/>
                <a:gd name="connsiteX5" fmla="*/ 2500 w 10000"/>
                <a:gd name="connsiteY5" fmla="*/ 10000 h 10380"/>
                <a:gd name="connsiteX6" fmla="*/ 0 w 10000"/>
                <a:gd name="connsiteY6" fmla="*/ 8913 h 10380"/>
                <a:gd name="connsiteX7" fmla="*/ 0 w 10000"/>
                <a:gd name="connsiteY7" fmla="*/ 3266 h 10380"/>
                <a:gd name="connsiteX0" fmla="*/ 0 w 10023"/>
                <a:gd name="connsiteY0" fmla="*/ 3266 h 10355"/>
                <a:gd name="connsiteX1" fmla="*/ 3569 w 10023"/>
                <a:gd name="connsiteY1" fmla="*/ 2788 h 10355"/>
                <a:gd name="connsiteX2" fmla="*/ 10000 w 10023"/>
                <a:gd name="connsiteY2" fmla="*/ 219 h 10355"/>
                <a:gd name="connsiteX3" fmla="*/ 10023 w 10023"/>
                <a:gd name="connsiteY3" fmla="*/ 9654 h 10355"/>
                <a:gd name="connsiteX4" fmla="*/ 7686 w 10023"/>
                <a:gd name="connsiteY4" fmla="*/ 10351 h 10355"/>
                <a:gd name="connsiteX5" fmla="*/ 2500 w 10023"/>
                <a:gd name="connsiteY5" fmla="*/ 10000 h 10355"/>
                <a:gd name="connsiteX6" fmla="*/ 0 w 10023"/>
                <a:gd name="connsiteY6" fmla="*/ 8913 h 10355"/>
                <a:gd name="connsiteX7" fmla="*/ 0 w 10023"/>
                <a:gd name="connsiteY7" fmla="*/ 3266 h 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23" h="10355">
                  <a:moveTo>
                    <a:pt x="0" y="3266"/>
                  </a:moveTo>
                  <a:cubicBezTo>
                    <a:pt x="0" y="3865"/>
                    <a:pt x="1902" y="3296"/>
                    <a:pt x="3569" y="2788"/>
                  </a:cubicBezTo>
                  <a:cubicBezTo>
                    <a:pt x="5236" y="2280"/>
                    <a:pt x="8812" y="-842"/>
                    <a:pt x="10000" y="219"/>
                  </a:cubicBezTo>
                  <a:cubicBezTo>
                    <a:pt x="10008" y="3364"/>
                    <a:pt x="10015" y="6509"/>
                    <a:pt x="10023" y="9654"/>
                  </a:cubicBezTo>
                  <a:cubicBezTo>
                    <a:pt x="10023" y="9055"/>
                    <a:pt x="8940" y="10293"/>
                    <a:pt x="7686" y="10351"/>
                  </a:cubicBezTo>
                  <a:cubicBezTo>
                    <a:pt x="6432" y="10409"/>
                    <a:pt x="3750" y="9819"/>
                    <a:pt x="2500" y="10000"/>
                  </a:cubicBezTo>
                  <a:cubicBezTo>
                    <a:pt x="1119" y="10000"/>
                    <a:pt x="0" y="9513"/>
                    <a:pt x="0" y="8913"/>
                  </a:cubicBezTo>
                  <a:lnTo>
                    <a:pt x="0" y="3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2839332" y="2781642"/>
              <a:ext cx="80008" cy="80008"/>
            </a:xfrm>
            <a:prstGeom prst="flowChartConnector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3182199" y="2774557"/>
              <a:ext cx="84792" cy="94177"/>
            </a:xfrm>
            <a:prstGeom prst="flowChartConnector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1567353" y="3188382"/>
              <a:ext cx="3433654" cy="15515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2214944" y="3093650"/>
              <a:ext cx="344487" cy="222249"/>
              <a:chOff x="3841750" y="3284537"/>
              <a:chExt cx="344487" cy="222249"/>
            </a:xfrm>
          </p:grpSpPr>
          <p:sp>
            <p:nvSpPr>
              <p:cNvPr id="37" name="流程图: 可选过程 36"/>
              <p:cNvSpPr/>
              <p:nvPr/>
            </p:nvSpPr>
            <p:spPr>
              <a:xfrm>
                <a:off x="4090987" y="3338623"/>
                <a:ext cx="95250" cy="14048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流程图: 可选过程 33"/>
              <p:cNvSpPr/>
              <p:nvPr/>
            </p:nvSpPr>
            <p:spPr>
              <a:xfrm>
                <a:off x="3841750" y="330200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6" name="流程图: 可选过程 35"/>
              <p:cNvSpPr/>
              <p:nvPr/>
            </p:nvSpPr>
            <p:spPr>
              <a:xfrm>
                <a:off x="4021137" y="329803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5" name="流程图: 可选过程 34"/>
              <p:cNvSpPr/>
              <p:nvPr/>
            </p:nvSpPr>
            <p:spPr>
              <a:xfrm>
                <a:off x="3921125" y="3284537"/>
                <a:ext cx="120650" cy="2222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flipH="1">
              <a:off x="3622262" y="3097328"/>
              <a:ext cx="344487" cy="222249"/>
              <a:chOff x="3841750" y="3284537"/>
              <a:chExt cx="344487" cy="222249"/>
            </a:xfrm>
          </p:grpSpPr>
          <p:sp>
            <p:nvSpPr>
              <p:cNvPr id="40" name="流程图: 可选过程 39"/>
              <p:cNvSpPr/>
              <p:nvPr/>
            </p:nvSpPr>
            <p:spPr>
              <a:xfrm>
                <a:off x="4090987" y="3338623"/>
                <a:ext cx="95250" cy="14048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1" name="流程图: 可选过程 40"/>
              <p:cNvSpPr/>
              <p:nvPr/>
            </p:nvSpPr>
            <p:spPr>
              <a:xfrm>
                <a:off x="3841750" y="330200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2" name="流程图: 可选过程 41"/>
              <p:cNvSpPr/>
              <p:nvPr/>
            </p:nvSpPr>
            <p:spPr>
              <a:xfrm>
                <a:off x="4021137" y="329803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3" name="流程图: 可选过程 42"/>
              <p:cNvSpPr/>
              <p:nvPr/>
            </p:nvSpPr>
            <p:spPr>
              <a:xfrm>
                <a:off x="3921125" y="3284537"/>
                <a:ext cx="120650" cy="2222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3679281" y="1323492"/>
            <a:ext cx="3310681" cy="638393"/>
          </a:xfrm>
          <a:custGeom>
            <a:avLst/>
            <a:gdLst>
              <a:gd name="connsiteX0" fmla="*/ 81575 w 489441"/>
              <a:gd name="connsiteY0" fmla="*/ 0 h 6061311"/>
              <a:gd name="connsiteX1" fmla="*/ 407866 w 489441"/>
              <a:gd name="connsiteY1" fmla="*/ 0 h 6061311"/>
              <a:gd name="connsiteX2" fmla="*/ 489441 w 489441"/>
              <a:gd name="connsiteY2" fmla="*/ 81575 h 6061311"/>
              <a:gd name="connsiteX3" fmla="*/ 489441 w 489441"/>
              <a:gd name="connsiteY3" fmla="*/ 6061311 h 6061311"/>
              <a:gd name="connsiteX4" fmla="*/ 489441 w 489441"/>
              <a:gd name="connsiteY4" fmla="*/ 6061311 h 6061311"/>
              <a:gd name="connsiteX5" fmla="*/ 0 w 489441"/>
              <a:gd name="connsiteY5" fmla="*/ 6061311 h 6061311"/>
              <a:gd name="connsiteX6" fmla="*/ 0 w 489441"/>
              <a:gd name="connsiteY6" fmla="*/ 6061311 h 6061311"/>
              <a:gd name="connsiteX7" fmla="*/ 0 w 489441"/>
              <a:gd name="connsiteY7" fmla="*/ 81575 h 6061311"/>
              <a:gd name="connsiteX8" fmla="*/ 81575 w 489441"/>
              <a:gd name="connsiteY8" fmla="*/ 0 h 6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441" h="6061311">
                <a:moveTo>
                  <a:pt x="489441" y="1010241"/>
                </a:moveTo>
                <a:lnTo>
                  <a:pt x="489441" y="5051070"/>
                </a:lnTo>
                <a:cubicBezTo>
                  <a:pt x="489441" y="5609012"/>
                  <a:pt x="486492" y="6061305"/>
                  <a:pt x="482854" y="6061305"/>
                </a:cubicBezTo>
                <a:lnTo>
                  <a:pt x="0" y="6061305"/>
                </a:lnTo>
                <a:lnTo>
                  <a:pt x="0" y="6061305"/>
                </a:lnTo>
                <a:lnTo>
                  <a:pt x="0" y="6"/>
                </a:lnTo>
                <a:lnTo>
                  <a:pt x="0" y="6"/>
                </a:lnTo>
                <a:lnTo>
                  <a:pt x="482854" y="6"/>
                </a:lnTo>
                <a:cubicBezTo>
                  <a:pt x="486492" y="6"/>
                  <a:pt x="489441" y="452299"/>
                  <a:pt x="489441" y="1010241"/>
                </a:cubicBezTo>
                <a:close/>
              </a:path>
            </a:pathLst>
          </a:custGeom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1" tIns="27444" rIns="27444" bIns="27446" numCol="1" spcCol="1270" anchor="ctr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观察法</a:t>
            </a:r>
            <a:r>
              <a:rPr lang="en-US" altLang="zh-CN" sz="30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000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22364" y="650465"/>
            <a:ext cx="2721727" cy="2249490"/>
            <a:chOff x="1292339" y="-6199"/>
            <a:chExt cx="4197424" cy="3481299"/>
          </a:xfrm>
        </p:grpSpPr>
        <p:grpSp>
          <p:nvGrpSpPr>
            <p:cNvPr id="60" name="组合 59"/>
            <p:cNvGrpSpPr/>
            <p:nvPr/>
          </p:nvGrpSpPr>
          <p:grpSpPr>
            <a:xfrm>
              <a:off x="1292339" y="830411"/>
              <a:ext cx="2407859" cy="1775460"/>
              <a:chOff x="1618263" y="1668712"/>
              <a:chExt cx="2407859" cy="1775460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1831562" y="1668712"/>
                <a:ext cx="2194560" cy="1379220"/>
              </a:xfrm>
              <a:custGeom>
                <a:avLst/>
                <a:gdLst>
                  <a:gd name="connsiteX0" fmla="*/ 952500 w 2537460"/>
                  <a:gd name="connsiteY0" fmla="*/ 1508760 h 1508760"/>
                  <a:gd name="connsiteX1" fmla="*/ 0 w 2537460"/>
                  <a:gd name="connsiteY1" fmla="*/ 175260 h 1508760"/>
                  <a:gd name="connsiteX2" fmla="*/ 1303020 w 2537460"/>
                  <a:gd name="connsiteY2" fmla="*/ 358140 h 1508760"/>
                  <a:gd name="connsiteX3" fmla="*/ 2537460 w 2537460"/>
                  <a:gd name="connsiteY3" fmla="*/ 0 h 1508760"/>
                  <a:gd name="connsiteX4" fmla="*/ 1950720 w 2537460"/>
                  <a:gd name="connsiteY4" fmla="*/ 1455420 h 1508760"/>
                  <a:gd name="connsiteX5" fmla="*/ 952500 w 2537460"/>
                  <a:gd name="connsiteY5" fmla="*/ 1508760 h 1508760"/>
                  <a:gd name="connsiteX0" fmla="*/ 952500 w 2392680"/>
                  <a:gd name="connsiteY0" fmla="*/ 1379220 h 1379220"/>
                  <a:gd name="connsiteX1" fmla="*/ 0 w 2392680"/>
                  <a:gd name="connsiteY1" fmla="*/ 45720 h 1379220"/>
                  <a:gd name="connsiteX2" fmla="*/ 1303020 w 2392680"/>
                  <a:gd name="connsiteY2" fmla="*/ 228600 h 1379220"/>
                  <a:gd name="connsiteX3" fmla="*/ 2392680 w 2392680"/>
                  <a:gd name="connsiteY3" fmla="*/ 0 h 1379220"/>
                  <a:gd name="connsiteX4" fmla="*/ 1950720 w 2392680"/>
                  <a:gd name="connsiteY4" fmla="*/ 1325880 h 1379220"/>
                  <a:gd name="connsiteX5" fmla="*/ 952500 w 2392680"/>
                  <a:gd name="connsiteY5" fmla="*/ 1379220 h 1379220"/>
                  <a:gd name="connsiteX0" fmla="*/ 876300 w 2316480"/>
                  <a:gd name="connsiteY0" fmla="*/ 1379220 h 1379220"/>
                  <a:gd name="connsiteX1" fmla="*/ 0 w 2316480"/>
                  <a:gd name="connsiteY1" fmla="*/ 129540 h 1379220"/>
                  <a:gd name="connsiteX2" fmla="*/ 1226820 w 2316480"/>
                  <a:gd name="connsiteY2" fmla="*/ 228600 h 1379220"/>
                  <a:gd name="connsiteX3" fmla="*/ 2316480 w 2316480"/>
                  <a:gd name="connsiteY3" fmla="*/ 0 h 1379220"/>
                  <a:gd name="connsiteX4" fmla="*/ 1874520 w 2316480"/>
                  <a:gd name="connsiteY4" fmla="*/ 1325880 h 1379220"/>
                  <a:gd name="connsiteX5" fmla="*/ 876300 w 2316480"/>
                  <a:gd name="connsiteY5" fmla="*/ 1379220 h 1379220"/>
                  <a:gd name="connsiteX0" fmla="*/ 754380 w 2194560"/>
                  <a:gd name="connsiteY0" fmla="*/ 1379220 h 1379220"/>
                  <a:gd name="connsiteX1" fmla="*/ 0 w 2194560"/>
                  <a:gd name="connsiteY1" fmla="*/ 106680 h 1379220"/>
                  <a:gd name="connsiteX2" fmla="*/ 1104900 w 2194560"/>
                  <a:gd name="connsiteY2" fmla="*/ 228600 h 1379220"/>
                  <a:gd name="connsiteX3" fmla="*/ 2194560 w 2194560"/>
                  <a:gd name="connsiteY3" fmla="*/ 0 h 1379220"/>
                  <a:gd name="connsiteX4" fmla="*/ 1752600 w 2194560"/>
                  <a:gd name="connsiteY4" fmla="*/ 1325880 h 1379220"/>
                  <a:gd name="connsiteX5" fmla="*/ 754380 w 2194560"/>
                  <a:gd name="connsiteY5" fmla="*/ 1379220 h 1379220"/>
                  <a:gd name="connsiteX0" fmla="*/ 754380 w 2194560"/>
                  <a:gd name="connsiteY0" fmla="*/ 1379220 h 1379220"/>
                  <a:gd name="connsiteX1" fmla="*/ 0 w 2194560"/>
                  <a:gd name="connsiteY1" fmla="*/ 106680 h 1379220"/>
                  <a:gd name="connsiteX2" fmla="*/ 1188720 w 2194560"/>
                  <a:gd name="connsiteY2" fmla="*/ 236220 h 1379220"/>
                  <a:gd name="connsiteX3" fmla="*/ 2194560 w 2194560"/>
                  <a:gd name="connsiteY3" fmla="*/ 0 h 1379220"/>
                  <a:gd name="connsiteX4" fmla="*/ 1752600 w 2194560"/>
                  <a:gd name="connsiteY4" fmla="*/ 1325880 h 1379220"/>
                  <a:gd name="connsiteX5" fmla="*/ 754380 w 2194560"/>
                  <a:gd name="connsiteY5" fmla="*/ 1379220 h 137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4560" h="1379220">
                    <a:moveTo>
                      <a:pt x="754380" y="1379220"/>
                    </a:moveTo>
                    <a:lnTo>
                      <a:pt x="0" y="106680"/>
                    </a:lnTo>
                    <a:lnTo>
                      <a:pt x="1188720" y="236220"/>
                    </a:lnTo>
                    <a:lnTo>
                      <a:pt x="2194560" y="0"/>
                    </a:lnTo>
                    <a:lnTo>
                      <a:pt x="1752600" y="1325880"/>
                    </a:lnTo>
                    <a:lnTo>
                      <a:pt x="754380" y="13792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2560539" y="2423092"/>
                <a:ext cx="1025525" cy="1021080"/>
              </a:xfrm>
              <a:prstGeom prst="round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0" name="流程图: 资料带 29"/>
              <p:cNvSpPr/>
              <p:nvPr/>
            </p:nvSpPr>
            <p:spPr>
              <a:xfrm>
                <a:off x="2560543" y="2617719"/>
                <a:ext cx="1027884" cy="299512"/>
              </a:xfrm>
              <a:custGeom>
                <a:avLst/>
                <a:gdLst>
                  <a:gd name="connsiteX0" fmla="*/ 0 w 10000"/>
                  <a:gd name="connsiteY0" fmla="*/ 1000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0 w 10000"/>
                  <a:gd name="connsiteY10" fmla="*/ 1000 h 10000"/>
                  <a:gd name="connsiteX0" fmla="*/ 70 w 10000"/>
                  <a:gd name="connsiteY0" fmla="*/ 3652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130"/>
                  <a:gd name="connsiteX1" fmla="*/ 2872 w 10000"/>
                  <a:gd name="connsiteY1" fmla="*/ 3136 h 10130"/>
                  <a:gd name="connsiteX2" fmla="*/ 5000 w 10000"/>
                  <a:gd name="connsiteY2" fmla="*/ 1000 h 10130"/>
                  <a:gd name="connsiteX3" fmla="*/ 7500 w 10000"/>
                  <a:gd name="connsiteY3" fmla="*/ 0 h 10130"/>
                  <a:gd name="connsiteX4" fmla="*/ 10000 w 10000"/>
                  <a:gd name="connsiteY4" fmla="*/ 1000 h 10130"/>
                  <a:gd name="connsiteX5" fmla="*/ 10000 w 10000"/>
                  <a:gd name="connsiteY5" fmla="*/ 9000 h 10130"/>
                  <a:gd name="connsiteX6" fmla="*/ 7500 w 10000"/>
                  <a:gd name="connsiteY6" fmla="*/ 8000 h 10130"/>
                  <a:gd name="connsiteX7" fmla="*/ 4234 w 10000"/>
                  <a:gd name="connsiteY7" fmla="*/ 9833 h 10130"/>
                  <a:gd name="connsiteX8" fmla="*/ 2500 w 10000"/>
                  <a:gd name="connsiteY8" fmla="*/ 10000 h 10130"/>
                  <a:gd name="connsiteX9" fmla="*/ 0 w 10000"/>
                  <a:gd name="connsiteY9" fmla="*/ 9000 h 10130"/>
                  <a:gd name="connsiteX10" fmla="*/ 70 w 10000"/>
                  <a:gd name="connsiteY10" fmla="*/ 3652 h 1013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2500 w 10000"/>
                  <a:gd name="connsiteY7" fmla="*/ 10000 h 10000"/>
                  <a:gd name="connsiteX8" fmla="*/ 0 w 10000"/>
                  <a:gd name="connsiteY8" fmla="*/ 9000 h 10000"/>
                  <a:gd name="connsiteX9" fmla="*/ 70 w 10000"/>
                  <a:gd name="connsiteY9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70 w 10000"/>
                  <a:gd name="connsiteY8" fmla="*/ 3652 h 10000"/>
                  <a:gd name="connsiteX0" fmla="*/ 0 w 10000"/>
                  <a:gd name="connsiteY0" fmla="*/ 3803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0 w 10000"/>
                  <a:gd name="connsiteY8" fmla="*/ 3803 h 10000"/>
                  <a:gd name="connsiteX0" fmla="*/ 0 w 10000"/>
                  <a:gd name="connsiteY0" fmla="*/ 3018 h 9215"/>
                  <a:gd name="connsiteX1" fmla="*/ 2872 w 10000"/>
                  <a:gd name="connsiteY1" fmla="*/ 2351 h 9215"/>
                  <a:gd name="connsiteX2" fmla="*/ 10000 w 10000"/>
                  <a:gd name="connsiteY2" fmla="*/ 215 h 9215"/>
                  <a:gd name="connsiteX3" fmla="*/ 10000 w 10000"/>
                  <a:gd name="connsiteY3" fmla="*/ 8215 h 9215"/>
                  <a:gd name="connsiteX4" fmla="*/ 7500 w 10000"/>
                  <a:gd name="connsiteY4" fmla="*/ 7215 h 9215"/>
                  <a:gd name="connsiteX5" fmla="*/ 2500 w 10000"/>
                  <a:gd name="connsiteY5" fmla="*/ 9215 h 9215"/>
                  <a:gd name="connsiteX6" fmla="*/ 0 w 10000"/>
                  <a:gd name="connsiteY6" fmla="*/ 8215 h 9215"/>
                  <a:gd name="connsiteX7" fmla="*/ 0 w 10000"/>
                  <a:gd name="connsiteY7" fmla="*/ 3018 h 9215"/>
                  <a:gd name="connsiteX0" fmla="*/ 0 w 10000"/>
                  <a:gd name="connsiteY0" fmla="*/ 3261 h 9986"/>
                  <a:gd name="connsiteX1" fmla="*/ 3569 w 10000"/>
                  <a:gd name="connsiteY1" fmla="*/ 2784 h 9986"/>
                  <a:gd name="connsiteX2" fmla="*/ 10000 w 10000"/>
                  <a:gd name="connsiteY2" fmla="*/ 219 h 9986"/>
                  <a:gd name="connsiteX3" fmla="*/ 10000 w 10000"/>
                  <a:gd name="connsiteY3" fmla="*/ 8901 h 9986"/>
                  <a:gd name="connsiteX4" fmla="*/ 7500 w 10000"/>
                  <a:gd name="connsiteY4" fmla="*/ 7816 h 9986"/>
                  <a:gd name="connsiteX5" fmla="*/ 2500 w 10000"/>
                  <a:gd name="connsiteY5" fmla="*/ 9986 h 9986"/>
                  <a:gd name="connsiteX6" fmla="*/ 0 w 10000"/>
                  <a:gd name="connsiteY6" fmla="*/ 8901 h 9986"/>
                  <a:gd name="connsiteX7" fmla="*/ 0 w 10000"/>
                  <a:gd name="connsiteY7" fmla="*/ 3261 h 9986"/>
                  <a:gd name="connsiteX0" fmla="*/ 0 w 10000"/>
                  <a:gd name="connsiteY0" fmla="*/ 3266 h 10000"/>
                  <a:gd name="connsiteX1" fmla="*/ 3569 w 10000"/>
                  <a:gd name="connsiteY1" fmla="*/ 2788 h 10000"/>
                  <a:gd name="connsiteX2" fmla="*/ 10000 w 10000"/>
                  <a:gd name="connsiteY2" fmla="*/ 219 h 10000"/>
                  <a:gd name="connsiteX3" fmla="*/ 10000 w 10000"/>
                  <a:gd name="connsiteY3" fmla="*/ 8913 h 10000"/>
                  <a:gd name="connsiteX4" fmla="*/ 7717 w 10000"/>
                  <a:gd name="connsiteY4" fmla="*/ 9144 h 10000"/>
                  <a:gd name="connsiteX5" fmla="*/ 2500 w 10000"/>
                  <a:gd name="connsiteY5" fmla="*/ 10000 h 10000"/>
                  <a:gd name="connsiteX6" fmla="*/ 0 w 10000"/>
                  <a:gd name="connsiteY6" fmla="*/ 8913 h 10000"/>
                  <a:gd name="connsiteX7" fmla="*/ 0 w 10000"/>
                  <a:gd name="connsiteY7" fmla="*/ 3266 h 10000"/>
                  <a:gd name="connsiteX0" fmla="*/ 0 w 10000"/>
                  <a:gd name="connsiteY0" fmla="*/ 3266 h 10380"/>
                  <a:gd name="connsiteX1" fmla="*/ 3569 w 10000"/>
                  <a:gd name="connsiteY1" fmla="*/ 2788 h 10380"/>
                  <a:gd name="connsiteX2" fmla="*/ 10000 w 10000"/>
                  <a:gd name="connsiteY2" fmla="*/ 219 h 10380"/>
                  <a:gd name="connsiteX3" fmla="*/ 10000 w 10000"/>
                  <a:gd name="connsiteY3" fmla="*/ 8913 h 10380"/>
                  <a:gd name="connsiteX4" fmla="*/ 7686 w 10000"/>
                  <a:gd name="connsiteY4" fmla="*/ 10351 h 10380"/>
                  <a:gd name="connsiteX5" fmla="*/ 2500 w 10000"/>
                  <a:gd name="connsiteY5" fmla="*/ 10000 h 10380"/>
                  <a:gd name="connsiteX6" fmla="*/ 0 w 10000"/>
                  <a:gd name="connsiteY6" fmla="*/ 8913 h 10380"/>
                  <a:gd name="connsiteX7" fmla="*/ 0 w 10000"/>
                  <a:gd name="connsiteY7" fmla="*/ 3266 h 10380"/>
                  <a:gd name="connsiteX0" fmla="*/ 0 w 10023"/>
                  <a:gd name="connsiteY0" fmla="*/ 3266 h 10355"/>
                  <a:gd name="connsiteX1" fmla="*/ 3569 w 10023"/>
                  <a:gd name="connsiteY1" fmla="*/ 2788 h 10355"/>
                  <a:gd name="connsiteX2" fmla="*/ 10000 w 10023"/>
                  <a:gd name="connsiteY2" fmla="*/ 219 h 10355"/>
                  <a:gd name="connsiteX3" fmla="*/ 10023 w 10023"/>
                  <a:gd name="connsiteY3" fmla="*/ 9654 h 10355"/>
                  <a:gd name="connsiteX4" fmla="*/ 7686 w 10023"/>
                  <a:gd name="connsiteY4" fmla="*/ 10351 h 10355"/>
                  <a:gd name="connsiteX5" fmla="*/ 2500 w 10023"/>
                  <a:gd name="connsiteY5" fmla="*/ 10000 h 10355"/>
                  <a:gd name="connsiteX6" fmla="*/ 0 w 10023"/>
                  <a:gd name="connsiteY6" fmla="*/ 8913 h 10355"/>
                  <a:gd name="connsiteX7" fmla="*/ 0 w 10023"/>
                  <a:gd name="connsiteY7" fmla="*/ 3266 h 1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3" h="10355">
                    <a:moveTo>
                      <a:pt x="0" y="3266"/>
                    </a:moveTo>
                    <a:cubicBezTo>
                      <a:pt x="0" y="3865"/>
                      <a:pt x="1902" y="3296"/>
                      <a:pt x="3569" y="2788"/>
                    </a:cubicBezTo>
                    <a:cubicBezTo>
                      <a:pt x="5236" y="2280"/>
                      <a:pt x="8812" y="-842"/>
                      <a:pt x="10000" y="219"/>
                    </a:cubicBezTo>
                    <a:cubicBezTo>
                      <a:pt x="10008" y="3364"/>
                      <a:pt x="10015" y="6509"/>
                      <a:pt x="10023" y="9654"/>
                    </a:cubicBezTo>
                    <a:cubicBezTo>
                      <a:pt x="10023" y="9055"/>
                      <a:pt x="8940" y="10293"/>
                      <a:pt x="7686" y="10351"/>
                    </a:cubicBezTo>
                    <a:cubicBezTo>
                      <a:pt x="6432" y="10409"/>
                      <a:pt x="3750" y="9819"/>
                      <a:pt x="2500" y="10000"/>
                    </a:cubicBezTo>
                    <a:cubicBezTo>
                      <a:pt x="1119" y="10000"/>
                      <a:pt x="0" y="9513"/>
                      <a:pt x="0" y="8913"/>
                    </a:cubicBezTo>
                    <a:lnTo>
                      <a:pt x="0" y="32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1" name="流程图: 联系 30"/>
              <p:cNvSpPr/>
              <p:nvPr/>
            </p:nvSpPr>
            <p:spPr>
              <a:xfrm>
                <a:off x="2839332" y="2781642"/>
                <a:ext cx="80008" cy="80008"/>
              </a:xfrm>
              <a:prstGeom prst="flowChartConnector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2" name="流程图: 联系 31"/>
              <p:cNvSpPr/>
              <p:nvPr/>
            </p:nvSpPr>
            <p:spPr>
              <a:xfrm>
                <a:off x="3182199" y="2774557"/>
                <a:ext cx="84792" cy="94177"/>
              </a:xfrm>
              <a:prstGeom prst="flowChartConnector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2214944" y="3093650"/>
                <a:ext cx="344487" cy="222249"/>
                <a:chOff x="3841750" y="3284537"/>
                <a:chExt cx="344487" cy="222249"/>
              </a:xfrm>
            </p:grpSpPr>
            <p:sp>
              <p:nvSpPr>
                <p:cNvPr id="37" name="流程图: 可选过程 36"/>
                <p:cNvSpPr/>
                <p:nvPr/>
              </p:nvSpPr>
              <p:spPr>
                <a:xfrm>
                  <a:off x="4090987" y="3338623"/>
                  <a:ext cx="95250" cy="140488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4" name="流程图: 可选过程 33"/>
                <p:cNvSpPr/>
                <p:nvPr/>
              </p:nvSpPr>
              <p:spPr>
                <a:xfrm>
                  <a:off x="3841750" y="3302000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6" name="流程图: 可选过程 35"/>
                <p:cNvSpPr/>
                <p:nvPr/>
              </p:nvSpPr>
              <p:spPr>
                <a:xfrm>
                  <a:off x="4021137" y="3298030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5" name="流程图: 可选过程 34"/>
                <p:cNvSpPr/>
                <p:nvPr/>
              </p:nvSpPr>
              <p:spPr>
                <a:xfrm>
                  <a:off x="3921125" y="3284537"/>
                  <a:ext cx="120650" cy="222249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cxnSp>
            <p:nvCxnSpPr>
              <p:cNvPr id="45" name="直接连接符 44"/>
              <p:cNvCxnSpPr/>
              <p:nvPr/>
            </p:nvCxnSpPr>
            <p:spPr>
              <a:xfrm flipV="1">
                <a:off x="1618263" y="3205407"/>
                <a:ext cx="1912813" cy="93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流程图: 磁盘 14"/>
            <p:cNvSpPr/>
            <p:nvPr/>
          </p:nvSpPr>
          <p:spPr>
            <a:xfrm rot="2090966">
              <a:off x="2685466" y="2360601"/>
              <a:ext cx="128157" cy="1114499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7" name="组合 16"/>
            <p:cNvGrpSpPr/>
            <p:nvPr/>
          </p:nvGrpSpPr>
          <p:grpSpPr>
            <a:xfrm rot="18288119">
              <a:off x="2671055" y="2696861"/>
              <a:ext cx="344487" cy="222249"/>
              <a:chOff x="2251746" y="4906503"/>
              <a:chExt cx="344487" cy="222249"/>
            </a:xfrm>
          </p:grpSpPr>
          <p:sp>
            <p:nvSpPr>
              <p:cNvPr id="44" name="流程图: 可选过程 43"/>
              <p:cNvSpPr/>
              <p:nvPr/>
            </p:nvSpPr>
            <p:spPr>
              <a:xfrm flipH="1">
                <a:off x="2251746" y="4960589"/>
                <a:ext cx="95250" cy="14048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7" name="流程图: 可选过程 46"/>
              <p:cNvSpPr/>
              <p:nvPr/>
            </p:nvSpPr>
            <p:spPr>
              <a:xfrm flipH="1">
                <a:off x="2500983" y="4923966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9" name="流程图: 可选过程 48"/>
              <p:cNvSpPr/>
              <p:nvPr/>
            </p:nvSpPr>
            <p:spPr>
              <a:xfrm flipH="1">
                <a:off x="2321596" y="4919996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0" name="流程图: 可选过程 49"/>
              <p:cNvSpPr/>
              <p:nvPr/>
            </p:nvSpPr>
            <p:spPr>
              <a:xfrm flipH="1">
                <a:off x="2396208" y="4906503"/>
                <a:ext cx="120650" cy="2222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51" name="流程图: 资料带 29"/>
            <p:cNvSpPr/>
            <p:nvPr/>
          </p:nvSpPr>
          <p:spPr>
            <a:xfrm rot="21018889">
              <a:off x="2734356" y="437629"/>
              <a:ext cx="2635477" cy="1836294"/>
            </a:xfrm>
            <a:custGeom>
              <a:avLst/>
              <a:gdLst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70 w 10000"/>
                <a:gd name="connsiteY0" fmla="*/ 3652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70 w 10000"/>
                <a:gd name="connsiteY10" fmla="*/ 3652 h 1000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70 w 10000"/>
                <a:gd name="connsiteY10" fmla="*/ 3652 h 10000"/>
                <a:gd name="connsiteX0" fmla="*/ 70 w 10000"/>
                <a:gd name="connsiteY0" fmla="*/ 3652 h 10130"/>
                <a:gd name="connsiteX1" fmla="*/ 2872 w 10000"/>
                <a:gd name="connsiteY1" fmla="*/ 3136 h 10130"/>
                <a:gd name="connsiteX2" fmla="*/ 5000 w 10000"/>
                <a:gd name="connsiteY2" fmla="*/ 1000 h 10130"/>
                <a:gd name="connsiteX3" fmla="*/ 7500 w 10000"/>
                <a:gd name="connsiteY3" fmla="*/ 0 h 10130"/>
                <a:gd name="connsiteX4" fmla="*/ 10000 w 10000"/>
                <a:gd name="connsiteY4" fmla="*/ 1000 h 10130"/>
                <a:gd name="connsiteX5" fmla="*/ 10000 w 10000"/>
                <a:gd name="connsiteY5" fmla="*/ 9000 h 10130"/>
                <a:gd name="connsiteX6" fmla="*/ 7500 w 10000"/>
                <a:gd name="connsiteY6" fmla="*/ 8000 h 10130"/>
                <a:gd name="connsiteX7" fmla="*/ 4234 w 10000"/>
                <a:gd name="connsiteY7" fmla="*/ 9833 h 10130"/>
                <a:gd name="connsiteX8" fmla="*/ 2500 w 10000"/>
                <a:gd name="connsiteY8" fmla="*/ 10000 h 10130"/>
                <a:gd name="connsiteX9" fmla="*/ 0 w 10000"/>
                <a:gd name="connsiteY9" fmla="*/ 9000 h 10130"/>
                <a:gd name="connsiteX10" fmla="*/ 70 w 10000"/>
                <a:gd name="connsiteY10" fmla="*/ 3652 h 1013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2500 w 10000"/>
                <a:gd name="connsiteY7" fmla="*/ 10000 h 10000"/>
                <a:gd name="connsiteX8" fmla="*/ 0 w 10000"/>
                <a:gd name="connsiteY8" fmla="*/ 9000 h 10000"/>
                <a:gd name="connsiteX9" fmla="*/ 70 w 10000"/>
                <a:gd name="connsiteY9" fmla="*/ 3652 h 1000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7500 w 10000"/>
                <a:gd name="connsiteY2" fmla="*/ 0 h 10000"/>
                <a:gd name="connsiteX3" fmla="*/ 10000 w 10000"/>
                <a:gd name="connsiteY3" fmla="*/ 1000 h 10000"/>
                <a:gd name="connsiteX4" fmla="*/ 10000 w 10000"/>
                <a:gd name="connsiteY4" fmla="*/ 9000 h 10000"/>
                <a:gd name="connsiteX5" fmla="*/ 7500 w 10000"/>
                <a:gd name="connsiteY5" fmla="*/ 8000 h 10000"/>
                <a:gd name="connsiteX6" fmla="*/ 2500 w 10000"/>
                <a:gd name="connsiteY6" fmla="*/ 10000 h 10000"/>
                <a:gd name="connsiteX7" fmla="*/ 0 w 10000"/>
                <a:gd name="connsiteY7" fmla="*/ 9000 h 10000"/>
                <a:gd name="connsiteX8" fmla="*/ 70 w 10000"/>
                <a:gd name="connsiteY8" fmla="*/ 3652 h 10000"/>
                <a:gd name="connsiteX0" fmla="*/ 0 w 10000"/>
                <a:gd name="connsiteY0" fmla="*/ 3803 h 10000"/>
                <a:gd name="connsiteX1" fmla="*/ 2872 w 10000"/>
                <a:gd name="connsiteY1" fmla="*/ 3136 h 10000"/>
                <a:gd name="connsiteX2" fmla="*/ 7500 w 10000"/>
                <a:gd name="connsiteY2" fmla="*/ 0 h 10000"/>
                <a:gd name="connsiteX3" fmla="*/ 10000 w 10000"/>
                <a:gd name="connsiteY3" fmla="*/ 1000 h 10000"/>
                <a:gd name="connsiteX4" fmla="*/ 10000 w 10000"/>
                <a:gd name="connsiteY4" fmla="*/ 9000 h 10000"/>
                <a:gd name="connsiteX5" fmla="*/ 7500 w 10000"/>
                <a:gd name="connsiteY5" fmla="*/ 8000 h 10000"/>
                <a:gd name="connsiteX6" fmla="*/ 2500 w 10000"/>
                <a:gd name="connsiteY6" fmla="*/ 10000 h 10000"/>
                <a:gd name="connsiteX7" fmla="*/ 0 w 10000"/>
                <a:gd name="connsiteY7" fmla="*/ 9000 h 10000"/>
                <a:gd name="connsiteX8" fmla="*/ 0 w 10000"/>
                <a:gd name="connsiteY8" fmla="*/ 3803 h 10000"/>
                <a:gd name="connsiteX0" fmla="*/ 0 w 10000"/>
                <a:gd name="connsiteY0" fmla="*/ 3018 h 9215"/>
                <a:gd name="connsiteX1" fmla="*/ 2872 w 10000"/>
                <a:gd name="connsiteY1" fmla="*/ 2351 h 9215"/>
                <a:gd name="connsiteX2" fmla="*/ 10000 w 10000"/>
                <a:gd name="connsiteY2" fmla="*/ 215 h 9215"/>
                <a:gd name="connsiteX3" fmla="*/ 10000 w 10000"/>
                <a:gd name="connsiteY3" fmla="*/ 8215 h 9215"/>
                <a:gd name="connsiteX4" fmla="*/ 7500 w 10000"/>
                <a:gd name="connsiteY4" fmla="*/ 7215 h 9215"/>
                <a:gd name="connsiteX5" fmla="*/ 2500 w 10000"/>
                <a:gd name="connsiteY5" fmla="*/ 9215 h 9215"/>
                <a:gd name="connsiteX6" fmla="*/ 0 w 10000"/>
                <a:gd name="connsiteY6" fmla="*/ 8215 h 9215"/>
                <a:gd name="connsiteX7" fmla="*/ 0 w 10000"/>
                <a:gd name="connsiteY7" fmla="*/ 3018 h 9215"/>
                <a:gd name="connsiteX0" fmla="*/ 0 w 10000"/>
                <a:gd name="connsiteY0" fmla="*/ 3261 h 9986"/>
                <a:gd name="connsiteX1" fmla="*/ 3569 w 10000"/>
                <a:gd name="connsiteY1" fmla="*/ 2784 h 9986"/>
                <a:gd name="connsiteX2" fmla="*/ 10000 w 10000"/>
                <a:gd name="connsiteY2" fmla="*/ 219 h 9986"/>
                <a:gd name="connsiteX3" fmla="*/ 10000 w 10000"/>
                <a:gd name="connsiteY3" fmla="*/ 8901 h 9986"/>
                <a:gd name="connsiteX4" fmla="*/ 7500 w 10000"/>
                <a:gd name="connsiteY4" fmla="*/ 7816 h 9986"/>
                <a:gd name="connsiteX5" fmla="*/ 2500 w 10000"/>
                <a:gd name="connsiteY5" fmla="*/ 9986 h 9986"/>
                <a:gd name="connsiteX6" fmla="*/ 0 w 10000"/>
                <a:gd name="connsiteY6" fmla="*/ 8901 h 9986"/>
                <a:gd name="connsiteX7" fmla="*/ 0 w 10000"/>
                <a:gd name="connsiteY7" fmla="*/ 3261 h 9986"/>
                <a:gd name="connsiteX0" fmla="*/ 0 w 10000"/>
                <a:gd name="connsiteY0" fmla="*/ 3266 h 10000"/>
                <a:gd name="connsiteX1" fmla="*/ 3569 w 10000"/>
                <a:gd name="connsiteY1" fmla="*/ 2788 h 10000"/>
                <a:gd name="connsiteX2" fmla="*/ 10000 w 10000"/>
                <a:gd name="connsiteY2" fmla="*/ 219 h 10000"/>
                <a:gd name="connsiteX3" fmla="*/ 10000 w 10000"/>
                <a:gd name="connsiteY3" fmla="*/ 8913 h 10000"/>
                <a:gd name="connsiteX4" fmla="*/ 7717 w 10000"/>
                <a:gd name="connsiteY4" fmla="*/ 9144 h 10000"/>
                <a:gd name="connsiteX5" fmla="*/ 2500 w 10000"/>
                <a:gd name="connsiteY5" fmla="*/ 10000 h 10000"/>
                <a:gd name="connsiteX6" fmla="*/ 0 w 10000"/>
                <a:gd name="connsiteY6" fmla="*/ 8913 h 10000"/>
                <a:gd name="connsiteX7" fmla="*/ 0 w 10000"/>
                <a:gd name="connsiteY7" fmla="*/ 3266 h 10000"/>
                <a:gd name="connsiteX0" fmla="*/ 0 w 10000"/>
                <a:gd name="connsiteY0" fmla="*/ 3266 h 10380"/>
                <a:gd name="connsiteX1" fmla="*/ 3569 w 10000"/>
                <a:gd name="connsiteY1" fmla="*/ 2788 h 10380"/>
                <a:gd name="connsiteX2" fmla="*/ 10000 w 10000"/>
                <a:gd name="connsiteY2" fmla="*/ 219 h 10380"/>
                <a:gd name="connsiteX3" fmla="*/ 10000 w 10000"/>
                <a:gd name="connsiteY3" fmla="*/ 8913 h 10380"/>
                <a:gd name="connsiteX4" fmla="*/ 7686 w 10000"/>
                <a:gd name="connsiteY4" fmla="*/ 10351 h 10380"/>
                <a:gd name="connsiteX5" fmla="*/ 2500 w 10000"/>
                <a:gd name="connsiteY5" fmla="*/ 10000 h 10380"/>
                <a:gd name="connsiteX6" fmla="*/ 0 w 10000"/>
                <a:gd name="connsiteY6" fmla="*/ 8913 h 10380"/>
                <a:gd name="connsiteX7" fmla="*/ 0 w 10000"/>
                <a:gd name="connsiteY7" fmla="*/ 3266 h 10380"/>
                <a:gd name="connsiteX0" fmla="*/ 0 w 10023"/>
                <a:gd name="connsiteY0" fmla="*/ 3266 h 10355"/>
                <a:gd name="connsiteX1" fmla="*/ 3569 w 10023"/>
                <a:gd name="connsiteY1" fmla="*/ 2788 h 10355"/>
                <a:gd name="connsiteX2" fmla="*/ 10000 w 10023"/>
                <a:gd name="connsiteY2" fmla="*/ 219 h 10355"/>
                <a:gd name="connsiteX3" fmla="*/ 10023 w 10023"/>
                <a:gd name="connsiteY3" fmla="*/ 9654 h 10355"/>
                <a:gd name="connsiteX4" fmla="*/ 7686 w 10023"/>
                <a:gd name="connsiteY4" fmla="*/ 10351 h 10355"/>
                <a:gd name="connsiteX5" fmla="*/ 2500 w 10023"/>
                <a:gd name="connsiteY5" fmla="*/ 10000 h 10355"/>
                <a:gd name="connsiteX6" fmla="*/ 0 w 10023"/>
                <a:gd name="connsiteY6" fmla="*/ 8913 h 10355"/>
                <a:gd name="connsiteX7" fmla="*/ 0 w 10023"/>
                <a:gd name="connsiteY7" fmla="*/ 3266 h 10355"/>
                <a:gd name="connsiteX0" fmla="*/ 0 w 10023"/>
                <a:gd name="connsiteY0" fmla="*/ 2139 h 9228"/>
                <a:gd name="connsiteX1" fmla="*/ 3569 w 10023"/>
                <a:gd name="connsiteY1" fmla="*/ 1661 h 9228"/>
                <a:gd name="connsiteX2" fmla="*/ 8922 w 10023"/>
                <a:gd name="connsiteY2" fmla="*/ 295 h 9228"/>
                <a:gd name="connsiteX3" fmla="*/ 10023 w 10023"/>
                <a:gd name="connsiteY3" fmla="*/ 8527 h 9228"/>
                <a:gd name="connsiteX4" fmla="*/ 7686 w 10023"/>
                <a:gd name="connsiteY4" fmla="*/ 9224 h 9228"/>
                <a:gd name="connsiteX5" fmla="*/ 2500 w 10023"/>
                <a:gd name="connsiteY5" fmla="*/ 8873 h 9228"/>
                <a:gd name="connsiteX6" fmla="*/ 0 w 10023"/>
                <a:gd name="connsiteY6" fmla="*/ 7786 h 9228"/>
                <a:gd name="connsiteX7" fmla="*/ 0 w 10023"/>
                <a:gd name="connsiteY7" fmla="*/ 2139 h 9228"/>
                <a:gd name="connsiteX0" fmla="*/ 0 w 10154"/>
                <a:gd name="connsiteY0" fmla="*/ 2065 h 9747"/>
                <a:gd name="connsiteX1" fmla="*/ 3561 w 10154"/>
                <a:gd name="connsiteY1" fmla="*/ 1547 h 9747"/>
                <a:gd name="connsiteX2" fmla="*/ 8902 w 10154"/>
                <a:gd name="connsiteY2" fmla="*/ 67 h 9747"/>
                <a:gd name="connsiteX3" fmla="*/ 9961 w 10154"/>
                <a:gd name="connsiteY3" fmla="*/ 3937 h 9747"/>
                <a:gd name="connsiteX4" fmla="*/ 10000 w 10154"/>
                <a:gd name="connsiteY4" fmla="*/ 8987 h 9747"/>
                <a:gd name="connsiteX5" fmla="*/ 7668 w 10154"/>
                <a:gd name="connsiteY5" fmla="*/ 9743 h 9747"/>
                <a:gd name="connsiteX6" fmla="*/ 2494 w 10154"/>
                <a:gd name="connsiteY6" fmla="*/ 9362 h 9747"/>
                <a:gd name="connsiteX7" fmla="*/ 0 w 10154"/>
                <a:gd name="connsiteY7" fmla="*/ 8184 h 9747"/>
                <a:gd name="connsiteX8" fmla="*/ 0 w 10154"/>
                <a:gd name="connsiteY8" fmla="*/ 2065 h 9747"/>
                <a:gd name="connsiteX0" fmla="*/ 0 w 9891"/>
                <a:gd name="connsiteY0" fmla="*/ 2119 h 10015"/>
                <a:gd name="connsiteX1" fmla="*/ 3507 w 9891"/>
                <a:gd name="connsiteY1" fmla="*/ 1587 h 10015"/>
                <a:gd name="connsiteX2" fmla="*/ 8767 w 9891"/>
                <a:gd name="connsiteY2" fmla="*/ 69 h 10015"/>
                <a:gd name="connsiteX3" fmla="*/ 9810 w 9891"/>
                <a:gd name="connsiteY3" fmla="*/ 4039 h 10015"/>
                <a:gd name="connsiteX4" fmla="*/ 9592 w 9891"/>
                <a:gd name="connsiteY4" fmla="*/ 8729 h 10015"/>
                <a:gd name="connsiteX5" fmla="*/ 7552 w 9891"/>
                <a:gd name="connsiteY5" fmla="*/ 9996 h 10015"/>
                <a:gd name="connsiteX6" fmla="*/ 2456 w 9891"/>
                <a:gd name="connsiteY6" fmla="*/ 9605 h 10015"/>
                <a:gd name="connsiteX7" fmla="*/ 0 w 9891"/>
                <a:gd name="connsiteY7" fmla="*/ 8396 h 10015"/>
                <a:gd name="connsiteX8" fmla="*/ 0 w 9891"/>
                <a:gd name="connsiteY8" fmla="*/ 2119 h 10015"/>
                <a:gd name="connsiteX0" fmla="*/ 0 w 10001"/>
                <a:gd name="connsiteY0" fmla="*/ 2128 h 10012"/>
                <a:gd name="connsiteX1" fmla="*/ 3546 w 10001"/>
                <a:gd name="connsiteY1" fmla="*/ 1597 h 10012"/>
                <a:gd name="connsiteX2" fmla="*/ 8620 w 10001"/>
                <a:gd name="connsiteY2" fmla="*/ 68 h 10012"/>
                <a:gd name="connsiteX3" fmla="*/ 9918 w 10001"/>
                <a:gd name="connsiteY3" fmla="*/ 4045 h 10012"/>
                <a:gd name="connsiteX4" fmla="*/ 9698 w 10001"/>
                <a:gd name="connsiteY4" fmla="*/ 8728 h 10012"/>
                <a:gd name="connsiteX5" fmla="*/ 7635 w 10001"/>
                <a:gd name="connsiteY5" fmla="*/ 9993 h 10012"/>
                <a:gd name="connsiteX6" fmla="*/ 2483 w 10001"/>
                <a:gd name="connsiteY6" fmla="*/ 9603 h 10012"/>
                <a:gd name="connsiteX7" fmla="*/ 0 w 10001"/>
                <a:gd name="connsiteY7" fmla="*/ 8395 h 10012"/>
                <a:gd name="connsiteX8" fmla="*/ 0 w 10001"/>
                <a:gd name="connsiteY8" fmla="*/ 2128 h 10012"/>
                <a:gd name="connsiteX0" fmla="*/ 0 w 10001"/>
                <a:gd name="connsiteY0" fmla="*/ 2128 h 10012"/>
                <a:gd name="connsiteX1" fmla="*/ 3546 w 10001"/>
                <a:gd name="connsiteY1" fmla="*/ 1597 h 10012"/>
                <a:gd name="connsiteX2" fmla="*/ 8620 w 10001"/>
                <a:gd name="connsiteY2" fmla="*/ 68 h 10012"/>
                <a:gd name="connsiteX3" fmla="*/ 9918 w 10001"/>
                <a:gd name="connsiteY3" fmla="*/ 4045 h 10012"/>
                <a:gd name="connsiteX4" fmla="*/ 9698 w 10001"/>
                <a:gd name="connsiteY4" fmla="*/ 8728 h 10012"/>
                <a:gd name="connsiteX5" fmla="*/ 7635 w 10001"/>
                <a:gd name="connsiteY5" fmla="*/ 9993 h 10012"/>
                <a:gd name="connsiteX6" fmla="*/ 2483 w 10001"/>
                <a:gd name="connsiteY6" fmla="*/ 9603 h 10012"/>
                <a:gd name="connsiteX7" fmla="*/ 104 w 10001"/>
                <a:gd name="connsiteY7" fmla="*/ 8362 h 10012"/>
                <a:gd name="connsiteX8" fmla="*/ 0 w 10001"/>
                <a:gd name="connsiteY8" fmla="*/ 2128 h 10012"/>
                <a:gd name="connsiteX0" fmla="*/ 0 w 10048"/>
                <a:gd name="connsiteY0" fmla="*/ 2113 h 10012"/>
                <a:gd name="connsiteX1" fmla="*/ 3593 w 10048"/>
                <a:gd name="connsiteY1" fmla="*/ 1597 h 10012"/>
                <a:gd name="connsiteX2" fmla="*/ 8667 w 10048"/>
                <a:gd name="connsiteY2" fmla="*/ 68 h 10012"/>
                <a:gd name="connsiteX3" fmla="*/ 9965 w 10048"/>
                <a:gd name="connsiteY3" fmla="*/ 4045 h 10012"/>
                <a:gd name="connsiteX4" fmla="*/ 9745 w 10048"/>
                <a:gd name="connsiteY4" fmla="*/ 8728 h 10012"/>
                <a:gd name="connsiteX5" fmla="*/ 7682 w 10048"/>
                <a:gd name="connsiteY5" fmla="*/ 9993 h 10012"/>
                <a:gd name="connsiteX6" fmla="*/ 2530 w 10048"/>
                <a:gd name="connsiteY6" fmla="*/ 9603 h 10012"/>
                <a:gd name="connsiteX7" fmla="*/ 151 w 10048"/>
                <a:gd name="connsiteY7" fmla="*/ 8362 h 10012"/>
                <a:gd name="connsiteX8" fmla="*/ 0 w 10048"/>
                <a:gd name="connsiteY8" fmla="*/ 2113 h 10012"/>
                <a:gd name="connsiteX0" fmla="*/ 133 w 9902"/>
                <a:gd name="connsiteY0" fmla="*/ 2205 h 10012"/>
                <a:gd name="connsiteX1" fmla="*/ 3447 w 9902"/>
                <a:gd name="connsiteY1" fmla="*/ 1597 h 10012"/>
                <a:gd name="connsiteX2" fmla="*/ 8521 w 9902"/>
                <a:gd name="connsiteY2" fmla="*/ 68 h 10012"/>
                <a:gd name="connsiteX3" fmla="*/ 9819 w 9902"/>
                <a:gd name="connsiteY3" fmla="*/ 4045 h 10012"/>
                <a:gd name="connsiteX4" fmla="*/ 9599 w 9902"/>
                <a:gd name="connsiteY4" fmla="*/ 8728 h 10012"/>
                <a:gd name="connsiteX5" fmla="*/ 7536 w 9902"/>
                <a:gd name="connsiteY5" fmla="*/ 9993 h 10012"/>
                <a:gd name="connsiteX6" fmla="*/ 2384 w 9902"/>
                <a:gd name="connsiteY6" fmla="*/ 9603 h 10012"/>
                <a:gd name="connsiteX7" fmla="*/ 5 w 9902"/>
                <a:gd name="connsiteY7" fmla="*/ 8362 h 10012"/>
                <a:gd name="connsiteX8" fmla="*/ 133 w 9902"/>
                <a:gd name="connsiteY8" fmla="*/ 2205 h 10012"/>
                <a:gd name="connsiteX0" fmla="*/ 45 w 9911"/>
                <a:gd name="connsiteY0" fmla="*/ 2202 h 10000"/>
                <a:gd name="connsiteX1" fmla="*/ 3392 w 9911"/>
                <a:gd name="connsiteY1" fmla="*/ 1595 h 10000"/>
                <a:gd name="connsiteX2" fmla="*/ 8516 w 9911"/>
                <a:gd name="connsiteY2" fmla="*/ 68 h 10000"/>
                <a:gd name="connsiteX3" fmla="*/ 9827 w 9911"/>
                <a:gd name="connsiteY3" fmla="*/ 4040 h 10000"/>
                <a:gd name="connsiteX4" fmla="*/ 9605 w 9911"/>
                <a:gd name="connsiteY4" fmla="*/ 8718 h 10000"/>
                <a:gd name="connsiteX5" fmla="*/ 7522 w 9911"/>
                <a:gd name="connsiteY5" fmla="*/ 9981 h 10000"/>
                <a:gd name="connsiteX6" fmla="*/ 2319 w 9911"/>
                <a:gd name="connsiteY6" fmla="*/ 9591 h 10000"/>
                <a:gd name="connsiteX7" fmla="*/ 8 w 9911"/>
                <a:gd name="connsiteY7" fmla="*/ 8112 h 10000"/>
                <a:gd name="connsiteX8" fmla="*/ 45 w 9911"/>
                <a:gd name="connsiteY8" fmla="*/ 2202 h 10000"/>
                <a:gd name="connsiteX0" fmla="*/ 164 w 10119"/>
                <a:gd name="connsiteY0" fmla="*/ 2202 h 10000"/>
                <a:gd name="connsiteX1" fmla="*/ 3541 w 10119"/>
                <a:gd name="connsiteY1" fmla="*/ 1595 h 10000"/>
                <a:gd name="connsiteX2" fmla="*/ 8711 w 10119"/>
                <a:gd name="connsiteY2" fmla="*/ 68 h 10000"/>
                <a:gd name="connsiteX3" fmla="*/ 10034 w 10119"/>
                <a:gd name="connsiteY3" fmla="*/ 4040 h 10000"/>
                <a:gd name="connsiteX4" fmla="*/ 9810 w 10119"/>
                <a:gd name="connsiteY4" fmla="*/ 8718 h 10000"/>
                <a:gd name="connsiteX5" fmla="*/ 7709 w 10119"/>
                <a:gd name="connsiteY5" fmla="*/ 9981 h 10000"/>
                <a:gd name="connsiteX6" fmla="*/ 2459 w 10119"/>
                <a:gd name="connsiteY6" fmla="*/ 9591 h 10000"/>
                <a:gd name="connsiteX7" fmla="*/ 127 w 10119"/>
                <a:gd name="connsiteY7" fmla="*/ 8112 h 10000"/>
                <a:gd name="connsiteX8" fmla="*/ 164 w 10119"/>
                <a:gd name="connsiteY8" fmla="*/ 2202 h 10000"/>
                <a:gd name="connsiteX0" fmla="*/ 164 w 10119"/>
                <a:gd name="connsiteY0" fmla="*/ 1908 h 9706"/>
                <a:gd name="connsiteX1" fmla="*/ 3541 w 10119"/>
                <a:gd name="connsiteY1" fmla="*/ 1301 h 9706"/>
                <a:gd name="connsiteX2" fmla="*/ 8406 w 10119"/>
                <a:gd name="connsiteY2" fmla="*/ 80 h 9706"/>
                <a:gd name="connsiteX3" fmla="*/ 10034 w 10119"/>
                <a:gd name="connsiteY3" fmla="*/ 3746 h 9706"/>
                <a:gd name="connsiteX4" fmla="*/ 9810 w 10119"/>
                <a:gd name="connsiteY4" fmla="*/ 8424 h 9706"/>
                <a:gd name="connsiteX5" fmla="*/ 7709 w 10119"/>
                <a:gd name="connsiteY5" fmla="*/ 9687 h 9706"/>
                <a:gd name="connsiteX6" fmla="*/ 2459 w 10119"/>
                <a:gd name="connsiteY6" fmla="*/ 9297 h 9706"/>
                <a:gd name="connsiteX7" fmla="*/ 127 w 10119"/>
                <a:gd name="connsiteY7" fmla="*/ 7818 h 9706"/>
                <a:gd name="connsiteX8" fmla="*/ 164 w 10119"/>
                <a:gd name="connsiteY8" fmla="*/ 1908 h 9706"/>
                <a:gd name="connsiteX0" fmla="*/ 162 w 10000"/>
                <a:gd name="connsiteY0" fmla="*/ 1868 h 9902"/>
                <a:gd name="connsiteX1" fmla="*/ 3499 w 10000"/>
                <a:gd name="connsiteY1" fmla="*/ 1242 h 9902"/>
                <a:gd name="connsiteX2" fmla="*/ 7992 w 10000"/>
                <a:gd name="connsiteY2" fmla="*/ 87 h 9902"/>
                <a:gd name="connsiteX3" fmla="*/ 9916 w 10000"/>
                <a:gd name="connsiteY3" fmla="*/ 3761 h 9902"/>
                <a:gd name="connsiteX4" fmla="*/ 9695 w 10000"/>
                <a:gd name="connsiteY4" fmla="*/ 8581 h 9902"/>
                <a:gd name="connsiteX5" fmla="*/ 7618 w 10000"/>
                <a:gd name="connsiteY5" fmla="*/ 9882 h 9902"/>
                <a:gd name="connsiteX6" fmla="*/ 2430 w 10000"/>
                <a:gd name="connsiteY6" fmla="*/ 9481 h 9902"/>
                <a:gd name="connsiteX7" fmla="*/ 126 w 10000"/>
                <a:gd name="connsiteY7" fmla="*/ 7957 h 9902"/>
                <a:gd name="connsiteX8" fmla="*/ 162 w 10000"/>
                <a:gd name="connsiteY8" fmla="*/ 1868 h 9902"/>
                <a:gd name="connsiteX0" fmla="*/ 307 w 10145"/>
                <a:gd name="connsiteY0" fmla="*/ 1885 h 9999"/>
                <a:gd name="connsiteX1" fmla="*/ 3644 w 10145"/>
                <a:gd name="connsiteY1" fmla="*/ 1253 h 9999"/>
                <a:gd name="connsiteX2" fmla="*/ 8137 w 10145"/>
                <a:gd name="connsiteY2" fmla="*/ 87 h 9999"/>
                <a:gd name="connsiteX3" fmla="*/ 10061 w 10145"/>
                <a:gd name="connsiteY3" fmla="*/ 3797 h 9999"/>
                <a:gd name="connsiteX4" fmla="*/ 9840 w 10145"/>
                <a:gd name="connsiteY4" fmla="*/ 8665 h 9999"/>
                <a:gd name="connsiteX5" fmla="*/ 7763 w 10145"/>
                <a:gd name="connsiteY5" fmla="*/ 9979 h 9999"/>
                <a:gd name="connsiteX6" fmla="*/ 2575 w 10145"/>
                <a:gd name="connsiteY6" fmla="*/ 9574 h 9999"/>
                <a:gd name="connsiteX7" fmla="*/ 97 w 10145"/>
                <a:gd name="connsiteY7" fmla="*/ 8186 h 9999"/>
                <a:gd name="connsiteX8" fmla="*/ 307 w 10145"/>
                <a:gd name="connsiteY8" fmla="*/ 1885 h 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5" h="9999">
                  <a:moveTo>
                    <a:pt x="307" y="1885"/>
                  </a:moveTo>
                  <a:cubicBezTo>
                    <a:pt x="307" y="2576"/>
                    <a:pt x="2339" y="1553"/>
                    <a:pt x="3644" y="1253"/>
                  </a:cubicBezTo>
                  <a:cubicBezTo>
                    <a:pt x="4949" y="953"/>
                    <a:pt x="7184" y="-344"/>
                    <a:pt x="8137" y="87"/>
                  </a:cubicBezTo>
                  <a:cubicBezTo>
                    <a:pt x="9091" y="517"/>
                    <a:pt x="9878" y="2215"/>
                    <a:pt x="10061" y="3797"/>
                  </a:cubicBezTo>
                  <a:cubicBezTo>
                    <a:pt x="10245" y="5382"/>
                    <a:pt x="10107" y="7641"/>
                    <a:pt x="9840" y="8665"/>
                  </a:cubicBezTo>
                  <a:cubicBezTo>
                    <a:pt x="9840" y="7973"/>
                    <a:pt x="8972" y="9827"/>
                    <a:pt x="7763" y="9979"/>
                  </a:cubicBezTo>
                  <a:cubicBezTo>
                    <a:pt x="6553" y="10131"/>
                    <a:pt x="3825" y="9366"/>
                    <a:pt x="2575" y="9574"/>
                  </a:cubicBezTo>
                  <a:cubicBezTo>
                    <a:pt x="1193" y="9574"/>
                    <a:pt x="97" y="8879"/>
                    <a:pt x="97" y="8186"/>
                  </a:cubicBezTo>
                  <a:cubicBezTo>
                    <a:pt x="-222" y="5649"/>
                    <a:pt x="344" y="4046"/>
                    <a:pt x="307" y="18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同心圆 13"/>
            <p:cNvSpPr/>
            <p:nvPr/>
          </p:nvSpPr>
          <p:spPr>
            <a:xfrm>
              <a:off x="2602918" y="-6199"/>
              <a:ext cx="2886845" cy="2906481"/>
            </a:xfrm>
            <a:prstGeom prst="donu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439116" y="779597"/>
              <a:ext cx="1189972" cy="1266466"/>
            </a:xfrm>
            <a:prstGeom prst="ellipse">
              <a:avLst/>
            </a:prstGeom>
            <a:solidFill>
              <a:srgbClr val="245E7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流程图: 终止 20"/>
            <p:cNvSpPr/>
            <p:nvPr/>
          </p:nvSpPr>
          <p:spPr>
            <a:xfrm rot="2182996">
              <a:off x="4088960" y="942727"/>
              <a:ext cx="422728" cy="222224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3876811" y="1739467"/>
              <a:ext cx="228123" cy="19678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560260" y="3148761"/>
            <a:ext cx="5548722" cy="2021628"/>
          </a:xfrm>
          <a:prstGeom prst="roundRect">
            <a:avLst>
              <a:gd name="adj" fmla="val 10205"/>
            </a:avLst>
          </a:prstGeom>
          <a:solidFill>
            <a:srgbClr val="F691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想一想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中你是怎样观察的？</a:t>
            </a: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4848540" y="2534194"/>
            <a:ext cx="1225689" cy="1453905"/>
          </a:xfrm>
          <a:custGeom>
            <a:avLst/>
            <a:gdLst>
              <a:gd name="T0" fmla="*/ 863428 w 1966913"/>
              <a:gd name="T1" fmla="*/ 1097231 h 2327275"/>
              <a:gd name="T2" fmla="*/ 770330 w 1966913"/>
              <a:gd name="T3" fmla="*/ 995043 h 2327275"/>
              <a:gd name="T4" fmla="*/ 745648 w 1966913"/>
              <a:gd name="T5" fmla="*/ 1036395 h 2327275"/>
              <a:gd name="T6" fmla="*/ 941803 w 1966913"/>
              <a:gd name="T7" fmla="*/ 1041158 h 2327275"/>
              <a:gd name="T8" fmla="*/ 925565 w 1966913"/>
              <a:gd name="T9" fmla="*/ 995692 h 2327275"/>
              <a:gd name="T10" fmla="*/ 742401 w 1966913"/>
              <a:gd name="T11" fmla="*/ 955423 h 2327275"/>
              <a:gd name="T12" fmla="*/ 933359 w 1966913"/>
              <a:gd name="T13" fmla="*/ 977073 h 2327275"/>
              <a:gd name="T14" fmla="*/ 935741 w 1966913"/>
              <a:gd name="T15" fmla="*/ 929226 h 2327275"/>
              <a:gd name="T16" fmla="*/ 1130380 w 1966913"/>
              <a:gd name="T17" fmla="*/ 825521 h 2327275"/>
              <a:gd name="T18" fmla="*/ 1164155 w 1966913"/>
              <a:gd name="T19" fmla="*/ 788284 h 2327275"/>
              <a:gd name="T20" fmla="*/ 528276 w 1966913"/>
              <a:gd name="T21" fmla="*/ 810367 h 2327275"/>
              <a:gd name="T22" fmla="*/ 619858 w 1966913"/>
              <a:gd name="T23" fmla="*/ 753210 h 2327275"/>
              <a:gd name="T24" fmla="*/ 1277172 w 1966913"/>
              <a:gd name="T25" fmla="*/ 526532 h 2327275"/>
              <a:gd name="T26" fmla="*/ 1265264 w 1966913"/>
              <a:gd name="T27" fmla="*/ 477819 h 2327275"/>
              <a:gd name="T28" fmla="*/ 404434 w 1966913"/>
              <a:gd name="T29" fmla="*/ 505748 h 2327275"/>
              <a:gd name="T30" fmla="*/ 536286 w 1966913"/>
              <a:gd name="T31" fmla="*/ 497088 h 2327275"/>
              <a:gd name="T32" fmla="*/ 858564 w 1966913"/>
              <a:gd name="T33" fmla="*/ 336617 h 2327275"/>
              <a:gd name="T34" fmla="*/ 795736 w 1966913"/>
              <a:gd name="T35" fmla="*/ 369597 h 2327275"/>
              <a:gd name="T36" fmla="*/ 713261 w 1966913"/>
              <a:gd name="T37" fmla="*/ 442280 h 2327275"/>
              <a:gd name="T38" fmla="*/ 683897 w 1966913"/>
              <a:gd name="T39" fmla="*/ 539265 h 2327275"/>
              <a:gd name="T40" fmla="*/ 636830 w 1966913"/>
              <a:gd name="T41" fmla="*/ 517134 h 2327275"/>
              <a:gd name="T42" fmla="*/ 684113 w 1966913"/>
              <a:gd name="T43" fmla="*/ 373285 h 2327275"/>
              <a:gd name="T44" fmla="*/ 827258 w 1966913"/>
              <a:gd name="T45" fmla="*/ 304072 h 2327275"/>
              <a:gd name="T46" fmla="*/ 691089 w 1966913"/>
              <a:gd name="T47" fmla="*/ 297690 h 2327275"/>
              <a:gd name="T48" fmla="*/ 580021 w 1966913"/>
              <a:gd name="T49" fmla="*/ 473490 h 2327275"/>
              <a:gd name="T50" fmla="*/ 598856 w 1966913"/>
              <a:gd name="T51" fmla="*/ 635866 h 2327275"/>
              <a:gd name="T52" fmla="*/ 697151 w 1966913"/>
              <a:gd name="T53" fmla="*/ 768365 h 2327275"/>
              <a:gd name="T54" fmla="*/ 708409 w 1966913"/>
              <a:gd name="T55" fmla="*/ 863626 h 2327275"/>
              <a:gd name="T56" fmla="*/ 756473 w 1966913"/>
              <a:gd name="T57" fmla="*/ 905195 h 2327275"/>
              <a:gd name="T58" fmla="*/ 966701 w 1966913"/>
              <a:gd name="T59" fmla="*/ 887225 h 2327275"/>
              <a:gd name="T60" fmla="*/ 985970 w 1966913"/>
              <a:gd name="T61" fmla="*/ 829202 h 2327275"/>
              <a:gd name="T62" fmla="*/ 1060665 w 1966913"/>
              <a:gd name="T63" fmla="*/ 688043 h 2327275"/>
              <a:gd name="T64" fmla="*/ 1113926 w 1966913"/>
              <a:gd name="T65" fmla="*/ 528914 h 2327275"/>
              <a:gd name="T66" fmla="*/ 1035334 w 1966913"/>
              <a:gd name="T67" fmla="*/ 327784 h 2327275"/>
              <a:gd name="T68" fmla="*/ 879666 w 1966913"/>
              <a:gd name="T69" fmla="*/ 250926 h 2327275"/>
              <a:gd name="T70" fmla="*/ 1047675 w 1966913"/>
              <a:gd name="T71" fmla="*/ 272143 h 2327275"/>
              <a:gd name="T72" fmla="*/ 1162207 w 1966913"/>
              <a:gd name="T73" fmla="*/ 201347 h 2327275"/>
              <a:gd name="T74" fmla="*/ 531523 w 1966913"/>
              <a:gd name="T75" fmla="*/ 196584 h 2327275"/>
              <a:gd name="T76" fmla="*/ 632199 w 1966913"/>
              <a:gd name="T77" fmla="*/ 282318 h 2327275"/>
              <a:gd name="T78" fmla="*/ 824240 w 1966913"/>
              <a:gd name="T79" fmla="*/ 73827 h 2327275"/>
              <a:gd name="T80" fmla="*/ 874470 w 1966913"/>
              <a:gd name="T81" fmla="*/ 91581 h 2327275"/>
              <a:gd name="T82" fmla="*/ 916689 w 1966913"/>
              <a:gd name="T83" fmla="*/ 5412 h 2327275"/>
              <a:gd name="T84" fmla="*/ 1319823 w 1966913"/>
              <a:gd name="T85" fmla="*/ 138129 h 2327275"/>
              <a:gd name="T86" fmla="*/ 1480255 w 1966913"/>
              <a:gd name="T87" fmla="*/ 287732 h 2327275"/>
              <a:gd name="T88" fmla="*/ 1575085 w 1966913"/>
              <a:gd name="T89" fmla="*/ 471758 h 2327275"/>
              <a:gd name="T90" fmla="*/ 1609725 w 1966913"/>
              <a:gd name="T91" fmla="*/ 701466 h 2327275"/>
              <a:gd name="T92" fmla="*/ 1577249 w 1966913"/>
              <a:gd name="T93" fmla="*/ 943082 h 2327275"/>
              <a:gd name="T94" fmla="*/ 1389538 w 1966913"/>
              <a:gd name="T95" fmla="*/ 1273897 h 2327275"/>
              <a:gd name="T96" fmla="*/ 574392 w 1966913"/>
              <a:gd name="T97" fmla="*/ 1716860 h 2327275"/>
              <a:gd name="T98" fmla="*/ 319997 w 1966913"/>
              <a:gd name="T99" fmla="*/ 1770336 h 2327275"/>
              <a:gd name="T100" fmla="*/ 227115 w 1966913"/>
              <a:gd name="T101" fmla="*/ 1688498 h 2327275"/>
              <a:gd name="T102" fmla="*/ 235343 w 1966913"/>
              <a:gd name="T103" fmla="*/ 1565308 h 2327275"/>
              <a:gd name="T104" fmla="*/ 148956 w 1966913"/>
              <a:gd name="T105" fmla="*/ 1440603 h 2327275"/>
              <a:gd name="T106" fmla="*/ 177535 w 1966913"/>
              <a:gd name="T107" fmla="*/ 1387994 h 2327275"/>
              <a:gd name="T108" fmla="*/ 89417 w 1966913"/>
              <a:gd name="T109" fmla="*/ 1305723 h 2327275"/>
              <a:gd name="T110" fmla="*/ 115398 w 1966913"/>
              <a:gd name="T111" fmla="*/ 1257876 h 2327275"/>
              <a:gd name="T112" fmla="*/ 45033 w 1966913"/>
              <a:gd name="T113" fmla="*/ 1226483 h 2327275"/>
              <a:gd name="T114" fmla="*/ 0 w 1966913"/>
              <a:gd name="T115" fmla="*/ 1162615 h 2327275"/>
              <a:gd name="T116" fmla="*/ 121460 w 1966913"/>
              <a:gd name="T117" fmla="*/ 855183 h 2327275"/>
              <a:gd name="T118" fmla="*/ 120811 w 1966913"/>
              <a:gd name="T119" fmla="*/ 727879 h 2327275"/>
              <a:gd name="T120" fmla="*/ 196371 w 1966913"/>
              <a:gd name="T121" fmla="*/ 372816 h 2327275"/>
              <a:gd name="T122" fmla="*/ 421754 w 1966913"/>
              <a:gd name="T123" fmla="*/ 110849 h 2327275"/>
              <a:gd name="T124" fmla="*/ 768598 w 1966913"/>
              <a:gd name="T125" fmla="*/ 866 h 23272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66913" h="2327275">
                <a:moveTo>
                  <a:pt x="954753" y="1302893"/>
                </a:moveTo>
                <a:lnTo>
                  <a:pt x="954489" y="1306067"/>
                </a:lnTo>
                <a:lnTo>
                  <a:pt x="954753" y="1309506"/>
                </a:lnTo>
                <a:lnTo>
                  <a:pt x="955547" y="1313209"/>
                </a:lnTo>
                <a:lnTo>
                  <a:pt x="957134" y="1316118"/>
                </a:lnTo>
                <a:lnTo>
                  <a:pt x="959251" y="1319292"/>
                </a:lnTo>
                <a:lnTo>
                  <a:pt x="961896" y="1322466"/>
                </a:lnTo>
                <a:lnTo>
                  <a:pt x="965071" y="1325111"/>
                </a:lnTo>
                <a:lnTo>
                  <a:pt x="968510" y="1328020"/>
                </a:lnTo>
                <a:lnTo>
                  <a:pt x="972478" y="1330136"/>
                </a:lnTo>
                <a:lnTo>
                  <a:pt x="976182" y="1332517"/>
                </a:lnTo>
                <a:lnTo>
                  <a:pt x="980679" y="1334368"/>
                </a:lnTo>
                <a:lnTo>
                  <a:pt x="985176" y="1336219"/>
                </a:lnTo>
                <a:lnTo>
                  <a:pt x="990467" y="1337542"/>
                </a:lnTo>
                <a:lnTo>
                  <a:pt x="995229" y="1338864"/>
                </a:lnTo>
                <a:lnTo>
                  <a:pt x="1000255" y="1339658"/>
                </a:lnTo>
                <a:lnTo>
                  <a:pt x="1005282" y="1339922"/>
                </a:lnTo>
                <a:lnTo>
                  <a:pt x="1010308" y="1340451"/>
                </a:lnTo>
                <a:lnTo>
                  <a:pt x="1015335" y="1340451"/>
                </a:lnTo>
                <a:lnTo>
                  <a:pt x="1050255" y="1340451"/>
                </a:lnTo>
                <a:lnTo>
                  <a:pt x="1055017" y="1340451"/>
                </a:lnTo>
                <a:lnTo>
                  <a:pt x="1060043" y="1339922"/>
                </a:lnTo>
                <a:lnTo>
                  <a:pt x="1065070" y="1339658"/>
                </a:lnTo>
                <a:lnTo>
                  <a:pt x="1070096" y="1338864"/>
                </a:lnTo>
                <a:lnTo>
                  <a:pt x="1075123" y="1337542"/>
                </a:lnTo>
                <a:lnTo>
                  <a:pt x="1079884" y="1336219"/>
                </a:lnTo>
                <a:lnTo>
                  <a:pt x="1084646" y="1334368"/>
                </a:lnTo>
                <a:lnTo>
                  <a:pt x="1088879" y="1332517"/>
                </a:lnTo>
                <a:lnTo>
                  <a:pt x="1093112" y="1330136"/>
                </a:lnTo>
                <a:lnTo>
                  <a:pt x="1097080" y="1328020"/>
                </a:lnTo>
                <a:lnTo>
                  <a:pt x="1100519" y="1325111"/>
                </a:lnTo>
                <a:lnTo>
                  <a:pt x="1103429" y="1322466"/>
                </a:lnTo>
                <a:lnTo>
                  <a:pt x="1106075" y="1319292"/>
                </a:lnTo>
                <a:lnTo>
                  <a:pt x="1108191" y="1316118"/>
                </a:lnTo>
                <a:lnTo>
                  <a:pt x="1109778" y="1313209"/>
                </a:lnTo>
                <a:lnTo>
                  <a:pt x="1110836" y="1309506"/>
                </a:lnTo>
                <a:lnTo>
                  <a:pt x="1111101" y="1306067"/>
                </a:lnTo>
                <a:lnTo>
                  <a:pt x="1110836" y="1302893"/>
                </a:lnTo>
                <a:lnTo>
                  <a:pt x="1048668" y="1302893"/>
                </a:lnTo>
                <a:lnTo>
                  <a:pt x="1016657" y="1302893"/>
                </a:lnTo>
                <a:lnTo>
                  <a:pt x="954753" y="1302893"/>
                </a:lnTo>
                <a:close/>
                <a:moveTo>
                  <a:pt x="941261" y="1215611"/>
                </a:moveTo>
                <a:lnTo>
                  <a:pt x="937822" y="1215875"/>
                </a:lnTo>
                <a:lnTo>
                  <a:pt x="934383" y="1216404"/>
                </a:lnTo>
                <a:lnTo>
                  <a:pt x="931208" y="1217462"/>
                </a:lnTo>
                <a:lnTo>
                  <a:pt x="928034" y="1218520"/>
                </a:lnTo>
                <a:lnTo>
                  <a:pt x="924859" y="1219842"/>
                </a:lnTo>
                <a:lnTo>
                  <a:pt x="922214" y="1221694"/>
                </a:lnTo>
                <a:lnTo>
                  <a:pt x="919568" y="1223545"/>
                </a:lnTo>
                <a:lnTo>
                  <a:pt x="916923" y="1225661"/>
                </a:lnTo>
                <a:lnTo>
                  <a:pt x="914806" y="1228306"/>
                </a:lnTo>
                <a:lnTo>
                  <a:pt x="912955" y="1230951"/>
                </a:lnTo>
                <a:lnTo>
                  <a:pt x="911103" y="1233596"/>
                </a:lnTo>
                <a:lnTo>
                  <a:pt x="909780" y="1236770"/>
                </a:lnTo>
                <a:lnTo>
                  <a:pt x="908722" y="1239944"/>
                </a:lnTo>
                <a:lnTo>
                  <a:pt x="907664" y="1243118"/>
                </a:lnTo>
                <a:lnTo>
                  <a:pt x="907135" y="1246556"/>
                </a:lnTo>
                <a:lnTo>
                  <a:pt x="906870" y="1249995"/>
                </a:lnTo>
                <a:lnTo>
                  <a:pt x="907135" y="1253698"/>
                </a:lnTo>
                <a:lnTo>
                  <a:pt x="907664" y="1256872"/>
                </a:lnTo>
                <a:lnTo>
                  <a:pt x="908722" y="1260310"/>
                </a:lnTo>
                <a:lnTo>
                  <a:pt x="909780" y="1263484"/>
                </a:lnTo>
                <a:lnTo>
                  <a:pt x="911103" y="1266129"/>
                </a:lnTo>
                <a:lnTo>
                  <a:pt x="912955" y="1269303"/>
                </a:lnTo>
                <a:lnTo>
                  <a:pt x="914806" y="1271948"/>
                </a:lnTo>
                <a:lnTo>
                  <a:pt x="916923" y="1274328"/>
                </a:lnTo>
                <a:lnTo>
                  <a:pt x="919568" y="1276444"/>
                </a:lnTo>
                <a:lnTo>
                  <a:pt x="922214" y="1278560"/>
                </a:lnTo>
                <a:lnTo>
                  <a:pt x="924859" y="1280147"/>
                </a:lnTo>
                <a:lnTo>
                  <a:pt x="928034" y="1281734"/>
                </a:lnTo>
                <a:lnTo>
                  <a:pt x="931208" y="1282792"/>
                </a:lnTo>
                <a:lnTo>
                  <a:pt x="934383" y="1283585"/>
                </a:lnTo>
                <a:lnTo>
                  <a:pt x="937822" y="1284114"/>
                </a:lnTo>
                <a:lnTo>
                  <a:pt x="941261" y="1284114"/>
                </a:lnTo>
                <a:lnTo>
                  <a:pt x="1124064" y="1284114"/>
                </a:lnTo>
                <a:lnTo>
                  <a:pt x="1127768" y="1284114"/>
                </a:lnTo>
                <a:lnTo>
                  <a:pt x="1130942" y="1283585"/>
                </a:lnTo>
                <a:lnTo>
                  <a:pt x="1134381" y="1282792"/>
                </a:lnTo>
                <a:lnTo>
                  <a:pt x="1137556" y="1281734"/>
                </a:lnTo>
                <a:lnTo>
                  <a:pt x="1140466" y="1280147"/>
                </a:lnTo>
                <a:lnTo>
                  <a:pt x="1143376" y="1278560"/>
                </a:lnTo>
                <a:lnTo>
                  <a:pt x="1146021" y="1276444"/>
                </a:lnTo>
                <a:lnTo>
                  <a:pt x="1148402" y="1274328"/>
                </a:lnTo>
                <a:lnTo>
                  <a:pt x="1150783" y="1271948"/>
                </a:lnTo>
                <a:lnTo>
                  <a:pt x="1152635" y="1269303"/>
                </a:lnTo>
                <a:lnTo>
                  <a:pt x="1154222" y="1266129"/>
                </a:lnTo>
                <a:lnTo>
                  <a:pt x="1155810" y="1263484"/>
                </a:lnTo>
                <a:lnTo>
                  <a:pt x="1156868" y="1260310"/>
                </a:lnTo>
                <a:lnTo>
                  <a:pt x="1157661" y="1256872"/>
                </a:lnTo>
                <a:lnTo>
                  <a:pt x="1158191" y="1253698"/>
                </a:lnTo>
                <a:lnTo>
                  <a:pt x="1158191" y="1249995"/>
                </a:lnTo>
                <a:lnTo>
                  <a:pt x="1158191" y="1246556"/>
                </a:lnTo>
                <a:lnTo>
                  <a:pt x="1157661" y="1243118"/>
                </a:lnTo>
                <a:lnTo>
                  <a:pt x="1156868" y="1239944"/>
                </a:lnTo>
                <a:lnTo>
                  <a:pt x="1155810" y="1236770"/>
                </a:lnTo>
                <a:lnTo>
                  <a:pt x="1154222" y="1233596"/>
                </a:lnTo>
                <a:lnTo>
                  <a:pt x="1152635" y="1230951"/>
                </a:lnTo>
                <a:lnTo>
                  <a:pt x="1150783" y="1228306"/>
                </a:lnTo>
                <a:lnTo>
                  <a:pt x="1148402" y="1225661"/>
                </a:lnTo>
                <a:lnTo>
                  <a:pt x="1146021" y="1223545"/>
                </a:lnTo>
                <a:lnTo>
                  <a:pt x="1143376" y="1221694"/>
                </a:lnTo>
                <a:lnTo>
                  <a:pt x="1140466" y="1219842"/>
                </a:lnTo>
                <a:lnTo>
                  <a:pt x="1137556" y="1218520"/>
                </a:lnTo>
                <a:lnTo>
                  <a:pt x="1134381" y="1217462"/>
                </a:lnTo>
                <a:lnTo>
                  <a:pt x="1130942" y="1216404"/>
                </a:lnTo>
                <a:lnTo>
                  <a:pt x="1127768" y="1215875"/>
                </a:lnTo>
                <a:lnTo>
                  <a:pt x="1124064" y="1215611"/>
                </a:lnTo>
                <a:lnTo>
                  <a:pt x="941261" y="1215611"/>
                </a:lnTo>
                <a:close/>
                <a:moveTo>
                  <a:pt x="941261" y="1129121"/>
                </a:moveTo>
                <a:lnTo>
                  <a:pt x="937822" y="1129386"/>
                </a:lnTo>
                <a:lnTo>
                  <a:pt x="934383" y="1130179"/>
                </a:lnTo>
                <a:lnTo>
                  <a:pt x="931208" y="1130973"/>
                </a:lnTo>
                <a:lnTo>
                  <a:pt x="928034" y="1132031"/>
                </a:lnTo>
                <a:lnTo>
                  <a:pt x="924859" y="1133353"/>
                </a:lnTo>
                <a:lnTo>
                  <a:pt x="922214" y="1135205"/>
                </a:lnTo>
                <a:lnTo>
                  <a:pt x="919568" y="1137056"/>
                </a:lnTo>
                <a:lnTo>
                  <a:pt x="916923" y="1139437"/>
                </a:lnTo>
                <a:lnTo>
                  <a:pt x="914806" y="1141817"/>
                </a:lnTo>
                <a:lnTo>
                  <a:pt x="912955" y="1144462"/>
                </a:lnTo>
                <a:lnTo>
                  <a:pt x="911103" y="1147107"/>
                </a:lnTo>
                <a:lnTo>
                  <a:pt x="909780" y="1150281"/>
                </a:lnTo>
                <a:lnTo>
                  <a:pt x="908722" y="1153455"/>
                </a:lnTo>
                <a:lnTo>
                  <a:pt x="907664" y="1156629"/>
                </a:lnTo>
                <a:lnTo>
                  <a:pt x="907135" y="1160067"/>
                </a:lnTo>
                <a:lnTo>
                  <a:pt x="906870" y="1163505"/>
                </a:lnTo>
                <a:lnTo>
                  <a:pt x="907135" y="1167208"/>
                </a:lnTo>
                <a:lnTo>
                  <a:pt x="907664" y="1170382"/>
                </a:lnTo>
                <a:lnTo>
                  <a:pt x="908722" y="1173821"/>
                </a:lnTo>
                <a:lnTo>
                  <a:pt x="909780" y="1176995"/>
                </a:lnTo>
                <a:lnTo>
                  <a:pt x="911103" y="1179640"/>
                </a:lnTo>
                <a:lnTo>
                  <a:pt x="912955" y="1182813"/>
                </a:lnTo>
                <a:lnTo>
                  <a:pt x="914806" y="1185458"/>
                </a:lnTo>
                <a:lnTo>
                  <a:pt x="916923" y="1187839"/>
                </a:lnTo>
                <a:lnTo>
                  <a:pt x="919568" y="1189955"/>
                </a:lnTo>
                <a:lnTo>
                  <a:pt x="922214" y="1191806"/>
                </a:lnTo>
                <a:lnTo>
                  <a:pt x="924859" y="1193658"/>
                </a:lnTo>
                <a:lnTo>
                  <a:pt x="928034" y="1195245"/>
                </a:lnTo>
                <a:lnTo>
                  <a:pt x="931208" y="1196303"/>
                </a:lnTo>
                <a:lnTo>
                  <a:pt x="934383" y="1197096"/>
                </a:lnTo>
                <a:lnTo>
                  <a:pt x="937822" y="1197625"/>
                </a:lnTo>
                <a:lnTo>
                  <a:pt x="941261" y="1197625"/>
                </a:lnTo>
                <a:lnTo>
                  <a:pt x="1124064" y="1197625"/>
                </a:lnTo>
                <a:lnTo>
                  <a:pt x="1127768" y="1197625"/>
                </a:lnTo>
                <a:lnTo>
                  <a:pt x="1130942" y="1197096"/>
                </a:lnTo>
                <a:lnTo>
                  <a:pt x="1134381" y="1196303"/>
                </a:lnTo>
                <a:lnTo>
                  <a:pt x="1137556" y="1195245"/>
                </a:lnTo>
                <a:lnTo>
                  <a:pt x="1140466" y="1193658"/>
                </a:lnTo>
                <a:lnTo>
                  <a:pt x="1143376" y="1191806"/>
                </a:lnTo>
                <a:lnTo>
                  <a:pt x="1146021" y="1189955"/>
                </a:lnTo>
                <a:lnTo>
                  <a:pt x="1148402" y="1187839"/>
                </a:lnTo>
                <a:lnTo>
                  <a:pt x="1150783" y="1185458"/>
                </a:lnTo>
                <a:lnTo>
                  <a:pt x="1152635" y="1182813"/>
                </a:lnTo>
                <a:lnTo>
                  <a:pt x="1154222" y="1179640"/>
                </a:lnTo>
                <a:lnTo>
                  <a:pt x="1155810" y="1176995"/>
                </a:lnTo>
                <a:lnTo>
                  <a:pt x="1156868" y="1173821"/>
                </a:lnTo>
                <a:lnTo>
                  <a:pt x="1157661" y="1170382"/>
                </a:lnTo>
                <a:lnTo>
                  <a:pt x="1158191" y="1167208"/>
                </a:lnTo>
                <a:lnTo>
                  <a:pt x="1158191" y="1163505"/>
                </a:lnTo>
                <a:lnTo>
                  <a:pt x="1158191" y="1160067"/>
                </a:lnTo>
                <a:lnTo>
                  <a:pt x="1157661" y="1156629"/>
                </a:lnTo>
                <a:lnTo>
                  <a:pt x="1156868" y="1153455"/>
                </a:lnTo>
                <a:lnTo>
                  <a:pt x="1155810" y="1150281"/>
                </a:lnTo>
                <a:lnTo>
                  <a:pt x="1154222" y="1147107"/>
                </a:lnTo>
                <a:lnTo>
                  <a:pt x="1152635" y="1144462"/>
                </a:lnTo>
                <a:lnTo>
                  <a:pt x="1150783" y="1141817"/>
                </a:lnTo>
                <a:lnTo>
                  <a:pt x="1148402" y="1139437"/>
                </a:lnTo>
                <a:lnTo>
                  <a:pt x="1146021" y="1137056"/>
                </a:lnTo>
                <a:lnTo>
                  <a:pt x="1143376" y="1135205"/>
                </a:lnTo>
                <a:lnTo>
                  <a:pt x="1140466" y="1133353"/>
                </a:lnTo>
                <a:lnTo>
                  <a:pt x="1137556" y="1132031"/>
                </a:lnTo>
                <a:lnTo>
                  <a:pt x="1134381" y="1130973"/>
                </a:lnTo>
                <a:lnTo>
                  <a:pt x="1130942" y="1130179"/>
                </a:lnTo>
                <a:lnTo>
                  <a:pt x="1127768" y="1129386"/>
                </a:lnTo>
                <a:lnTo>
                  <a:pt x="1124064" y="1129121"/>
                </a:lnTo>
                <a:lnTo>
                  <a:pt x="941261" y="1129121"/>
                </a:lnTo>
                <a:close/>
                <a:moveTo>
                  <a:pt x="1341787" y="876266"/>
                </a:moveTo>
                <a:lnTo>
                  <a:pt x="1336231" y="884201"/>
                </a:lnTo>
                <a:lnTo>
                  <a:pt x="1330676" y="891871"/>
                </a:lnTo>
                <a:lnTo>
                  <a:pt x="1325120" y="899277"/>
                </a:lnTo>
                <a:lnTo>
                  <a:pt x="1319565" y="906418"/>
                </a:lnTo>
                <a:lnTo>
                  <a:pt x="1308189" y="920172"/>
                </a:lnTo>
                <a:lnTo>
                  <a:pt x="1297078" y="932867"/>
                </a:lnTo>
                <a:lnTo>
                  <a:pt x="1362686" y="998726"/>
                </a:lnTo>
                <a:lnTo>
                  <a:pt x="1365596" y="1001107"/>
                </a:lnTo>
                <a:lnTo>
                  <a:pt x="1368241" y="1003223"/>
                </a:lnTo>
                <a:lnTo>
                  <a:pt x="1371416" y="1005074"/>
                </a:lnTo>
                <a:lnTo>
                  <a:pt x="1374591" y="1006396"/>
                </a:lnTo>
                <a:lnTo>
                  <a:pt x="1377765" y="1007719"/>
                </a:lnTo>
                <a:lnTo>
                  <a:pt x="1381204" y="1008512"/>
                </a:lnTo>
                <a:lnTo>
                  <a:pt x="1384643" y="1009041"/>
                </a:lnTo>
                <a:lnTo>
                  <a:pt x="1388083" y="1009041"/>
                </a:lnTo>
                <a:lnTo>
                  <a:pt x="1391522" y="1009041"/>
                </a:lnTo>
                <a:lnTo>
                  <a:pt x="1394961" y="1008512"/>
                </a:lnTo>
                <a:lnTo>
                  <a:pt x="1398400" y="1007719"/>
                </a:lnTo>
                <a:lnTo>
                  <a:pt x="1401839" y="1006396"/>
                </a:lnTo>
                <a:lnTo>
                  <a:pt x="1404749" y="1005074"/>
                </a:lnTo>
                <a:lnTo>
                  <a:pt x="1407924" y="1003223"/>
                </a:lnTo>
                <a:lnTo>
                  <a:pt x="1410834" y="1001107"/>
                </a:lnTo>
                <a:lnTo>
                  <a:pt x="1413479" y="998726"/>
                </a:lnTo>
                <a:lnTo>
                  <a:pt x="1416125" y="995817"/>
                </a:lnTo>
                <a:lnTo>
                  <a:pt x="1417976" y="993172"/>
                </a:lnTo>
                <a:lnTo>
                  <a:pt x="1420093" y="989998"/>
                </a:lnTo>
                <a:lnTo>
                  <a:pt x="1421416" y="986824"/>
                </a:lnTo>
                <a:lnTo>
                  <a:pt x="1422474" y="983386"/>
                </a:lnTo>
                <a:lnTo>
                  <a:pt x="1423267" y="980212"/>
                </a:lnTo>
                <a:lnTo>
                  <a:pt x="1423797" y="976773"/>
                </a:lnTo>
                <a:lnTo>
                  <a:pt x="1423797" y="973335"/>
                </a:lnTo>
                <a:lnTo>
                  <a:pt x="1423797" y="969632"/>
                </a:lnTo>
                <a:lnTo>
                  <a:pt x="1423267" y="966458"/>
                </a:lnTo>
                <a:lnTo>
                  <a:pt x="1422474" y="963020"/>
                </a:lnTo>
                <a:lnTo>
                  <a:pt x="1421416" y="959581"/>
                </a:lnTo>
                <a:lnTo>
                  <a:pt x="1420093" y="956672"/>
                </a:lnTo>
                <a:lnTo>
                  <a:pt x="1417976" y="953498"/>
                </a:lnTo>
                <a:lnTo>
                  <a:pt x="1416125" y="950588"/>
                </a:lnTo>
                <a:lnTo>
                  <a:pt x="1413479" y="947944"/>
                </a:lnTo>
                <a:lnTo>
                  <a:pt x="1341787" y="876266"/>
                </a:lnTo>
                <a:close/>
                <a:moveTo>
                  <a:pt x="723538" y="876266"/>
                </a:moveTo>
                <a:lnTo>
                  <a:pt x="651846" y="947944"/>
                </a:lnTo>
                <a:lnTo>
                  <a:pt x="649465" y="950588"/>
                </a:lnTo>
                <a:lnTo>
                  <a:pt x="647084" y="953498"/>
                </a:lnTo>
                <a:lnTo>
                  <a:pt x="645497" y="956672"/>
                </a:lnTo>
                <a:lnTo>
                  <a:pt x="644174" y="959581"/>
                </a:lnTo>
                <a:lnTo>
                  <a:pt x="642587" y="963020"/>
                </a:lnTo>
                <a:lnTo>
                  <a:pt x="642058" y="966458"/>
                </a:lnTo>
                <a:lnTo>
                  <a:pt x="641529" y="969632"/>
                </a:lnTo>
                <a:lnTo>
                  <a:pt x="641264" y="973335"/>
                </a:lnTo>
                <a:lnTo>
                  <a:pt x="641529" y="976773"/>
                </a:lnTo>
                <a:lnTo>
                  <a:pt x="642058" y="980212"/>
                </a:lnTo>
                <a:lnTo>
                  <a:pt x="642587" y="983386"/>
                </a:lnTo>
                <a:lnTo>
                  <a:pt x="644174" y="986824"/>
                </a:lnTo>
                <a:lnTo>
                  <a:pt x="645497" y="989998"/>
                </a:lnTo>
                <a:lnTo>
                  <a:pt x="647084" y="993172"/>
                </a:lnTo>
                <a:lnTo>
                  <a:pt x="649465" y="995817"/>
                </a:lnTo>
                <a:lnTo>
                  <a:pt x="651846" y="998726"/>
                </a:lnTo>
                <a:lnTo>
                  <a:pt x="654491" y="1001107"/>
                </a:lnTo>
                <a:lnTo>
                  <a:pt x="657666" y="1003223"/>
                </a:lnTo>
                <a:lnTo>
                  <a:pt x="660576" y="1005074"/>
                </a:lnTo>
                <a:lnTo>
                  <a:pt x="663751" y="1006396"/>
                </a:lnTo>
                <a:lnTo>
                  <a:pt x="667190" y="1007719"/>
                </a:lnTo>
                <a:lnTo>
                  <a:pt x="670629" y="1008512"/>
                </a:lnTo>
                <a:lnTo>
                  <a:pt x="673803" y="1009041"/>
                </a:lnTo>
                <a:lnTo>
                  <a:pt x="677243" y="1009041"/>
                </a:lnTo>
                <a:lnTo>
                  <a:pt x="680682" y="1009041"/>
                </a:lnTo>
                <a:lnTo>
                  <a:pt x="683856" y="1008512"/>
                </a:lnTo>
                <a:lnTo>
                  <a:pt x="687295" y="1007719"/>
                </a:lnTo>
                <a:lnTo>
                  <a:pt x="690734" y="1006396"/>
                </a:lnTo>
                <a:lnTo>
                  <a:pt x="694174" y="1005074"/>
                </a:lnTo>
                <a:lnTo>
                  <a:pt x="696819" y="1003223"/>
                </a:lnTo>
                <a:lnTo>
                  <a:pt x="699994" y="1001107"/>
                </a:lnTo>
                <a:lnTo>
                  <a:pt x="702639" y="998726"/>
                </a:lnTo>
                <a:lnTo>
                  <a:pt x="768512" y="932867"/>
                </a:lnTo>
                <a:lnTo>
                  <a:pt x="757401" y="920172"/>
                </a:lnTo>
                <a:lnTo>
                  <a:pt x="745760" y="906418"/>
                </a:lnTo>
                <a:lnTo>
                  <a:pt x="740205" y="899277"/>
                </a:lnTo>
                <a:lnTo>
                  <a:pt x="734649" y="891606"/>
                </a:lnTo>
                <a:lnTo>
                  <a:pt x="728829" y="884201"/>
                </a:lnTo>
                <a:lnTo>
                  <a:pt x="723538" y="876266"/>
                </a:lnTo>
                <a:close/>
                <a:moveTo>
                  <a:pt x="1407659" y="582150"/>
                </a:moveTo>
                <a:lnTo>
                  <a:pt x="1408982" y="594581"/>
                </a:lnTo>
                <a:lnTo>
                  <a:pt x="1410040" y="607276"/>
                </a:lnTo>
                <a:lnTo>
                  <a:pt x="1411098" y="620237"/>
                </a:lnTo>
                <a:lnTo>
                  <a:pt x="1411098" y="633197"/>
                </a:lnTo>
                <a:lnTo>
                  <a:pt x="1411098" y="643512"/>
                </a:lnTo>
                <a:lnTo>
                  <a:pt x="1410834" y="653827"/>
                </a:lnTo>
                <a:lnTo>
                  <a:pt x="1535436" y="653827"/>
                </a:lnTo>
                <a:lnTo>
                  <a:pt x="1539139" y="653563"/>
                </a:lnTo>
                <a:lnTo>
                  <a:pt x="1542314" y="653034"/>
                </a:lnTo>
                <a:lnTo>
                  <a:pt x="1546018" y="652240"/>
                </a:lnTo>
                <a:lnTo>
                  <a:pt x="1549192" y="651182"/>
                </a:lnTo>
                <a:lnTo>
                  <a:pt x="1552631" y="649331"/>
                </a:lnTo>
                <a:lnTo>
                  <a:pt x="1555277" y="647744"/>
                </a:lnTo>
                <a:lnTo>
                  <a:pt x="1558187" y="645628"/>
                </a:lnTo>
                <a:lnTo>
                  <a:pt x="1560568" y="643247"/>
                </a:lnTo>
                <a:lnTo>
                  <a:pt x="1562949" y="640603"/>
                </a:lnTo>
                <a:lnTo>
                  <a:pt x="1565065" y="637958"/>
                </a:lnTo>
                <a:lnTo>
                  <a:pt x="1566917" y="635048"/>
                </a:lnTo>
                <a:lnTo>
                  <a:pt x="1568504" y="631874"/>
                </a:lnTo>
                <a:lnTo>
                  <a:pt x="1569562" y="628700"/>
                </a:lnTo>
                <a:lnTo>
                  <a:pt x="1570356" y="625262"/>
                </a:lnTo>
                <a:lnTo>
                  <a:pt x="1571150" y="621559"/>
                </a:lnTo>
                <a:lnTo>
                  <a:pt x="1571414" y="617856"/>
                </a:lnTo>
                <a:lnTo>
                  <a:pt x="1571150" y="614418"/>
                </a:lnTo>
                <a:lnTo>
                  <a:pt x="1570356" y="610715"/>
                </a:lnTo>
                <a:lnTo>
                  <a:pt x="1569562" y="607276"/>
                </a:lnTo>
                <a:lnTo>
                  <a:pt x="1568504" y="603838"/>
                </a:lnTo>
                <a:lnTo>
                  <a:pt x="1566917" y="600929"/>
                </a:lnTo>
                <a:lnTo>
                  <a:pt x="1565065" y="598019"/>
                </a:lnTo>
                <a:lnTo>
                  <a:pt x="1562949" y="595110"/>
                </a:lnTo>
                <a:lnTo>
                  <a:pt x="1560568" y="592729"/>
                </a:lnTo>
                <a:lnTo>
                  <a:pt x="1558187" y="590084"/>
                </a:lnTo>
                <a:lnTo>
                  <a:pt x="1555277" y="588233"/>
                </a:lnTo>
                <a:lnTo>
                  <a:pt x="1552631" y="586646"/>
                </a:lnTo>
                <a:lnTo>
                  <a:pt x="1549192" y="584794"/>
                </a:lnTo>
                <a:lnTo>
                  <a:pt x="1546018" y="583736"/>
                </a:lnTo>
                <a:lnTo>
                  <a:pt x="1542314" y="582943"/>
                </a:lnTo>
                <a:lnTo>
                  <a:pt x="1539139" y="582414"/>
                </a:lnTo>
                <a:lnTo>
                  <a:pt x="1535436" y="582150"/>
                </a:lnTo>
                <a:lnTo>
                  <a:pt x="1407659" y="582150"/>
                </a:lnTo>
                <a:close/>
                <a:moveTo>
                  <a:pt x="530154" y="582150"/>
                </a:moveTo>
                <a:lnTo>
                  <a:pt x="526450" y="582414"/>
                </a:lnTo>
                <a:lnTo>
                  <a:pt x="522747" y="582943"/>
                </a:lnTo>
                <a:lnTo>
                  <a:pt x="519308" y="583736"/>
                </a:lnTo>
                <a:lnTo>
                  <a:pt x="516133" y="584794"/>
                </a:lnTo>
                <a:lnTo>
                  <a:pt x="512958" y="586646"/>
                </a:lnTo>
                <a:lnTo>
                  <a:pt x="509784" y="588233"/>
                </a:lnTo>
                <a:lnTo>
                  <a:pt x="507403" y="590084"/>
                </a:lnTo>
                <a:lnTo>
                  <a:pt x="504493" y="592729"/>
                </a:lnTo>
                <a:lnTo>
                  <a:pt x="502376" y="595110"/>
                </a:lnTo>
                <a:lnTo>
                  <a:pt x="500260" y="598019"/>
                </a:lnTo>
                <a:lnTo>
                  <a:pt x="498408" y="600929"/>
                </a:lnTo>
                <a:lnTo>
                  <a:pt x="497085" y="603838"/>
                </a:lnTo>
                <a:lnTo>
                  <a:pt x="495763" y="607276"/>
                </a:lnTo>
                <a:lnTo>
                  <a:pt x="494969" y="610715"/>
                </a:lnTo>
                <a:lnTo>
                  <a:pt x="494440" y="614418"/>
                </a:lnTo>
                <a:lnTo>
                  <a:pt x="494175" y="617856"/>
                </a:lnTo>
                <a:lnTo>
                  <a:pt x="494440" y="621559"/>
                </a:lnTo>
                <a:lnTo>
                  <a:pt x="494969" y="625262"/>
                </a:lnTo>
                <a:lnTo>
                  <a:pt x="495763" y="628700"/>
                </a:lnTo>
                <a:lnTo>
                  <a:pt x="497085" y="631874"/>
                </a:lnTo>
                <a:lnTo>
                  <a:pt x="498408" y="635048"/>
                </a:lnTo>
                <a:lnTo>
                  <a:pt x="500260" y="637958"/>
                </a:lnTo>
                <a:lnTo>
                  <a:pt x="502376" y="640603"/>
                </a:lnTo>
                <a:lnTo>
                  <a:pt x="504493" y="643247"/>
                </a:lnTo>
                <a:lnTo>
                  <a:pt x="507403" y="645628"/>
                </a:lnTo>
                <a:lnTo>
                  <a:pt x="509784" y="647744"/>
                </a:lnTo>
                <a:lnTo>
                  <a:pt x="512958" y="649331"/>
                </a:lnTo>
                <a:lnTo>
                  <a:pt x="516133" y="651182"/>
                </a:lnTo>
                <a:lnTo>
                  <a:pt x="519308" y="652240"/>
                </a:lnTo>
                <a:lnTo>
                  <a:pt x="522747" y="653034"/>
                </a:lnTo>
                <a:lnTo>
                  <a:pt x="526450" y="653563"/>
                </a:lnTo>
                <a:lnTo>
                  <a:pt x="530154" y="653827"/>
                </a:lnTo>
                <a:lnTo>
                  <a:pt x="654756" y="653827"/>
                </a:lnTo>
                <a:lnTo>
                  <a:pt x="654491" y="643512"/>
                </a:lnTo>
                <a:lnTo>
                  <a:pt x="654227" y="633197"/>
                </a:lnTo>
                <a:lnTo>
                  <a:pt x="654491" y="620237"/>
                </a:lnTo>
                <a:lnTo>
                  <a:pt x="655285" y="607276"/>
                </a:lnTo>
                <a:lnTo>
                  <a:pt x="656079" y="594581"/>
                </a:lnTo>
                <a:lnTo>
                  <a:pt x="657666" y="582150"/>
                </a:lnTo>
                <a:lnTo>
                  <a:pt x="530154" y="582150"/>
                </a:lnTo>
                <a:close/>
                <a:moveTo>
                  <a:pt x="1010822" y="371475"/>
                </a:moveTo>
                <a:lnTo>
                  <a:pt x="1014779" y="372005"/>
                </a:lnTo>
                <a:lnTo>
                  <a:pt x="1018472" y="372270"/>
                </a:lnTo>
                <a:lnTo>
                  <a:pt x="1021902" y="373065"/>
                </a:lnTo>
                <a:lnTo>
                  <a:pt x="1025331" y="374126"/>
                </a:lnTo>
                <a:lnTo>
                  <a:pt x="1028497" y="375451"/>
                </a:lnTo>
                <a:lnTo>
                  <a:pt x="1031927" y="377306"/>
                </a:lnTo>
                <a:lnTo>
                  <a:pt x="1034565" y="379427"/>
                </a:lnTo>
                <a:lnTo>
                  <a:pt x="1037467" y="381813"/>
                </a:lnTo>
                <a:lnTo>
                  <a:pt x="1039841" y="384198"/>
                </a:lnTo>
                <a:lnTo>
                  <a:pt x="1041951" y="387114"/>
                </a:lnTo>
                <a:lnTo>
                  <a:pt x="1043798" y="389764"/>
                </a:lnTo>
                <a:lnTo>
                  <a:pt x="1045645" y="393210"/>
                </a:lnTo>
                <a:lnTo>
                  <a:pt x="1046964" y="396656"/>
                </a:lnTo>
                <a:lnTo>
                  <a:pt x="1048019" y="400102"/>
                </a:lnTo>
                <a:lnTo>
                  <a:pt x="1048547" y="403548"/>
                </a:lnTo>
                <a:lnTo>
                  <a:pt x="1049338" y="407523"/>
                </a:lnTo>
                <a:lnTo>
                  <a:pt x="1049074" y="411234"/>
                </a:lnTo>
                <a:lnTo>
                  <a:pt x="1048547" y="414945"/>
                </a:lnTo>
                <a:lnTo>
                  <a:pt x="1047755" y="418656"/>
                </a:lnTo>
                <a:lnTo>
                  <a:pt x="1046700" y="421837"/>
                </a:lnTo>
                <a:lnTo>
                  <a:pt x="1045381" y="425283"/>
                </a:lnTo>
                <a:lnTo>
                  <a:pt x="1043534" y="428463"/>
                </a:lnTo>
                <a:lnTo>
                  <a:pt x="1041424" y="431644"/>
                </a:lnTo>
                <a:lnTo>
                  <a:pt x="1039049" y="434030"/>
                </a:lnTo>
                <a:lnTo>
                  <a:pt x="1036675" y="436680"/>
                </a:lnTo>
                <a:lnTo>
                  <a:pt x="1033773" y="438801"/>
                </a:lnTo>
                <a:lnTo>
                  <a:pt x="1031135" y="440921"/>
                </a:lnTo>
                <a:lnTo>
                  <a:pt x="1027706" y="442512"/>
                </a:lnTo>
                <a:lnTo>
                  <a:pt x="1024276" y="443837"/>
                </a:lnTo>
                <a:lnTo>
                  <a:pt x="1020846" y="445162"/>
                </a:lnTo>
                <a:lnTo>
                  <a:pt x="1017417" y="445692"/>
                </a:lnTo>
                <a:lnTo>
                  <a:pt x="1013460" y="445957"/>
                </a:lnTo>
                <a:lnTo>
                  <a:pt x="1005809" y="446487"/>
                </a:lnTo>
                <a:lnTo>
                  <a:pt x="998422" y="447018"/>
                </a:lnTo>
                <a:lnTo>
                  <a:pt x="991563" y="447813"/>
                </a:lnTo>
                <a:lnTo>
                  <a:pt x="984704" y="448873"/>
                </a:lnTo>
                <a:lnTo>
                  <a:pt x="978373" y="450198"/>
                </a:lnTo>
                <a:lnTo>
                  <a:pt x="972305" y="451524"/>
                </a:lnTo>
                <a:lnTo>
                  <a:pt x="965973" y="453114"/>
                </a:lnTo>
                <a:lnTo>
                  <a:pt x="960433" y="454969"/>
                </a:lnTo>
                <a:lnTo>
                  <a:pt x="954893" y="456825"/>
                </a:lnTo>
                <a:lnTo>
                  <a:pt x="949881" y="458945"/>
                </a:lnTo>
                <a:lnTo>
                  <a:pt x="944868" y="461066"/>
                </a:lnTo>
                <a:lnTo>
                  <a:pt x="939856" y="463716"/>
                </a:lnTo>
                <a:lnTo>
                  <a:pt x="935371" y="466102"/>
                </a:lnTo>
                <a:lnTo>
                  <a:pt x="930886" y="468753"/>
                </a:lnTo>
                <a:lnTo>
                  <a:pt x="926665" y="471403"/>
                </a:lnTo>
                <a:lnTo>
                  <a:pt x="922444" y="474319"/>
                </a:lnTo>
                <a:lnTo>
                  <a:pt x="918487" y="477235"/>
                </a:lnTo>
                <a:lnTo>
                  <a:pt x="914530" y="480150"/>
                </a:lnTo>
                <a:lnTo>
                  <a:pt x="910837" y="483331"/>
                </a:lnTo>
                <a:lnTo>
                  <a:pt x="907671" y="486777"/>
                </a:lnTo>
                <a:lnTo>
                  <a:pt x="900812" y="493403"/>
                </a:lnTo>
                <a:lnTo>
                  <a:pt x="894744" y="500825"/>
                </a:lnTo>
                <a:lnTo>
                  <a:pt x="888940" y="508247"/>
                </a:lnTo>
                <a:lnTo>
                  <a:pt x="883928" y="516199"/>
                </a:lnTo>
                <a:lnTo>
                  <a:pt x="879443" y="524150"/>
                </a:lnTo>
                <a:lnTo>
                  <a:pt x="874958" y="532367"/>
                </a:lnTo>
                <a:lnTo>
                  <a:pt x="871529" y="540319"/>
                </a:lnTo>
                <a:lnTo>
                  <a:pt x="868099" y="548801"/>
                </a:lnTo>
                <a:lnTo>
                  <a:pt x="864933" y="557018"/>
                </a:lnTo>
                <a:lnTo>
                  <a:pt x="862559" y="565235"/>
                </a:lnTo>
                <a:lnTo>
                  <a:pt x="860185" y="573452"/>
                </a:lnTo>
                <a:lnTo>
                  <a:pt x="858338" y="580874"/>
                </a:lnTo>
                <a:lnTo>
                  <a:pt x="856491" y="588295"/>
                </a:lnTo>
                <a:lnTo>
                  <a:pt x="855436" y="595187"/>
                </a:lnTo>
                <a:lnTo>
                  <a:pt x="853589" y="607645"/>
                </a:lnTo>
                <a:lnTo>
                  <a:pt x="852270" y="617717"/>
                </a:lnTo>
                <a:lnTo>
                  <a:pt x="852006" y="624874"/>
                </a:lnTo>
                <a:lnTo>
                  <a:pt x="851743" y="627789"/>
                </a:lnTo>
                <a:lnTo>
                  <a:pt x="851743" y="631765"/>
                </a:lnTo>
                <a:lnTo>
                  <a:pt x="851215" y="635476"/>
                </a:lnTo>
                <a:lnTo>
                  <a:pt x="850160" y="638922"/>
                </a:lnTo>
                <a:lnTo>
                  <a:pt x="849104" y="642633"/>
                </a:lnTo>
                <a:lnTo>
                  <a:pt x="847258" y="645549"/>
                </a:lnTo>
                <a:lnTo>
                  <a:pt x="845675" y="648729"/>
                </a:lnTo>
                <a:lnTo>
                  <a:pt x="843301" y="651645"/>
                </a:lnTo>
                <a:lnTo>
                  <a:pt x="841190" y="654296"/>
                </a:lnTo>
                <a:lnTo>
                  <a:pt x="838288" y="656681"/>
                </a:lnTo>
                <a:lnTo>
                  <a:pt x="835650" y="658802"/>
                </a:lnTo>
                <a:lnTo>
                  <a:pt x="832484" y="660657"/>
                </a:lnTo>
                <a:lnTo>
                  <a:pt x="829319" y="662247"/>
                </a:lnTo>
                <a:lnTo>
                  <a:pt x="826153" y="663308"/>
                </a:lnTo>
                <a:lnTo>
                  <a:pt x="822459" y="664103"/>
                </a:lnTo>
                <a:lnTo>
                  <a:pt x="818766" y="664898"/>
                </a:lnTo>
                <a:lnTo>
                  <a:pt x="814809" y="665163"/>
                </a:lnTo>
                <a:lnTo>
                  <a:pt x="811115" y="664898"/>
                </a:lnTo>
                <a:lnTo>
                  <a:pt x="807686" y="664103"/>
                </a:lnTo>
                <a:lnTo>
                  <a:pt x="803993" y="663308"/>
                </a:lnTo>
                <a:lnTo>
                  <a:pt x="800563" y="662247"/>
                </a:lnTo>
                <a:lnTo>
                  <a:pt x="797133" y="660657"/>
                </a:lnTo>
                <a:lnTo>
                  <a:pt x="794495" y="658802"/>
                </a:lnTo>
                <a:lnTo>
                  <a:pt x="791330" y="656681"/>
                </a:lnTo>
                <a:lnTo>
                  <a:pt x="788691" y="654296"/>
                </a:lnTo>
                <a:lnTo>
                  <a:pt x="786317" y="651645"/>
                </a:lnTo>
                <a:lnTo>
                  <a:pt x="784207" y="648729"/>
                </a:lnTo>
                <a:lnTo>
                  <a:pt x="782360" y="645549"/>
                </a:lnTo>
                <a:lnTo>
                  <a:pt x="781041" y="642633"/>
                </a:lnTo>
                <a:lnTo>
                  <a:pt x="779458" y="638922"/>
                </a:lnTo>
                <a:lnTo>
                  <a:pt x="778667" y="635476"/>
                </a:lnTo>
                <a:lnTo>
                  <a:pt x="778139" y="631765"/>
                </a:lnTo>
                <a:lnTo>
                  <a:pt x="777875" y="627789"/>
                </a:lnTo>
                <a:lnTo>
                  <a:pt x="778139" y="623814"/>
                </a:lnTo>
                <a:lnTo>
                  <a:pt x="778667" y="613741"/>
                </a:lnTo>
                <a:lnTo>
                  <a:pt x="779194" y="606850"/>
                </a:lnTo>
                <a:lnTo>
                  <a:pt x="780249" y="598898"/>
                </a:lnTo>
                <a:lnTo>
                  <a:pt x="781305" y="590151"/>
                </a:lnTo>
                <a:lnTo>
                  <a:pt x="782888" y="580343"/>
                </a:lnTo>
                <a:lnTo>
                  <a:pt x="785262" y="569741"/>
                </a:lnTo>
                <a:lnTo>
                  <a:pt x="787636" y="558343"/>
                </a:lnTo>
                <a:lnTo>
                  <a:pt x="790802" y="546681"/>
                </a:lnTo>
                <a:lnTo>
                  <a:pt x="794759" y="534223"/>
                </a:lnTo>
                <a:lnTo>
                  <a:pt x="799508" y="521500"/>
                </a:lnTo>
                <a:lnTo>
                  <a:pt x="801882" y="515138"/>
                </a:lnTo>
                <a:lnTo>
                  <a:pt x="804784" y="508247"/>
                </a:lnTo>
                <a:lnTo>
                  <a:pt x="807950" y="501885"/>
                </a:lnTo>
                <a:lnTo>
                  <a:pt x="810852" y="495524"/>
                </a:lnTo>
                <a:lnTo>
                  <a:pt x="814545" y="488632"/>
                </a:lnTo>
                <a:lnTo>
                  <a:pt x="818238" y="482271"/>
                </a:lnTo>
                <a:lnTo>
                  <a:pt x="823515" y="473259"/>
                </a:lnTo>
                <a:lnTo>
                  <a:pt x="829319" y="464512"/>
                </a:lnTo>
                <a:lnTo>
                  <a:pt x="835914" y="456030"/>
                </a:lnTo>
                <a:lnTo>
                  <a:pt x="842773" y="447548"/>
                </a:lnTo>
                <a:lnTo>
                  <a:pt x="850160" y="439331"/>
                </a:lnTo>
                <a:lnTo>
                  <a:pt x="858338" y="431379"/>
                </a:lnTo>
                <a:lnTo>
                  <a:pt x="867044" y="423692"/>
                </a:lnTo>
                <a:lnTo>
                  <a:pt x="876013" y="416270"/>
                </a:lnTo>
                <a:lnTo>
                  <a:pt x="882345" y="411499"/>
                </a:lnTo>
                <a:lnTo>
                  <a:pt x="888940" y="406993"/>
                </a:lnTo>
                <a:lnTo>
                  <a:pt x="896063" y="402752"/>
                </a:lnTo>
                <a:lnTo>
                  <a:pt x="903450" y="398776"/>
                </a:lnTo>
                <a:lnTo>
                  <a:pt x="910837" y="395066"/>
                </a:lnTo>
                <a:lnTo>
                  <a:pt x="918751" y="391620"/>
                </a:lnTo>
                <a:lnTo>
                  <a:pt x="926929" y="388174"/>
                </a:lnTo>
                <a:lnTo>
                  <a:pt x="935371" y="384993"/>
                </a:lnTo>
                <a:lnTo>
                  <a:pt x="943549" y="382343"/>
                </a:lnTo>
                <a:lnTo>
                  <a:pt x="952519" y="379957"/>
                </a:lnTo>
                <a:lnTo>
                  <a:pt x="961489" y="377837"/>
                </a:lnTo>
                <a:lnTo>
                  <a:pt x="970986" y="375716"/>
                </a:lnTo>
                <a:lnTo>
                  <a:pt x="980747" y="374391"/>
                </a:lnTo>
                <a:lnTo>
                  <a:pt x="990508" y="373065"/>
                </a:lnTo>
                <a:lnTo>
                  <a:pt x="1000533" y="372270"/>
                </a:lnTo>
                <a:lnTo>
                  <a:pt x="1010822" y="371475"/>
                </a:lnTo>
                <a:close/>
                <a:moveTo>
                  <a:pt x="1024065" y="303903"/>
                </a:moveTo>
                <a:lnTo>
                  <a:pt x="1016128" y="304432"/>
                </a:lnTo>
                <a:lnTo>
                  <a:pt x="1001049" y="305490"/>
                </a:lnTo>
                <a:lnTo>
                  <a:pt x="997875" y="305754"/>
                </a:lnTo>
                <a:lnTo>
                  <a:pt x="990467" y="306548"/>
                </a:lnTo>
                <a:lnTo>
                  <a:pt x="983060" y="307606"/>
                </a:lnTo>
                <a:lnTo>
                  <a:pt x="975388" y="308928"/>
                </a:lnTo>
                <a:lnTo>
                  <a:pt x="968245" y="310251"/>
                </a:lnTo>
                <a:lnTo>
                  <a:pt x="960838" y="311573"/>
                </a:lnTo>
                <a:lnTo>
                  <a:pt x="953430" y="313424"/>
                </a:lnTo>
                <a:lnTo>
                  <a:pt x="946288" y="315276"/>
                </a:lnTo>
                <a:lnTo>
                  <a:pt x="938880" y="317392"/>
                </a:lnTo>
                <a:lnTo>
                  <a:pt x="915071" y="324269"/>
                </a:lnTo>
                <a:lnTo>
                  <a:pt x="915336" y="325591"/>
                </a:lnTo>
                <a:lnTo>
                  <a:pt x="904754" y="330088"/>
                </a:lnTo>
                <a:lnTo>
                  <a:pt x="893907" y="334584"/>
                </a:lnTo>
                <a:lnTo>
                  <a:pt x="883590" y="340138"/>
                </a:lnTo>
                <a:lnTo>
                  <a:pt x="873537" y="345428"/>
                </a:lnTo>
                <a:lnTo>
                  <a:pt x="863749" y="350983"/>
                </a:lnTo>
                <a:lnTo>
                  <a:pt x="853961" y="357066"/>
                </a:lnTo>
                <a:lnTo>
                  <a:pt x="844437" y="363678"/>
                </a:lnTo>
                <a:lnTo>
                  <a:pt x="835178" y="370291"/>
                </a:lnTo>
                <a:lnTo>
                  <a:pt x="826183" y="377432"/>
                </a:lnTo>
                <a:lnTo>
                  <a:pt x="817453" y="384573"/>
                </a:lnTo>
                <a:lnTo>
                  <a:pt x="808987" y="392508"/>
                </a:lnTo>
                <a:lnTo>
                  <a:pt x="800522" y="400443"/>
                </a:lnTo>
                <a:lnTo>
                  <a:pt x="792585" y="408642"/>
                </a:lnTo>
                <a:lnTo>
                  <a:pt x="785178" y="416841"/>
                </a:lnTo>
                <a:lnTo>
                  <a:pt x="777771" y="425570"/>
                </a:lnTo>
                <a:lnTo>
                  <a:pt x="770363" y="434562"/>
                </a:lnTo>
                <a:lnTo>
                  <a:pt x="762956" y="445407"/>
                </a:lnTo>
                <a:lnTo>
                  <a:pt x="755813" y="455986"/>
                </a:lnTo>
                <a:lnTo>
                  <a:pt x="748935" y="467095"/>
                </a:lnTo>
                <a:lnTo>
                  <a:pt x="742586" y="478468"/>
                </a:lnTo>
                <a:lnTo>
                  <a:pt x="736766" y="490106"/>
                </a:lnTo>
                <a:lnTo>
                  <a:pt x="731210" y="502008"/>
                </a:lnTo>
                <a:lnTo>
                  <a:pt x="726184" y="514439"/>
                </a:lnTo>
                <a:lnTo>
                  <a:pt x="721687" y="526606"/>
                </a:lnTo>
                <a:lnTo>
                  <a:pt x="717718" y="539302"/>
                </a:lnTo>
                <a:lnTo>
                  <a:pt x="714015" y="552262"/>
                </a:lnTo>
                <a:lnTo>
                  <a:pt x="710840" y="565222"/>
                </a:lnTo>
                <a:lnTo>
                  <a:pt x="708724" y="578447"/>
                </a:lnTo>
                <a:lnTo>
                  <a:pt x="706607" y="591936"/>
                </a:lnTo>
                <a:lnTo>
                  <a:pt x="705285" y="605689"/>
                </a:lnTo>
                <a:lnTo>
                  <a:pt x="704491" y="619443"/>
                </a:lnTo>
                <a:lnTo>
                  <a:pt x="704226" y="633197"/>
                </a:lnTo>
                <a:lnTo>
                  <a:pt x="704226" y="642983"/>
                </a:lnTo>
                <a:lnTo>
                  <a:pt x="704491" y="652769"/>
                </a:lnTo>
                <a:lnTo>
                  <a:pt x="705020" y="662026"/>
                </a:lnTo>
                <a:lnTo>
                  <a:pt x="705549" y="671284"/>
                </a:lnTo>
                <a:lnTo>
                  <a:pt x="706607" y="680541"/>
                </a:lnTo>
                <a:lnTo>
                  <a:pt x="707930" y="689269"/>
                </a:lnTo>
                <a:lnTo>
                  <a:pt x="708988" y="697998"/>
                </a:lnTo>
                <a:lnTo>
                  <a:pt x="710311" y="706461"/>
                </a:lnTo>
                <a:lnTo>
                  <a:pt x="712163" y="714661"/>
                </a:lnTo>
                <a:lnTo>
                  <a:pt x="713750" y="722595"/>
                </a:lnTo>
                <a:lnTo>
                  <a:pt x="715602" y="730266"/>
                </a:lnTo>
                <a:lnTo>
                  <a:pt x="717983" y="738200"/>
                </a:lnTo>
                <a:lnTo>
                  <a:pt x="720099" y="745342"/>
                </a:lnTo>
                <a:lnTo>
                  <a:pt x="722480" y="752748"/>
                </a:lnTo>
                <a:lnTo>
                  <a:pt x="724861" y="759624"/>
                </a:lnTo>
                <a:lnTo>
                  <a:pt x="727507" y="766766"/>
                </a:lnTo>
                <a:lnTo>
                  <a:pt x="731739" y="776816"/>
                </a:lnTo>
                <a:lnTo>
                  <a:pt x="736237" y="786338"/>
                </a:lnTo>
                <a:lnTo>
                  <a:pt x="740734" y="795595"/>
                </a:lnTo>
                <a:lnTo>
                  <a:pt x="745760" y="804324"/>
                </a:lnTo>
                <a:lnTo>
                  <a:pt x="750522" y="812788"/>
                </a:lnTo>
                <a:lnTo>
                  <a:pt x="755549" y="820987"/>
                </a:lnTo>
                <a:lnTo>
                  <a:pt x="760840" y="828922"/>
                </a:lnTo>
                <a:lnTo>
                  <a:pt x="766131" y="836327"/>
                </a:lnTo>
                <a:lnTo>
                  <a:pt x="771686" y="843469"/>
                </a:lnTo>
                <a:lnTo>
                  <a:pt x="776977" y="850346"/>
                </a:lnTo>
                <a:lnTo>
                  <a:pt x="782268" y="856958"/>
                </a:lnTo>
                <a:lnTo>
                  <a:pt x="787824" y="863041"/>
                </a:lnTo>
                <a:lnTo>
                  <a:pt x="798141" y="875208"/>
                </a:lnTo>
                <a:lnTo>
                  <a:pt x="808458" y="885788"/>
                </a:lnTo>
                <a:lnTo>
                  <a:pt x="826977" y="905096"/>
                </a:lnTo>
                <a:lnTo>
                  <a:pt x="834649" y="913824"/>
                </a:lnTo>
                <a:lnTo>
                  <a:pt x="841262" y="921759"/>
                </a:lnTo>
                <a:lnTo>
                  <a:pt x="844172" y="925726"/>
                </a:lnTo>
                <a:lnTo>
                  <a:pt x="846553" y="929165"/>
                </a:lnTo>
                <a:lnTo>
                  <a:pt x="848934" y="932338"/>
                </a:lnTo>
                <a:lnTo>
                  <a:pt x="850521" y="935512"/>
                </a:lnTo>
                <a:lnTo>
                  <a:pt x="851844" y="938686"/>
                </a:lnTo>
                <a:lnTo>
                  <a:pt x="852902" y="941067"/>
                </a:lnTo>
                <a:lnTo>
                  <a:pt x="853961" y="943976"/>
                </a:lnTo>
                <a:lnTo>
                  <a:pt x="854490" y="946092"/>
                </a:lnTo>
                <a:lnTo>
                  <a:pt x="856341" y="957994"/>
                </a:lnTo>
                <a:lnTo>
                  <a:pt x="857929" y="969896"/>
                </a:lnTo>
                <a:lnTo>
                  <a:pt x="858987" y="981799"/>
                </a:lnTo>
                <a:lnTo>
                  <a:pt x="859781" y="993436"/>
                </a:lnTo>
                <a:lnTo>
                  <a:pt x="860310" y="1003752"/>
                </a:lnTo>
                <a:lnTo>
                  <a:pt x="860574" y="1012744"/>
                </a:lnTo>
                <a:lnTo>
                  <a:pt x="860574" y="1025176"/>
                </a:lnTo>
                <a:lnTo>
                  <a:pt x="860574" y="1026762"/>
                </a:lnTo>
                <a:lnTo>
                  <a:pt x="860574" y="1027291"/>
                </a:lnTo>
                <a:lnTo>
                  <a:pt x="860574" y="1027556"/>
                </a:lnTo>
                <a:lnTo>
                  <a:pt x="860574" y="1027820"/>
                </a:lnTo>
                <a:lnTo>
                  <a:pt x="860839" y="1031788"/>
                </a:lnTo>
                <a:lnTo>
                  <a:pt x="861103" y="1036020"/>
                </a:lnTo>
                <a:lnTo>
                  <a:pt x="861632" y="1039987"/>
                </a:lnTo>
                <a:lnTo>
                  <a:pt x="862161" y="1043955"/>
                </a:lnTo>
                <a:lnTo>
                  <a:pt x="863220" y="1047922"/>
                </a:lnTo>
                <a:lnTo>
                  <a:pt x="864278" y="1051360"/>
                </a:lnTo>
                <a:lnTo>
                  <a:pt x="865601" y="1055063"/>
                </a:lnTo>
                <a:lnTo>
                  <a:pt x="867188" y="1058766"/>
                </a:lnTo>
                <a:lnTo>
                  <a:pt x="868511" y="1062469"/>
                </a:lnTo>
                <a:lnTo>
                  <a:pt x="870362" y="1065643"/>
                </a:lnTo>
                <a:lnTo>
                  <a:pt x="872479" y="1069081"/>
                </a:lnTo>
                <a:lnTo>
                  <a:pt x="874331" y="1072255"/>
                </a:lnTo>
                <a:lnTo>
                  <a:pt x="876712" y="1075694"/>
                </a:lnTo>
                <a:lnTo>
                  <a:pt x="878828" y="1078339"/>
                </a:lnTo>
                <a:lnTo>
                  <a:pt x="881473" y="1081513"/>
                </a:lnTo>
                <a:lnTo>
                  <a:pt x="884119" y="1083893"/>
                </a:lnTo>
                <a:lnTo>
                  <a:pt x="887029" y="1086802"/>
                </a:lnTo>
                <a:lnTo>
                  <a:pt x="889939" y="1089447"/>
                </a:lnTo>
                <a:lnTo>
                  <a:pt x="892849" y="1091563"/>
                </a:lnTo>
                <a:lnTo>
                  <a:pt x="896024" y="1093944"/>
                </a:lnTo>
                <a:lnTo>
                  <a:pt x="899198" y="1095795"/>
                </a:lnTo>
                <a:lnTo>
                  <a:pt x="902373" y="1097647"/>
                </a:lnTo>
                <a:lnTo>
                  <a:pt x="905812" y="1099763"/>
                </a:lnTo>
                <a:lnTo>
                  <a:pt x="909516" y="1101085"/>
                </a:lnTo>
                <a:lnTo>
                  <a:pt x="913219" y="1102408"/>
                </a:lnTo>
                <a:lnTo>
                  <a:pt x="916658" y="1103994"/>
                </a:lnTo>
                <a:lnTo>
                  <a:pt x="920627" y="1105052"/>
                </a:lnTo>
                <a:lnTo>
                  <a:pt x="924330" y="1105846"/>
                </a:lnTo>
                <a:lnTo>
                  <a:pt x="928298" y="1106375"/>
                </a:lnTo>
                <a:lnTo>
                  <a:pt x="932267" y="1106904"/>
                </a:lnTo>
                <a:lnTo>
                  <a:pt x="936499" y="1107433"/>
                </a:lnTo>
                <a:lnTo>
                  <a:pt x="940468" y="1107697"/>
                </a:lnTo>
                <a:lnTo>
                  <a:pt x="1124857" y="1107697"/>
                </a:lnTo>
                <a:lnTo>
                  <a:pt x="1129090" y="1107433"/>
                </a:lnTo>
                <a:lnTo>
                  <a:pt x="1133058" y="1106904"/>
                </a:lnTo>
                <a:lnTo>
                  <a:pt x="1137027" y="1106375"/>
                </a:lnTo>
                <a:lnTo>
                  <a:pt x="1140730" y="1105846"/>
                </a:lnTo>
                <a:lnTo>
                  <a:pt x="1144699" y="1105052"/>
                </a:lnTo>
                <a:lnTo>
                  <a:pt x="1148667" y="1103994"/>
                </a:lnTo>
                <a:lnTo>
                  <a:pt x="1152370" y="1102408"/>
                </a:lnTo>
                <a:lnTo>
                  <a:pt x="1156074" y="1101085"/>
                </a:lnTo>
                <a:lnTo>
                  <a:pt x="1159513" y="1099763"/>
                </a:lnTo>
                <a:lnTo>
                  <a:pt x="1162688" y="1097647"/>
                </a:lnTo>
                <a:lnTo>
                  <a:pt x="1166127" y="1095795"/>
                </a:lnTo>
                <a:lnTo>
                  <a:pt x="1169566" y="1093944"/>
                </a:lnTo>
                <a:lnTo>
                  <a:pt x="1172476" y="1091563"/>
                </a:lnTo>
                <a:lnTo>
                  <a:pt x="1175651" y="1089447"/>
                </a:lnTo>
                <a:lnTo>
                  <a:pt x="1178561" y="1086802"/>
                </a:lnTo>
                <a:lnTo>
                  <a:pt x="1181206" y="1083893"/>
                </a:lnTo>
                <a:lnTo>
                  <a:pt x="1183852" y="1081248"/>
                </a:lnTo>
                <a:lnTo>
                  <a:pt x="1186233" y="1078339"/>
                </a:lnTo>
                <a:lnTo>
                  <a:pt x="1188878" y="1075429"/>
                </a:lnTo>
                <a:lnTo>
                  <a:pt x="1190994" y="1072255"/>
                </a:lnTo>
                <a:lnTo>
                  <a:pt x="1193111" y="1069081"/>
                </a:lnTo>
                <a:lnTo>
                  <a:pt x="1194963" y="1065643"/>
                </a:lnTo>
                <a:lnTo>
                  <a:pt x="1196814" y="1062469"/>
                </a:lnTo>
                <a:lnTo>
                  <a:pt x="1198402" y="1058766"/>
                </a:lnTo>
                <a:lnTo>
                  <a:pt x="1199725" y="1055063"/>
                </a:lnTo>
                <a:lnTo>
                  <a:pt x="1201047" y="1051360"/>
                </a:lnTo>
                <a:lnTo>
                  <a:pt x="1202105" y="1047922"/>
                </a:lnTo>
                <a:lnTo>
                  <a:pt x="1202899" y="1043955"/>
                </a:lnTo>
                <a:lnTo>
                  <a:pt x="1203693" y="1039987"/>
                </a:lnTo>
                <a:lnTo>
                  <a:pt x="1204222" y="1036020"/>
                </a:lnTo>
                <a:lnTo>
                  <a:pt x="1204486" y="1031788"/>
                </a:lnTo>
                <a:lnTo>
                  <a:pt x="1204486" y="1027820"/>
                </a:lnTo>
                <a:lnTo>
                  <a:pt x="1204486" y="1027556"/>
                </a:lnTo>
                <a:lnTo>
                  <a:pt x="1204486" y="1027291"/>
                </a:lnTo>
                <a:lnTo>
                  <a:pt x="1204486" y="1026762"/>
                </a:lnTo>
                <a:lnTo>
                  <a:pt x="1204486" y="1025176"/>
                </a:lnTo>
                <a:lnTo>
                  <a:pt x="1204751" y="1013009"/>
                </a:lnTo>
                <a:lnTo>
                  <a:pt x="1205280" y="1004016"/>
                </a:lnTo>
                <a:lnTo>
                  <a:pt x="1205809" y="993701"/>
                </a:lnTo>
                <a:lnTo>
                  <a:pt x="1206338" y="982063"/>
                </a:lnTo>
                <a:lnTo>
                  <a:pt x="1207661" y="969896"/>
                </a:lnTo>
                <a:lnTo>
                  <a:pt x="1208984" y="957994"/>
                </a:lnTo>
                <a:lnTo>
                  <a:pt x="1211100" y="946092"/>
                </a:lnTo>
                <a:lnTo>
                  <a:pt x="1211894" y="943183"/>
                </a:lnTo>
                <a:lnTo>
                  <a:pt x="1212952" y="939480"/>
                </a:lnTo>
                <a:lnTo>
                  <a:pt x="1215068" y="935512"/>
                </a:lnTo>
                <a:lnTo>
                  <a:pt x="1217185" y="931280"/>
                </a:lnTo>
                <a:lnTo>
                  <a:pt x="1220095" y="927313"/>
                </a:lnTo>
                <a:lnTo>
                  <a:pt x="1223005" y="923081"/>
                </a:lnTo>
                <a:lnTo>
                  <a:pt x="1226708" y="918585"/>
                </a:lnTo>
                <a:lnTo>
                  <a:pt x="1230677" y="913824"/>
                </a:lnTo>
                <a:lnTo>
                  <a:pt x="1239936" y="903773"/>
                </a:lnTo>
                <a:lnTo>
                  <a:pt x="1250253" y="892929"/>
                </a:lnTo>
                <a:lnTo>
                  <a:pt x="1258719" y="883936"/>
                </a:lnTo>
                <a:lnTo>
                  <a:pt x="1267713" y="873885"/>
                </a:lnTo>
                <a:lnTo>
                  <a:pt x="1276972" y="863570"/>
                </a:lnTo>
                <a:lnTo>
                  <a:pt x="1286496" y="852461"/>
                </a:lnTo>
                <a:lnTo>
                  <a:pt x="1296020" y="840559"/>
                </a:lnTo>
                <a:lnTo>
                  <a:pt x="1300517" y="834211"/>
                </a:lnTo>
                <a:lnTo>
                  <a:pt x="1305279" y="827335"/>
                </a:lnTo>
                <a:lnTo>
                  <a:pt x="1309776" y="820722"/>
                </a:lnTo>
                <a:lnTo>
                  <a:pt x="1314274" y="813581"/>
                </a:lnTo>
                <a:lnTo>
                  <a:pt x="1318506" y="806175"/>
                </a:lnTo>
                <a:lnTo>
                  <a:pt x="1322739" y="798505"/>
                </a:lnTo>
                <a:lnTo>
                  <a:pt x="1326972" y="790570"/>
                </a:lnTo>
                <a:lnTo>
                  <a:pt x="1330940" y="782371"/>
                </a:lnTo>
                <a:lnTo>
                  <a:pt x="1334908" y="773907"/>
                </a:lnTo>
                <a:lnTo>
                  <a:pt x="1338612" y="765179"/>
                </a:lnTo>
                <a:lnTo>
                  <a:pt x="1341787" y="755922"/>
                </a:lnTo>
                <a:lnTo>
                  <a:pt x="1344961" y="746135"/>
                </a:lnTo>
                <a:lnTo>
                  <a:pt x="1347871" y="736614"/>
                </a:lnTo>
                <a:lnTo>
                  <a:pt x="1350517" y="726563"/>
                </a:lnTo>
                <a:lnTo>
                  <a:pt x="1352898" y="715983"/>
                </a:lnTo>
                <a:lnTo>
                  <a:pt x="1355014" y="705403"/>
                </a:lnTo>
                <a:lnTo>
                  <a:pt x="1357130" y="694030"/>
                </a:lnTo>
                <a:lnTo>
                  <a:pt x="1358453" y="682657"/>
                </a:lnTo>
                <a:lnTo>
                  <a:pt x="1359511" y="670755"/>
                </a:lnTo>
                <a:lnTo>
                  <a:pt x="1360834" y="658588"/>
                </a:lnTo>
                <a:lnTo>
                  <a:pt x="1361099" y="646157"/>
                </a:lnTo>
                <a:lnTo>
                  <a:pt x="1361363" y="633197"/>
                </a:lnTo>
                <a:lnTo>
                  <a:pt x="1361099" y="619443"/>
                </a:lnTo>
                <a:lnTo>
                  <a:pt x="1360041" y="605689"/>
                </a:lnTo>
                <a:lnTo>
                  <a:pt x="1358718" y="591936"/>
                </a:lnTo>
                <a:lnTo>
                  <a:pt x="1356866" y="578447"/>
                </a:lnTo>
                <a:lnTo>
                  <a:pt x="1354220" y="565222"/>
                </a:lnTo>
                <a:lnTo>
                  <a:pt x="1351046" y="552262"/>
                </a:lnTo>
                <a:lnTo>
                  <a:pt x="1347871" y="539302"/>
                </a:lnTo>
                <a:lnTo>
                  <a:pt x="1343639" y="526606"/>
                </a:lnTo>
                <a:lnTo>
                  <a:pt x="1339141" y="514439"/>
                </a:lnTo>
                <a:lnTo>
                  <a:pt x="1334115" y="502008"/>
                </a:lnTo>
                <a:lnTo>
                  <a:pt x="1328824" y="490106"/>
                </a:lnTo>
                <a:lnTo>
                  <a:pt x="1322739" y="478468"/>
                </a:lnTo>
                <a:lnTo>
                  <a:pt x="1316390" y="467095"/>
                </a:lnTo>
                <a:lnTo>
                  <a:pt x="1309512" y="455986"/>
                </a:lnTo>
                <a:lnTo>
                  <a:pt x="1302369" y="445407"/>
                </a:lnTo>
                <a:lnTo>
                  <a:pt x="1294697" y="434562"/>
                </a:lnTo>
                <a:lnTo>
                  <a:pt x="1287819" y="425570"/>
                </a:lnTo>
                <a:lnTo>
                  <a:pt x="1280412" y="416841"/>
                </a:lnTo>
                <a:lnTo>
                  <a:pt x="1272740" y="408642"/>
                </a:lnTo>
                <a:lnTo>
                  <a:pt x="1265068" y="400443"/>
                </a:lnTo>
                <a:lnTo>
                  <a:pt x="1256867" y="392508"/>
                </a:lnTo>
                <a:lnTo>
                  <a:pt x="1248401" y="384838"/>
                </a:lnTo>
                <a:lnTo>
                  <a:pt x="1239671" y="377696"/>
                </a:lnTo>
                <a:lnTo>
                  <a:pt x="1230677" y="370555"/>
                </a:lnTo>
                <a:lnTo>
                  <a:pt x="1221417" y="363943"/>
                </a:lnTo>
                <a:lnTo>
                  <a:pt x="1211894" y="357330"/>
                </a:lnTo>
                <a:lnTo>
                  <a:pt x="1202370" y="351247"/>
                </a:lnTo>
                <a:lnTo>
                  <a:pt x="1192317" y="345693"/>
                </a:lnTo>
                <a:lnTo>
                  <a:pt x="1182000" y="340403"/>
                </a:lnTo>
                <a:lnTo>
                  <a:pt x="1171947" y="334848"/>
                </a:lnTo>
                <a:lnTo>
                  <a:pt x="1161365" y="330352"/>
                </a:lnTo>
                <a:lnTo>
                  <a:pt x="1150783" y="325856"/>
                </a:lnTo>
                <a:lnTo>
                  <a:pt x="1151048" y="324269"/>
                </a:lnTo>
                <a:lnTo>
                  <a:pt x="1126180" y="317392"/>
                </a:lnTo>
                <a:lnTo>
                  <a:pt x="1119302" y="315276"/>
                </a:lnTo>
                <a:lnTo>
                  <a:pt x="1111895" y="313424"/>
                </a:lnTo>
                <a:lnTo>
                  <a:pt x="1104752" y="311573"/>
                </a:lnTo>
                <a:lnTo>
                  <a:pt x="1097345" y="310251"/>
                </a:lnTo>
                <a:lnTo>
                  <a:pt x="1089673" y="308928"/>
                </a:lnTo>
                <a:lnTo>
                  <a:pt x="1082530" y="307606"/>
                </a:lnTo>
                <a:lnTo>
                  <a:pt x="1074858" y="306548"/>
                </a:lnTo>
                <a:lnTo>
                  <a:pt x="1067186" y="305754"/>
                </a:lnTo>
                <a:lnTo>
                  <a:pt x="1064541" y="305490"/>
                </a:lnTo>
                <a:lnTo>
                  <a:pt x="1064276" y="305490"/>
                </a:lnTo>
                <a:lnTo>
                  <a:pt x="1049197" y="304432"/>
                </a:lnTo>
                <a:lnTo>
                  <a:pt x="1041525" y="303903"/>
                </a:lnTo>
                <a:lnTo>
                  <a:pt x="1033588" y="303903"/>
                </a:lnTo>
                <a:lnTo>
                  <a:pt x="1032795" y="303903"/>
                </a:lnTo>
                <a:lnTo>
                  <a:pt x="1032530" y="303903"/>
                </a:lnTo>
                <a:lnTo>
                  <a:pt x="1032001" y="303903"/>
                </a:lnTo>
                <a:lnTo>
                  <a:pt x="1024065" y="303903"/>
                </a:lnTo>
                <a:close/>
                <a:moveTo>
                  <a:pt x="1388083" y="226671"/>
                </a:moveTo>
                <a:lnTo>
                  <a:pt x="1384643" y="226935"/>
                </a:lnTo>
                <a:lnTo>
                  <a:pt x="1381204" y="227464"/>
                </a:lnTo>
                <a:lnTo>
                  <a:pt x="1377765" y="228258"/>
                </a:lnTo>
                <a:lnTo>
                  <a:pt x="1374591" y="229316"/>
                </a:lnTo>
                <a:lnTo>
                  <a:pt x="1371416" y="230903"/>
                </a:lnTo>
                <a:lnTo>
                  <a:pt x="1368241" y="232490"/>
                </a:lnTo>
                <a:lnTo>
                  <a:pt x="1365596" y="234606"/>
                </a:lnTo>
                <a:lnTo>
                  <a:pt x="1362686" y="237250"/>
                </a:lnTo>
                <a:lnTo>
                  <a:pt x="1273269" y="326649"/>
                </a:lnTo>
                <a:lnTo>
                  <a:pt x="1280147" y="332468"/>
                </a:lnTo>
                <a:lnTo>
                  <a:pt x="1286496" y="338551"/>
                </a:lnTo>
                <a:lnTo>
                  <a:pt x="1293110" y="344899"/>
                </a:lnTo>
                <a:lnTo>
                  <a:pt x="1299195" y="351247"/>
                </a:lnTo>
                <a:lnTo>
                  <a:pt x="1305279" y="357859"/>
                </a:lnTo>
                <a:lnTo>
                  <a:pt x="1311364" y="364736"/>
                </a:lnTo>
                <a:lnTo>
                  <a:pt x="1317184" y="371348"/>
                </a:lnTo>
                <a:lnTo>
                  <a:pt x="1322739" y="378490"/>
                </a:lnTo>
                <a:lnTo>
                  <a:pt x="1413479" y="288033"/>
                </a:lnTo>
                <a:lnTo>
                  <a:pt x="1416125" y="285388"/>
                </a:lnTo>
                <a:lnTo>
                  <a:pt x="1417976" y="282479"/>
                </a:lnTo>
                <a:lnTo>
                  <a:pt x="1420093" y="279305"/>
                </a:lnTo>
                <a:lnTo>
                  <a:pt x="1421416" y="276131"/>
                </a:lnTo>
                <a:lnTo>
                  <a:pt x="1422474" y="272957"/>
                </a:lnTo>
                <a:lnTo>
                  <a:pt x="1423267" y="269519"/>
                </a:lnTo>
                <a:lnTo>
                  <a:pt x="1423797" y="266080"/>
                </a:lnTo>
                <a:lnTo>
                  <a:pt x="1423797" y="262642"/>
                </a:lnTo>
                <a:lnTo>
                  <a:pt x="1423797" y="259203"/>
                </a:lnTo>
                <a:lnTo>
                  <a:pt x="1423267" y="255765"/>
                </a:lnTo>
                <a:lnTo>
                  <a:pt x="1422474" y="252327"/>
                </a:lnTo>
                <a:lnTo>
                  <a:pt x="1421416" y="249153"/>
                </a:lnTo>
                <a:lnTo>
                  <a:pt x="1420093" y="245979"/>
                </a:lnTo>
                <a:lnTo>
                  <a:pt x="1417976" y="242805"/>
                </a:lnTo>
                <a:lnTo>
                  <a:pt x="1416125" y="240160"/>
                </a:lnTo>
                <a:lnTo>
                  <a:pt x="1413479" y="237250"/>
                </a:lnTo>
                <a:lnTo>
                  <a:pt x="1410834" y="234606"/>
                </a:lnTo>
                <a:lnTo>
                  <a:pt x="1407924" y="232490"/>
                </a:lnTo>
                <a:lnTo>
                  <a:pt x="1404749" y="230903"/>
                </a:lnTo>
                <a:lnTo>
                  <a:pt x="1401839" y="229316"/>
                </a:lnTo>
                <a:lnTo>
                  <a:pt x="1398400" y="228258"/>
                </a:lnTo>
                <a:lnTo>
                  <a:pt x="1394961" y="227464"/>
                </a:lnTo>
                <a:lnTo>
                  <a:pt x="1391522" y="226935"/>
                </a:lnTo>
                <a:lnTo>
                  <a:pt x="1388083" y="226671"/>
                </a:lnTo>
                <a:close/>
                <a:moveTo>
                  <a:pt x="677243" y="226671"/>
                </a:moveTo>
                <a:lnTo>
                  <a:pt x="673803" y="226935"/>
                </a:lnTo>
                <a:lnTo>
                  <a:pt x="670629" y="227464"/>
                </a:lnTo>
                <a:lnTo>
                  <a:pt x="667190" y="228258"/>
                </a:lnTo>
                <a:lnTo>
                  <a:pt x="663751" y="229316"/>
                </a:lnTo>
                <a:lnTo>
                  <a:pt x="660576" y="230903"/>
                </a:lnTo>
                <a:lnTo>
                  <a:pt x="657666" y="232490"/>
                </a:lnTo>
                <a:lnTo>
                  <a:pt x="654491" y="234606"/>
                </a:lnTo>
                <a:lnTo>
                  <a:pt x="651846" y="237250"/>
                </a:lnTo>
                <a:lnTo>
                  <a:pt x="649465" y="240160"/>
                </a:lnTo>
                <a:lnTo>
                  <a:pt x="647084" y="242805"/>
                </a:lnTo>
                <a:lnTo>
                  <a:pt x="645497" y="245979"/>
                </a:lnTo>
                <a:lnTo>
                  <a:pt x="644174" y="249153"/>
                </a:lnTo>
                <a:lnTo>
                  <a:pt x="642587" y="252327"/>
                </a:lnTo>
                <a:lnTo>
                  <a:pt x="642058" y="255765"/>
                </a:lnTo>
                <a:lnTo>
                  <a:pt x="641529" y="259203"/>
                </a:lnTo>
                <a:lnTo>
                  <a:pt x="641264" y="262642"/>
                </a:lnTo>
                <a:lnTo>
                  <a:pt x="641529" y="266080"/>
                </a:lnTo>
                <a:lnTo>
                  <a:pt x="642058" y="269519"/>
                </a:lnTo>
                <a:lnTo>
                  <a:pt x="642587" y="272957"/>
                </a:lnTo>
                <a:lnTo>
                  <a:pt x="644174" y="276131"/>
                </a:lnTo>
                <a:lnTo>
                  <a:pt x="645497" y="279305"/>
                </a:lnTo>
                <a:lnTo>
                  <a:pt x="647084" y="282479"/>
                </a:lnTo>
                <a:lnTo>
                  <a:pt x="649465" y="285388"/>
                </a:lnTo>
                <a:lnTo>
                  <a:pt x="651846" y="288033"/>
                </a:lnTo>
                <a:lnTo>
                  <a:pt x="742321" y="378490"/>
                </a:lnTo>
                <a:lnTo>
                  <a:pt x="748406" y="371348"/>
                </a:lnTo>
                <a:lnTo>
                  <a:pt x="753961" y="364736"/>
                </a:lnTo>
                <a:lnTo>
                  <a:pt x="760046" y="357859"/>
                </a:lnTo>
                <a:lnTo>
                  <a:pt x="765866" y="351247"/>
                </a:lnTo>
                <a:lnTo>
                  <a:pt x="772480" y="344899"/>
                </a:lnTo>
                <a:lnTo>
                  <a:pt x="778564" y="338551"/>
                </a:lnTo>
                <a:lnTo>
                  <a:pt x="785443" y="332468"/>
                </a:lnTo>
                <a:lnTo>
                  <a:pt x="791792" y="326649"/>
                </a:lnTo>
                <a:lnTo>
                  <a:pt x="702639" y="237250"/>
                </a:lnTo>
                <a:lnTo>
                  <a:pt x="699994" y="234606"/>
                </a:lnTo>
                <a:lnTo>
                  <a:pt x="696819" y="232490"/>
                </a:lnTo>
                <a:lnTo>
                  <a:pt x="694174" y="230903"/>
                </a:lnTo>
                <a:lnTo>
                  <a:pt x="690734" y="229316"/>
                </a:lnTo>
                <a:lnTo>
                  <a:pt x="687295" y="228258"/>
                </a:lnTo>
                <a:lnTo>
                  <a:pt x="683856" y="227464"/>
                </a:lnTo>
                <a:lnTo>
                  <a:pt x="680682" y="226935"/>
                </a:lnTo>
                <a:lnTo>
                  <a:pt x="677243" y="226671"/>
                </a:lnTo>
                <a:close/>
                <a:moveTo>
                  <a:pt x="1032795" y="79348"/>
                </a:moveTo>
                <a:lnTo>
                  <a:pt x="1029091" y="79877"/>
                </a:lnTo>
                <a:lnTo>
                  <a:pt x="1025387" y="80406"/>
                </a:lnTo>
                <a:lnTo>
                  <a:pt x="1021948" y="81200"/>
                </a:lnTo>
                <a:lnTo>
                  <a:pt x="1018774" y="82257"/>
                </a:lnTo>
                <a:lnTo>
                  <a:pt x="1015599" y="83844"/>
                </a:lnTo>
                <a:lnTo>
                  <a:pt x="1012425" y="85696"/>
                </a:lnTo>
                <a:lnTo>
                  <a:pt x="1010044" y="87547"/>
                </a:lnTo>
                <a:lnTo>
                  <a:pt x="1007134" y="90192"/>
                </a:lnTo>
                <a:lnTo>
                  <a:pt x="1005017" y="92573"/>
                </a:lnTo>
                <a:lnTo>
                  <a:pt x="1002901" y="95482"/>
                </a:lnTo>
                <a:lnTo>
                  <a:pt x="1001049" y="98392"/>
                </a:lnTo>
                <a:lnTo>
                  <a:pt x="999726" y="101301"/>
                </a:lnTo>
                <a:lnTo>
                  <a:pt x="998404" y="104739"/>
                </a:lnTo>
                <a:lnTo>
                  <a:pt x="997610" y="108178"/>
                </a:lnTo>
                <a:lnTo>
                  <a:pt x="997081" y="111881"/>
                </a:lnTo>
                <a:lnTo>
                  <a:pt x="996816" y="115319"/>
                </a:lnTo>
                <a:lnTo>
                  <a:pt x="996816" y="236986"/>
                </a:lnTo>
                <a:lnTo>
                  <a:pt x="1005546" y="236192"/>
                </a:lnTo>
                <a:lnTo>
                  <a:pt x="1014276" y="235664"/>
                </a:lnTo>
                <a:lnTo>
                  <a:pt x="1023007" y="235399"/>
                </a:lnTo>
                <a:lnTo>
                  <a:pt x="1031737" y="235135"/>
                </a:lnTo>
                <a:lnTo>
                  <a:pt x="1032795" y="235135"/>
                </a:lnTo>
                <a:lnTo>
                  <a:pt x="1033588" y="235135"/>
                </a:lnTo>
                <a:lnTo>
                  <a:pt x="1042583" y="235399"/>
                </a:lnTo>
                <a:lnTo>
                  <a:pt x="1051313" y="235664"/>
                </a:lnTo>
                <a:lnTo>
                  <a:pt x="1060043" y="236192"/>
                </a:lnTo>
                <a:lnTo>
                  <a:pt x="1068773" y="236986"/>
                </a:lnTo>
                <a:lnTo>
                  <a:pt x="1068773" y="115319"/>
                </a:lnTo>
                <a:lnTo>
                  <a:pt x="1068509" y="111881"/>
                </a:lnTo>
                <a:lnTo>
                  <a:pt x="1067715" y="108178"/>
                </a:lnTo>
                <a:lnTo>
                  <a:pt x="1066922" y="104739"/>
                </a:lnTo>
                <a:lnTo>
                  <a:pt x="1065863" y="101301"/>
                </a:lnTo>
                <a:lnTo>
                  <a:pt x="1064276" y="98392"/>
                </a:lnTo>
                <a:lnTo>
                  <a:pt x="1062424" y="95482"/>
                </a:lnTo>
                <a:lnTo>
                  <a:pt x="1060308" y="92573"/>
                </a:lnTo>
                <a:lnTo>
                  <a:pt x="1057927" y="90192"/>
                </a:lnTo>
                <a:lnTo>
                  <a:pt x="1055546" y="87547"/>
                </a:lnTo>
                <a:lnTo>
                  <a:pt x="1052636" y="85696"/>
                </a:lnTo>
                <a:lnTo>
                  <a:pt x="1049990" y="83844"/>
                </a:lnTo>
                <a:lnTo>
                  <a:pt x="1046816" y="82257"/>
                </a:lnTo>
                <a:lnTo>
                  <a:pt x="1043377" y="81200"/>
                </a:lnTo>
                <a:lnTo>
                  <a:pt x="1039938" y="80406"/>
                </a:lnTo>
                <a:lnTo>
                  <a:pt x="1036498" y="79877"/>
                </a:lnTo>
                <a:lnTo>
                  <a:pt x="1032795" y="79348"/>
                </a:lnTo>
                <a:close/>
                <a:moveTo>
                  <a:pt x="986234" y="0"/>
                </a:moveTo>
                <a:lnTo>
                  <a:pt x="1012954" y="265"/>
                </a:lnTo>
                <a:lnTo>
                  <a:pt x="1039938" y="1058"/>
                </a:lnTo>
                <a:lnTo>
                  <a:pt x="1066922" y="2381"/>
                </a:lnTo>
                <a:lnTo>
                  <a:pt x="1093641" y="4232"/>
                </a:lnTo>
                <a:lnTo>
                  <a:pt x="1120096" y="6612"/>
                </a:lnTo>
                <a:lnTo>
                  <a:pt x="1146286" y="8993"/>
                </a:lnTo>
                <a:lnTo>
                  <a:pt x="1172212" y="12431"/>
                </a:lnTo>
                <a:lnTo>
                  <a:pt x="1198137" y="16134"/>
                </a:lnTo>
                <a:lnTo>
                  <a:pt x="1223798" y="20366"/>
                </a:lnTo>
                <a:lnTo>
                  <a:pt x="1248930" y="25127"/>
                </a:lnTo>
                <a:lnTo>
                  <a:pt x="1274327" y="30417"/>
                </a:lnTo>
                <a:lnTo>
                  <a:pt x="1298930" y="35971"/>
                </a:lnTo>
                <a:lnTo>
                  <a:pt x="1323268" y="42055"/>
                </a:lnTo>
                <a:lnTo>
                  <a:pt x="1347871" y="48931"/>
                </a:lnTo>
                <a:lnTo>
                  <a:pt x="1371681" y="56073"/>
                </a:lnTo>
                <a:lnTo>
                  <a:pt x="1395225" y="64007"/>
                </a:lnTo>
                <a:lnTo>
                  <a:pt x="1418506" y="72207"/>
                </a:lnTo>
                <a:lnTo>
                  <a:pt x="1441521" y="80935"/>
                </a:lnTo>
                <a:lnTo>
                  <a:pt x="1464272" y="90192"/>
                </a:lnTo>
                <a:lnTo>
                  <a:pt x="1486494" y="99979"/>
                </a:lnTo>
                <a:lnTo>
                  <a:pt x="1508716" y="110029"/>
                </a:lnTo>
                <a:lnTo>
                  <a:pt x="1530145" y="120873"/>
                </a:lnTo>
                <a:lnTo>
                  <a:pt x="1551309" y="131982"/>
                </a:lnTo>
                <a:lnTo>
                  <a:pt x="1572208" y="143884"/>
                </a:lnTo>
                <a:lnTo>
                  <a:pt x="1592313" y="156051"/>
                </a:lnTo>
                <a:lnTo>
                  <a:pt x="1612684" y="168747"/>
                </a:lnTo>
                <a:lnTo>
                  <a:pt x="1631996" y="181971"/>
                </a:lnTo>
                <a:lnTo>
                  <a:pt x="1651043" y="195725"/>
                </a:lnTo>
                <a:lnTo>
                  <a:pt x="1660567" y="202602"/>
                </a:lnTo>
                <a:lnTo>
                  <a:pt x="1669826" y="210008"/>
                </a:lnTo>
                <a:lnTo>
                  <a:pt x="1678821" y="217413"/>
                </a:lnTo>
                <a:lnTo>
                  <a:pt x="1687815" y="224819"/>
                </a:lnTo>
                <a:lnTo>
                  <a:pt x="1696810" y="232225"/>
                </a:lnTo>
                <a:lnTo>
                  <a:pt x="1705804" y="240160"/>
                </a:lnTo>
                <a:lnTo>
                  <a:pt x="1714535" y="247830"/>
                </a:lnTo>
                <a:lnTo>
                  <a:pt x="1723000" y="255765"/>
                </a:lnTo>
                <a:lnTo>
                  <a:pt x="1731466" y="263964"/>
                </a:lnTo>
                <a:lnTo>
                  <a:pt x="1739931" y="272164"/>
                </a:lnTo>
                <a:lnTo>
                  <a:pt x="1747868" y="280098"/>
                </a:lnTo>
                <a:lnTo>
                  <a:pt x="1756069" y="288827"/>
                </a:lnTo>
                <a:lnTo>
                  <a:pt x="1764005" y="297290"/>
                </a:lnTo>
                <a:lnTo>
                  <a:pt x="1771941" y="306019"/>
                </a:lnTo>
                <a:lnTo>
                  <a:pt x="1779349" y="314747"/>
                </a:lnTo>
                <a:lnTo>
                  <a:pt x="1787021" y="323740"/>
                </a:lnTo>
                <a:lnTo>
                  <a:pt x="1794163" y="332997"/>
                </a:lnTo>
                <a:lnTo>
                  <a:pt x="1801571" y="341990"/>
                </a:lnTo>
                <a:lnTo>
                  <a:pt x="1808714" y="351512"/>
                </a:lnTo>
                <a:lnTo>
                  <a:pt x="1815592" y="360769"/>
                </a:lnTo>
                <a:lnTo>
                  <a:pt x="1822735" y="370291"/>
                </a:lnTo>
                <a:lnTo>
                  <a:pt x="1829348" y="380077"/>
                </a:lnTo>
                <a:lnTo>
                  <a:pt x="1835962" y="389863"/>
                </a:lnTo>
                <a:lnTo>
                  <a:pt x="1842311" y="399914"/>
                </a:lnTo>
                <a:lnTo>
                  <a:pt x="1848396" y="409964"/>
                </a:lnTo>
                <a:lnTo>
                  <a:pt x="1854745" y="420280"/>
                </a:lnTo>
                <a:lnTo>
                  <a:pt x="1860830" y="430330"/>
                </a:lnTo>
                <a:lnTo>
                  <a:pt x="1866385" y="441175"/>
                </a:lnTo>
                <a:lnTo>
                  <a:pt x="1872470" y="451490"/>
                </a:lnTo>
                <a:lnTo>
                  <a:pt x="1877761" y="462070"/>
                </a:lnTo>
                <a:lnTo>
                  <a:pt x="1883316" y="473178"/>
                </a:lnTo>
                <a:lnTo>
                  <a:pt x="1888342" y="484023"/>
                </a:lnTo>
                <a:lnTo>
                  <a:pt x="1893369" y="495396"/>
                </a:lnTo>
                <a:lnTo>
                  <a:pt x="1898395" y="506240"/>
                </a:lnTo>
                <a:lnTo>
                  <a:pt x="1903157" y="517613"/>
                </a:lnTo>
                <a:lnTo>
                  <a:pt x="1907654" y="529251"/>
                </a:lnTo>
                <a:lnTo>
                  <a:pt x="1912152" y="540624"/>
                </a:lnTo>
                <a:lnTo>
                  <a:pt x="1916385" y="552526"/>
                </a:lnTo>
                <a:lnTo>
                  <a:pt x="1920617" y="564428"/>
                </a:lnTo>
                <a:lnTo>
                  <a:pt x="1924586" y="576331"/>
                </a:lnTo>
                <a:lnTo>
                  <a:pt x="1928289" y="588497"/>
                </a:lnTo>
                <a:lnTo>
                  <a:pt x="1931993" y="600664"/>
                </a:lnTo>
                <a:lnTo>
                  <a:pt x="1935432" y="612831"/>
                </a:lnTo>
                <a:lnTo>
                  <a:pt x="1938607" y="625526"/>
                </a:lnTo>
                <a:lnTo>
                  <a:pt x="1941781" y="637958"/>
                </a:lnTo>
                <a:lnTo>
                  <a:pt x="1944691" y="650918"/>
                </a:lnTo>
                <a:lnTo>
                  <a:pt x="1947337" y="663613"/>
                </a:lnTo>
                <a:lnTo>
                  <a:pt x="1950247" y="676574"/>
                </a:lnTo>
                <a:lnTo>
                  <a:pt x="1952363" y="689798"/>
                </a:lnTo>
                <a:lnTo>
                  <a:pt x="1954744" y="703023"/>
                </a:lnTo>
                <a:lnTo>
                  <a:pt x="1956596" y="716248"/>
                </a:lnTo>
                <a:lnTo>
                  <a:pt x="1958448" y="729737"/>
                </a:lnTo>
                <a:lnTo>
                  <a:pt x="1960299" y="743490"/>
                </a:lnTo>
                <a:lnTo>
                  <a:pt x="1961622" y="757244"/>
                </a:lnTo>
                <a:lnTo>
                  <a:pt x="1962945" y="770998"/>
                </a:lnTo>
                <a:lnTo>
                  <a:pt x="1964268" y="785016"/>
                </a:lnTo>
                <a:lnTo>
                  <a:pt x="1965061" y="799034"/>
                </a:lnTo>
                <a:lnTo>
                  <a:pt x="1965855" y="813317"/>
                </a:lnTo>
                <a:lnTo>
                  <a:pt x="1966384" y="827599"/>
                </a:lnTo>
                <a:lnTo>
                  <a:pt x="1966649" y="842411"/>
                </a:lnTo>
                <a:lnTo>
                  <a:pt x="1966913" y="856958"/>
                </a:lnTo>
                <a:lnTo>
                  <a:pt x="1966913" y="871769"/>
                </a:lnTo>
                <a:lnTo>
                  <a:pt x="1966649" y="886581"/>
                </a:lnTo>
                <a:lnTo>
                  <a:pt x="1966120" y="901393"/>
                </a:lnTo>
                <a:lnTo>
                  <a:pt x="1965590" y="916733"/>
                </a:lnTo>
                <a:lnTo>
                  <a:pt x="1964797" y="931809"/>
                </a:lnTo>
                <a:lnTo>
                  <a:pt x="1964003" y="947150"/>
                </a:lnTo>
                <a:lnTo>
                  <a:pt x="1962416" y="962755"/>
                </a:lnTo>
                <a:lnTo>
                  <a:pt x="1961093" y="978360"/>
                </a:lnTo>
                <a:lnTo>
                  <a:pt x="1959506" y="994230"/>
                </a:lnTo>
                <a:lnTo>
                  <a:pt x="1957654" y="1010099"/>
                </a:lnTo>
                <a:lnTo>
                  <a:pt x="1955802" y="1026233"/>
                </a:lnTo>
                <a:lnTo>
                  <a:pt x="1953950" y="1038929"/>
                </a:lnTo>
                <a:lnTo>
                  <a:pt x="1952363" y="1051360"/>
                </a:lnTo>
                <a:lnTo>
                  <a:pt x="1950247" y="1064056"/>
                </a:lnTo>
                <a:lnTo>
                  <a:pt x="1947866" y="1076752"/>
                </a:lnTo>
                <a:lnTo>
                  <a:pt x="1944956" y="1089447"/>
                </a:lnTo>
                <a:lnTo>
                  <a:pt x="1942046" y="1101879"/>
                </a:lnTo>
                <a:lnTo>
                  <a:pt x="1938607" y="1114574"/>
                </a:lnTo>
                <a:lnTo>
                  <a:pt x="1935167" y="1127005"/>
                </a:lnTo>
                <a:lnTo>
                  <a:pt x="1931199" y="1139701"/>
                </a:lnTo>
                <a:lnTo>
                  <a:pt x="1927231" y="1152132"/>
                </a:lnTo>
                <a:lnTo>
                  <a:pt x="1922998" y="1164828"/>
                </a:lnTo>
                <a:lnTo>
                  <a:pt x="1918501" y="1177524"/>
                </a:lnTo>
                <a:lnTo>
                  <a:pt x="1913210" y="1189955"/>
                </a:lnTo>
                <a:lnTo>
                  <a:pt x="1908448" y="1202386"/>
                </a:lnTo>
                <a:lnTo>
                  <a:pt x="1903157" y="1214817"/>
                </a:lnTo>
                <a:lnTo>
                  <a:pt x="1897866" y="1227513"/>
                </a:lnTo>
                <a:lnTo>
                  <a:pt x="1892311" y="1239944"/>
                </a:lnTo>
                <a:lnTo>
                  <a:pt x="1886491" y="1252111"/>
                </a:lnTo>
                <a:lnTo>
                  <a:pt x="1880142" y="1264806"/>
                </a:lnTo>
                <a:lnTo>
                  <a:pt x="1874321" y="1276973"/>
                </a:lnTo>
                <a:lnTo>
                  <a:pt x="1861359" y="1301571"/>
                </a:lnTo>
                <a:lnTo>
                  <a:pt x="1847867" y="1325904"/>
                </a:lnTo>
                <a:lnTo>
                  <a:pt x="1834110" y="1350238"/>
                </a:lnTo>
                <a:lnTo>
                  <a:pt x="1819825" y="1374306"/>
                </a:lnTo>
                <a:lnTo>
                  <a:pt x="1805274" y="1397846"/>
                </a:lnTo>
                <a:lnTo>
                  <a:pt x="1790195" y="1421386"/>
                </a:lnTo>
                <a:lnTo>
                  <a:pt x="1774851" y="1444662"/>
                </a:lnTo>
                <a:lnTo>
                  <a:pt x="1759772" y="1467673"/>
                </a:lnTo>
                <a:lnTo>
                  <a:pt x="1744164" y="1490154"/>
                </a:lnTo>
                <a:lnTo>
                  <a:pt x="1728820" y="1512636"/>
                </a:lnTo>
                <a:lnTo>
                  <a:pt x="1697868" y="1556278"/>
                </a:lnTo>
                <a:lnTo>
                  <a:pt x="1667974" y="1598332"/>
                </a:lnTo>
                <a:lnTo>
                  <a:pt x="1639403" y="1638535"/>
                </a:lnTo>
                <a:lnTo>
                  <a:pt x="1625647" y="1658108"/>
                </a:lnTo>
                <a:lnTo>
                  <a:pt x="1612419" y="1676887"/>
                </a:lnTo>
                <a:lnTo>
                  <a:pt x="1599985" y="1695401"/>
                </a:lnTo>
                <a:lnTo>
                  <a:pt x="1587816" y="1713387"/>
                </a:lnTo>
                <a:lnTo>
                  <a:pt x="1576705" y="1730843"/>
                </a:lnTo>
                <a:lnTo>
                  <a:pt x="1566388" y="1748035"/>
                </a:lnTo>
                <a:lnTo>
                  <a:pt x="1607393" y="2062253"/>
                </a:lnTo>
                <a:lnTo>
                  <a:pt x="1556070" y="2077329"/>
                </a:lnTo>
                <a:lnTo>
                  <a:pt x="1479087" y="2100605"/>
                </a:lnTo>
                <a:lnTo>
                  <a:pt x="1371681" y="2133931"/>
                </a:lnTo>
                <a:lnTo>
                  <a:pt x="1245491" y="2173076"/>
                </a:lnTo>
                <a:lnTo>
                  <a:pt x="1113217" y="2214601"/>
                </a:lnTo>
                <a:lnTo>
                  <a:pt x="986499" y="2254804"/>
                </a:lnTo>
                <a:lnTo>
                  <a:pt x="877241" y="2289188"/>
                </a:lnTo>
                <a:lnTo>
                  <a:pt x="797347" y="2314844"/>
                </a:lnTo>
                <a:lnTo>
                  <a:pt x="772480" y="2323043"/>
                </a:lnTo>
                <a:lnTo>
                  <a:pt x="759252" y="2327275"/>
                </a:lnTo>
                <a:lnTo>
                  <a:pt x="710046" y="2094521"/>
                </a:lnTo>
                <a:lnTo>
                  <a:pt x="701846" y="2097431"/>
                </a:lnTo>
                <a:lnTo>
                  <a:pt x="680153" y="2105630"/>
                </a:lnTo>
                <a:lnTo>
                  <a:pt x="664544" y="2110920"/>
                </a:lnTo>
                <a:lnTo>
                  <a:pt x="646820" y="2117003"/>
                </a:lnTo>
                <a:lnTo>
                  <a:pt x="626978" y="2123351"/>
                </a:lnTo>
                <a:lnTo>
                  <a:pt x="605550" y="2129699"/>
                </a:lnTo>
                <a:lnTo>
                  <a:pt x="582799" y="2136576"/>
                </a:lnTo>
                <a:lnTo>
                  <a:pt x="559254" y="2142923"/>
                </a:lnTo>
                <a:lnTo>
                  <a:pt x="535180" y="2149007"/>
                </a:lnTo>
                <a:lnTo>
                  <a:pt x="523011" y="2151652"/>
                </a:lnTo>
                <a:lnTo>
                  <a:pt x="511107" y="2154297"/>
                </a:lnTo>
                <a:lnTo>
                  <a:pt x="498937" y="2156413"/>
                </a:lnTo>
                <a:lnTo>
                  <a:pt x="486768" y="2158793"/>
                </a:lnTo>
                <a:lnTo>
                  <a:pt x="475128" y="2160644"/>
                </a:lnTo>
                <a:lnTo>
                  <a:pt x="463488" y="2162496"/>
                </a:lnTo>
                <a:lnTo>
                  <a:pt x="452112" y="2163554"/>
                </a:lnTo>
                <a:lnTo>
                  <a:pt x="441001" y="2164612"/>
                </a:lnTo>
                <a:lnTo>
                  <a:pt x="430419" y="2165141"/>
                </a:lnTo>
                <a:lnTo>
                  <a:pt x="420102" y="2165141"/>
                </a:lnTo>
                <a:lnTo>
                  <a:pt x="410049" y="2164876"/>
                </a:lnTo>
                <a:lnTo>
                  <a:pt x="400261" y="2164083"/>
                </a:lnTo>
                <a:lnTo>
                  <a:pt x="391002" y="2162760"/>
                </a:lnTo>
                <a:lnTo>
                  <a:pt x="382272" y="2160644"/>
                </a:lnTo>
                <a:lnTo>
                  <a:pt x="373806" y="2158264"/>
                </a:lnTo>
                <a:lnTo>
                  <a:pt x="365870" y="2155355"/>
                </a:lnTo>
                <a:lnTo>
                  <a:pt x="357933" y="2151916"/>
                </a:lnTo>
                <a:lnTo>
                  <a:pt x="350790" y="2148213"/>
                </a:lnTo>
                <a:lnTo>
                  <a:pt x="343648" y="2144246"/>
                </a:lnTo>
                <a:lnTo>
                  <a:pt x="337034" y="2139749"/>
                </a:lnTo>
                <a:lnTo>
                  <a:pt x="330685" y="2135253"/>
                </a:lnTo>
                <a:lnTo>
                  <a:pt x="324600" y="2129963"/>
                </a:lnTo>
                <a:lnTo>
                  <a:pt x="319045" y="2124938"/>
                </a:lnTo>
                <a:lnTo>
                  <a:pt x="313489" y="2119384"/>
                </a:lnTo>
                <a:lnTo>
                  <a:pt x="308463" y="2114094"/>
                </a:lnTo>
                <a:lnTo>
                  <a:pt x="303966" y="2108539"/>
                </a:lnTo>
                <a:lnTo>
                  <a:pt x="299468" y="2102456"/>
                </a:lnTo>
                <a:lnTo>
                  <a:pt x="295500" y="2096902"/>
                </a:lnTo>
                <a:lnTo>
                  <a:pt x="291796" y="2091083"/>
                </a:lnTo>
                <a:lnTo>
                  <a:pt x="288357" y="2085264"/>
                </a:lnTo>
                <a:lnTo>
                  <a:pt x="285183" y="2079445"/>
                </a:lnTo>
                <a:lnTo>
                  <a:pt x="282537" y="2073891"/>
                </a:lnTo>
                <a:lnTo>
                  <a:pt x="279892" y="2068336"/>
                </a:lnTo>
                <a:lnTo>
                  <a:pt x="277511" y="2062782"/>
                </a:lnTo>
                <a:lnTo>
                  <a:pt x="275394" y="2057757"/>
                </a:lnTo>
                <a:lnTo>
                  <a:pt x="273807" y="2052467"/>
                </a:lnTo>
                <a:lnTo>
                  <a:pt x="272220" y="2047706"/>
                </a:lnTo>
                <a:lnTo>
                  <a:pt x="271162" y="2042945"/>
                </a:lnTo>
                <a:lnTo>
                  <a:pt x="270103" y="2038713"/>
                </a:lnTo>
                <a:lnTo>
                  <a:pt x="269574" y="2035275"/>
                </a:lnTo>
                <a:lnTo>
                  <a:pt x="269310" y="2031572"/>
                </a:lnTo>
                <a:lnTo>
                  <a:pt x="269045" y="2028398"/>
                </a:lnTo>
                <a:lnTo>
                  <a:pt x="269045" y="2025489"/>
                </a:lnTo>
                <a:lnTo>
                  <a:pt x="269310" y="2022050"/>
                </a:lnTo>
                <a:lnTo>
                  <a:pt x="270632" y="2013851"/>
                </a:lnTo>
                <a:lnTo>
                  <a:pt x="272484" y="2004329"/>
                </a:lnTo>
                <a:lnTo>
                  <a:pt x="274865" y="1993749"/>
                </a:lnTo>
                <a:lnTo>
                  <a:pt x="280156" y="1969680"/>
                </a:lnTo>
                <a:lnTo>
                  <a:pt x="282802" y="1957249"/>
                </a:lnTo>
                <a:lnTo>
                  <a:pt x="284918" y="1944289"/>
                </a:lnTo>
                <a:lnTo>
                  <a:pt x="285712" y="1937677"/>
                </a:lnTo>
                <a:lnTo>
                  <a:pt x="286770" y="1931329"/>
                </a:lnTo>
                <a:lnTo>
                  <a:pt x="287034" y="1924981"/>
                </a:lnTo>
                <a:lnTo>
                  <a:pt x="287299" y="1918633"/>
                </a:lnTo>
                <a:lnTo>
                  <a:pt x="287564" y="1912285"/>
                </a:lnTo>
                <a:lnTo>
                  <a:pt x="287299" y="1906202"/>
                </a:lnTo>
                <a:lnTo>
                  <a:pt x="286770" y="1900383"/>
                </a:lnTo>
                <a:lnTo>
                  <a:pt x="285712" y="1894564"/>
                </a:lnTo>
                <a:lnTo>
                  <a:pt x="284654" y="1889010"/>
                </a:lnTo>
                <a:lnTo>
                  <a:pt x="283066" y="1883985"/>
                </a:lnTo>
                <a:lnTo>
                  <a:pt x="280950" y="1878695"/>
                </a:lnTo>
                <a:lnTo>
                  <a:pt x="278569" y="1873934"/>
                </a:lnTo>
                <a:lnTo>
                  <a:pt x="275659" y="1869438"/>
                </a:lnTo>
                <a:lnTo>
                  <a:pt x="272220" y="1865735"/>
                </a:lnTo>
                <a:lnTo>
                  <a:pt x="268781" y="1862032"/>
                </a:lnTo>
                <a:lnTo>
                  <a:pt x="264283" y="1858593"/>
                </a:lnTo>
                <a:lnTo>
                  <a:pt x="235712" y="1840343"/>
                </a:lnTo>
                <a:lnTo>
                  <a:pt x="215077" y="1826854"/>
                </a:lnTo>
                <a:lnTo>
                  <a:pt x="198146" y="1816274"/>
                </a:lnTo>
                <a:lnTo>
                  <a:pt x="194443" y="1807017"/>
                </a:lnTo>
                <a:lnTo>
                  <a:pt x="191004" y="1797231"/>
                </a:lnTo>
                <a:lnTo>
                  <a:pt x="187300" y="1785064"/>
                </a:lnTo>
                <a:lnTo>
                  <a:pt x="185448" y="1778981"/>
                </a:lnTo>
                <a:lnTo>
                  <a:pt x="184125" y="1772369"/>
                </a:lnTo>
                <a:lnTo>
                  <a:pt x="182803" y="1766285"/>
                </a:lnTo>
                <a:lnTo>
                  <a:pt x="182009" y="1759937"/>
                </a:lnTo>
                <a:lnTo>
                  <a:pt x="181744" y="1754383"/>
                </a:lnTo>
                <a:lnTo>
                  <a:pt x="181744" y="1749093"/>
                </a:lnTo>
                <a:lnTo>
                  <a:pt x="182009" y="1746977"/>
                </a:lnTo>
                <a:lnTo>
                  <a:pt x="182538" y="1744597"/>
                </a:lnTo>
                <a:lnTo>
                  <a:pt x="183067" y="1742745"/>
                </a:lnTo>
                <a:lnTo>
                  <a:pt x="183861" y="1740629"/>
                </a:lnTo>
                <a:lnTo>
                  <a:pt x="186242" y="1737191"/>
                </a:lnTo>
                <a:lnTo>
                  <a:pt x="188623" y="1734017"/>
                </a:lnTo>
                <a:lnTo>
                  <a:pt x="191797" y="1730579"/>
                </a:lnTo>
                <a:lnTo>
                  <a:pt x="194707" y="1727140"/>
                </a:lnTo>
                <a:lnTo>
                  <a:pt x="201586" y="1720792"/>
                </a:lnTo>
                <a:lnTo>
                  <a:pt x="208199" y="1714445"/>
                </a:lnTo>
                <a:lnTo>
                  <a:pt x="214548" y="1709155"/>
                </a:lnTo>
                <a:lnTo>
                  <a:pt x="219310" y="1704394"/>
                </a:lnTo>
                <a:lnTo>
                  <a:pt x="220897" y="1702542"/>
                </a:lnTo>
                <a:lnTo>
                  <a:pt x="221691" y="1700691"/>
                </a:lnTo>
                <a:lnTo>
                  <a:pt x="222220" y="1699369"/>
                </a:lnTo>
                <a:lnTo>
                  <a:pt x="221956" y="1698840"/>
                </a:lnTo>
                <a:lnTo>
                  <a:pt x="221691" y="1698311"/>
                </a:lnTo>
                <a:lnTo>
                  <a:pt x="220104" y="1697253"/>
                </a:lnTo>
                <a:lnTo>
                  <a:pt x="216929" y="1695666"/>
                </a:lnTo>
                <a:lnTo>
                  <a:pt x="207141" y="1691169"/>
                </a:lnTo>
                <a:lnTo>
                  <a:pt x="193914" y="1686144"/>
                </a:lnTo>
                <a:lnTo>
                  <a:pt x="178834" y="1680061"/>
                </a:lnTo>
                <a:lnTo>
                  <a:pt x="163491" y="1674242"/>
                </a:lnTo>
                <a:lnTo>
                  <a:pt x="148940" y="1668158"/>
                </a:lnTo>
                <a:lnTo>
                  <a:pt x="137300" y="1663133"/>
                </a:lnTo>
                <a:lnTo>
                  <a:pt x="132803" y="1661282"/>
                </a:lnTo>
                <a:lnTo>
                  <a:pt x="129628" y="1659166"/>
                </a:lnTo>
                <a:lnTo>
                  <a:pt x="128570" y="1658372"/>
                </a:lnTo>
                <a:lnTo>
                  <a:pt x="127248" y="1657314"/>
                </a:lnTo>
                <a:lnTo>
                  <a:pt x="124602" y="1654140"/>
                </a:lnTo>
                <a:lnTo>
                  <a:pt x="122221" y="1649908"/>
                </a:lnTo>
                <a:lnTo>
                  <a:pt x="119576" y="1645147"/>
                </a:lnTo>
                <a:lnTo>
                  <a:pt x="116930" y="1639593"/>
                </a:lnTo>
                <a:lnTo>
                  <a:pt x="115078" y="1633774"/>
                </a:lnTo>
                <a:lnTo>
                  <a:pt x="112697" y="1627162"/>
                </a:lnTo>
                <a:lnTo>
                  <a:pt x="111375" y="1620814"/>
                </a:lnTo>
                <a:lnTo>
                  <a:pt x="110052" y="1613937"/>
                </a:lnTo>
                <a:lnTo>
                  <a:pt x="109258" y="1607589"/>
                </a:lnTo>
                <a:lnTo>
                  <a:pt x="108994" y="1601506"/>
                </a:lnTo>
                <a:lnTo>
                  <a:pt x="109258" y="1595158"/>
                </a:lnTo>
                <a:lnTo>
                  <a:pt x="109523" y="1592513"/>
                </a:lnTo>
                <a:lnTo>
                  <a:pt x="110052" y="1589868"/>
                </a:lnTo>
                <a:lnTo>
                  <a:pt x="110846" y="1587488"/>
                </a:lnTo>
                <a:lnTo>
                  <a:pt x="111639" y="1585107"/>
                </a:lnTo>
                <a:lnTo>
                  <a:pt x="112697" y="1582992"/>
                </a:lnTo>
                <a:lnTo>
                  <a:pt x="114285" y="1581140"/>
                </a:lnTo>
                <a:lnTo>
                  <a:pt x="115607" y="1579553"/>
                </a:lnTo>
                <a:lnTo>
                  <a:pt x="117195" y="1578231"/>
                </a:lnTo>
                <a:lnTo>
                  <a:pt x="120898" y="1575321"/>
                </a:lnTo>
                <a:lnTo>
                  <a:pt x="124338" y="1572412"/>
                </a:lnTo>
                <a:lnTo>
                  <a:pt x="127512" y="1569502"/>
                </a:lnTo>
                <a:lnTo>
                  <a:pt x="130158" y="1566328"/>
                </a:lnTo>
                <a:lnTo>
                  <a:pt x="132803" y="1563155"/>
                </a:lnTo>
                <a:lnTo>
                  <a:pt x="134655" y="1560245"/>
                </a:lnTo>
                <a:lnTo>
                  <a:pt x="136771" y="1556807"/>
                </a:lnTo>
                <a:lnTo>
                  <a:pt x="138094" y="1553368"/>
                </a:lnTo>
                <a:lnTo>
                  <a:pt x="139417" y="1549930"/>
                </a:lnTo>
                <a:lnTo>
                  <a:pt x="140475" y="1546756"/>
                </a:lnTo>
                <a:lnTo>
                  <a:pt x="141004" y="1543318"/>
                </a:lnTo>
                <a:lnTo>
                  <a:pt x="141004" y="1539879"/>
                </a:lnTo>
                <a:lnTo>
                  <a:pt x="141004" y="1536705"/>
                </a:lnTo>
                <a:lnTo>
                  <a:pt x="140475" y="1533531"/>
                </a:lnTo>
                <a:lnTo>
                  <a:pt x="139417" y="1530093"/>
                </a:lnTo>
                <a:lnTo>
                  <a:pt x="138359" y="1526919"/>
                </a:lnTo>
                <a:lnTo>
                  <a:pt x="136771" y="1524010"/>
                </a:lnTo>
                <a:lnTo>
                  <a:pt x="134655" y="1521100"/>
                </a:lnTo>
                <a:lnTo>
                  <a:pt x="132539" y="1518455"/>
                </a:lnTo>
                <a:lnTo>
                  <a:pt x="129628" y="1515546"/>
                </a:lnTo>
                <a:lnTo>
                  <a:pt x="126718" y="1512901"/>
                </a:lnTo>
                <a:lnTo>
                  <a:pt x="123279" y="1510520"/>
                </a:lnTo>
                <a:lnTo>
                  <a:pt x="119576" y="1508404"/>
                </a:lnTo>
                <a:lnTo>
                  <a:pt x="115343" y="1506289"/>
                </a:lnTo>
                <a:lnTo>
                  <a:pt x="110581" y="1504702"/>
                </a:lnTo>
                <a:lnTo>
                  <a:pt x="105555" y="1502850"/>
                </a:lnTo>
                <a:lnTo>
                  <a:pt x="100264" y="1501792"/>
                </a:lnTo>
                <a:lnTo>
                  <a:pt x="94179" y="1500734"/>
                </a:lnTo>
                <a:lnTo>
                  <a:pt x="88094" y="1499676"/>
                </a:lnTo>
                <a:lnTo>
                  <a:pt x="81481" y="1499147"/>
                </a:lnTo>
                <a:lnTo>
                  <a:pt x="74338" y="1498883"/>
                </a:lnTo>
                <a:lnTo>
                  <a:pt x="66666" y="1498883"/>
                </a:lnTo>
                <a:lnTo>
                  <a:pt x="60846" y="1498883"/>
                </a:lnTo>
                <a:lnTo>
                  <a:pt x="55026" y="1498354"/>
                </a:lnTo>
                <a:lnTo>
                  <a:pt x="49735" y="1497560"/>
                </a:lnTo>
                <a:lnTo>
                  <a:pt x="44709" y="1496238"/>
                </a:lnTo>
                <a:lnTo>
                  <a:pt x="39947" y="1494386"/>
                </a:lnTo>
                <a:lnTo>
                  <a:pt x="35449" y="1492270"/>
                </a:lnTo>
                <a:lnTo>
                  <a:pt x="31217" y="1489625"/>
                </a:lnTo>
                <a:lnTo>
                  <a:pt x="27248" y="1486981"/>
                </a:lnTo>
                <a:lnTo>
                  <a:pt x="23545" y="1483807"/>
                </a:lnTo>
                <a:lnTo>
                  <a:pt x="20106" y="1480368"/>
                </a:lnTo>
                <a:lnTo>
                  <a:pt x="17196" y="1476665"/>
                </a:lnTo>
                <a:lnTo>
                  <a:pt x="14286" y="1472962"/>
                </a:lnTo>
                <a:lnTo>
                  <a:pt x="11640" y="1468995"/>
                </a:lnTo>
                <a:lnTo>
                  <a:pt x="9524" y="1464499"/>
                </a:lnTo>
                <a:lnTo>
                  <a:pt x="7407" y="1460002"/>
                </a:lnTo>
                <a:lnTo>
                  <a:pt x="5820" y="1455506"/>
                </a:lnTo>
                <a:lnTo>
                  <a:pt x="4233" y="1450745"/>
                </a:lnTo>
                <a:lnTo>
                  <a:pt x="2910" y="1445720"/>
                </a:lnTo>
                <a:lnTo>
                  <a:pt x="1852" y="1440959"/>
                </a:lnTo>
                <a:lnTo>
                  <a:pt x="1058" y="1435669"/>
                </a:lnTo>
                <a:lnTo>
                  <a:pt x="529" y="1430643"/>
                </a:lnTo>
                <a:lnTo>
                  <a:pt x="265" y="1425354"/>
                </a:lnTo>
                <a:lnTo>
                  <a:pt x="0" y="1420328"/>
                </a:lnTo>
                <a:lnTo>
                  <a:pt x="0" y="1415303"/>
                </a:lnTo>
                <a:lnTo>
                  <a:pt x="265" y="1410278"/>
                </a:lnTo>
                <a:lnTo>
                  <a:pt x="794" y="1405252"/>
                </a:lnTo>
                <a:lnTo>
                  <a:pt x="1323" y="1400227"/>
                </a:lnTo>
                <a:lnTo>
                  <a:pt x="2116" y="1395466"/>
                </a:lnTo>
                <a:lnTo>
                  <a:pt x="2910" y="1390705"/>
                </a:lnTo>
                <a:lnTo>
                  <a:pt x="4233" y="1386209"/>
                </a:lnTo>
                <a:lnTo>
                  <a:pt x="5556" y="1381977"/>
                </a:lnTo>
                <a:lnTo>
                  <a:pt x="6878" y="1377745"/>
                </a:lnTo>
                <a:lnTo>
                  <a:pt x="11640" y="1365843"/>
                </a:lnTo>
                <a:lnTo>
                  <a:pt x="19048" y="1349444"/>
                </a:lnTo>
                <a:lnTo>
                  <a:pt x="39947" y="1303687"/>
                </a:lnTo>
                <a:lnTo>
                  <a:pt x="65608" y="1245763"/>
                </a:lnTo>
                <a:lnTo>
                  <a:pt x="79629" y="1214288"/>
                </a:lnTo>
                <a:lnTo>
                  <a:pt x="93650" y="1182020"/>
                </a:lnTo>
                <a:lnTo>
                  <a:pt x="107406" y="1149487"/>
                </a:lnTo>
                <a:lnTo>
                  <a:pt x="120634" y="1117484"/>
                </a:lnTo>
                <a:lnTo>
                  <a:pt x="133068" y="1086802"/>
                </a:lnTo>
                <a:lnTo>
                  <a:pt x="138623" y="1072255"/>
                </a:lnTo>
                <a:lnTo>
                  <a:pt x="143914" y="1057973"/>
                </a:lnTo>
                <a:lnTo>
                  <a:pt x="148411" y="1044748"/>
                </a:lnTo>
                <a:lnTo>
                  <a:pt x="152909" y="1031788"/>
                </a:lnTo>
                <a:lnTo>
                  <a:pt x="156612" y="1019886"/>
                </a:lnTo>
                <a:lnTo>
                  <a:pt x="159787" y="1009041"/>
                </a:lnTo>
                <a:lnTo>
                  <a:pt x="162168" y="999255"/>
                </a:lnTo>
                <a:lnTo>
                  <a:pt x="164020" y="990527"/>
                </a:lnTo>
                <a:lnTo>
                  <a:pt x="164813" y="982857"/>
                </a:lnTo>
                <a:lnTo>
                  <a:pt x="165078" y="979683"/>
                </a:lnTo>
                <a:lnTo>
                  <a:pt x="165078" y="976509"/>
                </a:lnTo>
                <a:lnTo>
                  <a:pt x="164549" y="965929"/>
                </a:lnTo>
                <a:lnTo>
                  <a:pt x="163755" y="956143"/>
                </a:lnTo>
                <a:lnTo>
                  <a:pt x="162697" y="947944"/>
                </a:lnTo>
                <a:lnTo>
                  <a:pt x="161374" y="940273"/>
                </a:lnTo>
                <a:lnTo>
                  <a:pt x="160051" y="933396"/>
                </a:lnTo>
                <a:lnTo>
                  <a:pt x="158729" y="927578"/>
                </a:lnTo>
                <a:lnTo>
                  <a:pt x="157141" y="922288"/>
                </a:lnTo>
                <a:lnTo>
                  <a:pt x="155554" y="917527"/>
                </a:lnTo>
                <a:lnTo>
                  <a:pt x="152380" y="908799"/>
                </a:lnTo>
                <a:lnTo>
                  <a:pt x="149999" y="900864"/>
                </a:lnTo>
                <a:lnTo>
                  <a:pt x="148940" y="897425"/>
                </a:lnTo>
                <a:lnTo>
                  <a:pt x="148147" y="893458"/>
                </a:lnTo>
                <a:lnTo>
                  <a:pt x="147618" y="889226"/>
                </a:lnTo>
                <a:lnTo>
                  <a:pt x="147353" y="884730"/>
                </a:lnTo>
                <a:lnTo>
                  <a:pt x="147618" y="861190"/>
                </a:lnTo>
                <a:lnTo>
                  <a:pt x="148411" y="837385"/>
                </a:lnTo>
                <a:lnTo>
                  <a:pt x="149734" y="814374"/>
                </a:lnTo>
                <a:lnTo>
                  <a:pt x="151321" y="791364"/>
                </a:lnTo>
                <a:lnTo>
                  <a:pt x="153438" y="768617"/>
                </a:lnTo>
                <a:lnTo>
                  <a:pt x="156083" y="745871"/>
                </a:lnTo>
                <a:lnTo>
                  <a:pt x="159258" y="723653"/>
                </a:lnTo>
                <a:lnTo>
                  <a:pt x="162697" y="701700"/>
                </a:lnTo>
                <a:lnTo>
                  <a:pt x="166665" y="679747"/>
                </a:lnTo>
                <a:lnTo>
                  <a:pt x="171163" y="657795"/>
                </a:lnTo>
                <a:lnTo>
                  <a:pt x="176189" y="636371"/>
                </a:lnTo>
                <a:lnTo>
                  <a:pt x="181744" y="615476"/>
                </a:lnTo>
                <a:lnTo>
                  <a:pt x="187300" y="594316"/>
                </a:lnTo>
                <a:lnTo>
                  <a:pt x="193649" y="573686"/>
                </a:lnTo>
                <a:lnTo>
                  <a:pt x="200263" y="553320"/>
                </a:lnTo>
                <a:lnTo>
                  <a:pt x="207406" y="533218"/>
                </a:lnTo>
                <a:lnTo>
                  <a:pt x="215077" y="513117"/>
                </a:lnTo>
                <a:lnTo>
                  <a:pt x="223014" y="493809"/>
                </a:lnTo>
                <a:lnTo>
                  <a:pt x="231215" y="474501"/>
                </a:lnTo>
                <a:lnTo>
                  <a:pt x="239945" y="455457"/>
                </a:lnTo>
                <a:lnTo>
                  <a:pt x="249204" y="436943"/>
                </a:lnTo>
                <a:lnTo>
                  <a:pt x="259257" y="418428"/>
                </a:lnTo>
                <a:lnTo>
                  <a:pt x="269045" y="400443"/>
                </a:lnTo>
                <a:lnTo>
                  <a:pt x="279627" y="382722"/>
                </a:lnTo>
                <a:lnTo>
                  <a:pt x="290209" y="365265"/>
                </a:lnTo>
                <a:lnTo>
                  <a:pt x="301585" y="348073"/>
                </a:lnTo>
                <a:lnTo>
                  <a:pt x="313225" y="331410"/>
                </a:lnTo>
                <a:lnTo>
                  <a:pt x="325394" y="315011"/>
                </a:lnTo>
                <a:lnTo>
                  <a:pt x="337828" y="299142"/>
                </a:lnTo>
                <a:lnTo>
                  <a:pt x="350261" y="283272"/>
                </a:lnTo>
                <a:lnTo>
                  <a:pt x="363489" y="267932"/>
                </a:lnTo>
                <a:lnTo>
                  <a:pt x="376981" y="252856"/>
                </a:lnTo>
                <a:lnTo>
                  <a:pt x="391002" y="238044"/>
                </a:lnTo>
                <a:lnTo>
                  <a:pt x="405552" y="224026"/>
                </a:lnTo>
                <a:lnTo>
                  <a:pt x="420102" y="210008"/>
                </a:lnTo>
                <a:lnTo>
                  <a:pt x="434917" y="196519"/>
                </a:lnTo>
                <a:lnTo>
                  <a:pt x="450261" y="183558"/>
                </a:lnTo>
                <a:lnTo>
                  <a:pt x="466133" y="171127"/>
                </a:lnTo>
                <a:lnTo>
                  <a:pt x="482006" y="158696"/>
                </a:lnTo>
                <a:lnTo>
                  <a:pt x="498673" y="146794"/>
                </a:lnTo>
                <a:lnTo>
                  <a:pt x="515339" y="135421"/>
                </a:lnTo>
                <a:lnTo>
                  <a:pt x="532270" y="124312"/>
                </a:lnTo>
                <a:lnTo>
                  <a:pt x="549731" y="113732"/>
                </a:lnTo>
                <a:lnTo>
                  <a:pt x="567455" y="103681"/>
                </a:lnTo>
                <a:lnTo>
                  <a:pt x="585709" y="93895"/>
                </a:lnTo>
                <a:lnTo>
                  <a:pt x="603963" y="84638"/>
                </a:lnTo>
                <a:lnTo>
                  <a:pt x="622746" y="75645"/>
                </a:lnTo>
                <a:lnTo>
                  <a:pt x="641793" y="67446"/>
                </a:lnTo>
                <a:lnTo>
                  <a:pt x="661105" y="59247"/>
                </a:lnTo>
                <a:lnTo>
                  <a:pt x="680946" y="51841"/>
                </a:lnTo>
                <a:lnTo>
                  <a:pt x="700787" y="44964"/>
                </a:lnTo>
                <a:lnTo>
                  <a:pt x="721157" y="38616"/>
                </a:lnTo>
                <a:lnTo>
                  <a:pt x="741528" y="32533"/>
                </a:lnTo>
                <a:lnTo>
                  <a:pt x="762427" y="26978"/>
                </a:lnTo>
                <a:lnTo>
                  <a:pt x="783326" y="21953"/>
                </a:lnTo>
                <a:lnTo>
                  <a:pt x="805019" y="17457"/>
                </a:lnTo>
                <a:lnTo>
                  <a:pt x="826712" y="13489"/>
                </a:lnTo>
                <a:lnTo>
                  <a:pt x="848405" y="9786"/>
                </a:lnTo>
                <a:lnTo>
                  <a:pt x="870627" y="7141"/>
                </a:lnTo>
                <a:lnTo>
                  <a:pt x="893378" y="4497"/>
                </a:lnTo>
                <a:lnTo>
                  <a:pt x="916129" y="2645"/>
                </a:lnTo>
                <a:lnTo>
                  <a:pt x="939145" y="1058"/>
                </a:lnTo>
                <a:lnTo>
                  <a:pt x="962425" y="265"/>
                </a:lnTo>
                <a:lnTo>
                  <a:pt x="986234" y="0"/>
                </a:lnTo>
                <a:close/>
              </a:path>
            </a:pathLst>
          </a:custGeom>
          <a:solidFill>
            <a:srgbClr val="EC2C5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581129" y="1013163"/>
            <a:ext cx="5086367" cy="647681"/>
          </a:xfrm>
          <a:custGeom>
            <a:avLst/>
            <a:gdLst>
              <a:gd name="connsiteX0" fmla="*/ 81575 w 489441"/>
              <a:gd name="connsiteY0" fmla="*/ 0 h 6061311"/>
              <a:gd name="connsiteX1" fmla="*/ 407866 w 489441"/>
              <a:gd name="connsiteY1" fmla="*/ 0 h 6061311"/>
              <a:gd name="connsiteX2" fmla="*/ 489441 w 489441"/>
              <a:gd name="connsiteY2" fmla="*/ 81575 h 6061311"/>
              <a:gd name="connsiteX3" fmla="*/ 489441 w 489441"/>
              <a:gd name="connsiteY3" fmla="*/ 6061311 h 6061311"/>
              <a:gd name="connsiteX4" fmla="*/ 489441 w 489441"/>
              <a:gd name="connsiteY4" fmla="*/ 6061311 h 6061311"/>
              <a:gd name="connsiteX5" fmla="*/ 0 w 489441"/>
              <a:gd name="connsiteY5" fmla="*/ 6061311 h 6061311"/>
              <a:gd name="connsiteX6" fmla="*/ 0 w 489441"/>
              <a:gd name="connsiteY6" fmla="*/ 6061311 h 6061311"/>
              <a:gd name="connsiteX7" fmla="*/ 0 w 489441"/>
              <a:gd name="connsiteY7" fmla="*/ 81575 h 6061311"/>
              <a:gd name="connsiteX8" fmla="*/ 81575 w 489441"/>
              <a:gd name="connsiteY8" fmla="*/ 0 h 6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441" h="6061311">
                <a:moveTo>
                  <a:pt x="489441" y="1010241"/>
                </a:moveTo>
                <a:lnTo>
                  <a:pt x="489441" y="5051070"/>
                </a:lnTo>
                <a:cubicBezTo>
                  <a:pt x="489441" y="5609012"/>
                  <a:pt x="486492" y="6061305"/>
                  <a:pt x="482854" y="6061305"/>
                </a:cubicBezTo>
                <a:lnTo>
                  <a:pt x="0" y="6061305"/>
                </a:lnTo>
                <a:lnTo>
                  <a:pt x="0" y="6061305"/>
                </a:lnTo>
                <a:lnTo>
                  <a:pt x="0" y="6"/>
                </a:lnTo>
                <a:lnTo>
                  <a:pt x="0" y="6"/>
                </a:lnTo>
                <a:lnTo>
                  <a:pt x="482854" y="6"/>
                </a:lnTo>
                <a:cubicBezTo>
                  <a:pt x="486492" y="6"/>
                  <a:pt x="489441" y="452299"/>
                  <a:pt x="489441" y="1010241"/>
                </a:cubicBezTo>
                <a:close/>
              </a:path>
            </a:pathLst>
          </a:custGeom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 zoom="95000"/>
            <a:lightRig rig="flat" dir="t"/>
          </a:scene3d>
          <a:sp3d z="-60000" extrusionH="63500" prstMaterial="matte"/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1" tIns="27444" rIns="27444" bIns="27446" numCol="1" spcCol="1270" anchor="ctr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眼见</a:t>
            </a:r>
            <a:r>
              <a:rPr lang="zh-CN" altLang="en-US" sz="36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一定为实吗？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2327" y="636683"/>
            <a:ext cx="2093360" cy="1667911"/>
            <a:chOff x="1292339" y="-6199"/>
            <a:chExt cx="4197424" cy="3481299"/>
          </a:xfrm>
        </p:grpSpPr>
        <p:grpSp>
          <p:nvGrpSpPr>
            <p:cNvPr id="2" name="组合 1"/>
            <p:cNvGrpSpPr/>
            <p:nvPr/>
          </p:nvGrpSpPr>
          <p:grpSpPr>
            <a:xfrm>
              <a:off x="1292339" y="437629"/>
              <a:ext cx="4077494" cy="3037471"/>
              <a:chOff x="1292339" y="437629"/>
              <a:chExt cx="4077494" cy="303747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292339" y="830411"/>
                <a:ext cx="2407859" cy="1775460"/>
                <a:chOff x="1618263" y="1668712"/>
                <a:chExt cx="2407859" cy="1775460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1831562" y="1668712"/>
                  <a:ext cx="2194560" cy="1379220"/>
                </a:xfrm>
                <a:custGeom>
                  <a:avLst/>
                  <a:gdLst>
                    <a:gd name="connsiteX0" fmla="*/ 952500 w 2537460"/>
                    <a:gd name="connsiteY0" fmla="*/ 1508760 h 1508760"/>
                    <a:gd name="connsiteX1" fmla="*/ 0 w 2537460"/>
                    <a:gd name="connsiteY1" fmla="*/ 175260 h 1508760"/>
                    <a:gd name="connsiteX2" fmla="*/ 1303020 w 2537460"/>
                    <a:gd name="connsiteY2" fmla="*/ 358140 h 1508760"/>
                    <a:gd name="connsiteX3" fmla="*/ 2537460 w 2537460"/>
                    <a:gd name="connsiteY3" fmla="*/ 0 h 1508760"/>
                    <a:gd name="connsiteX4" fmla="*/ 1950720 w 2537460"/>
                    <a:gd name="connsiteY4" fmla="*/ 1455420 h 1508760"/>
                    <a:gd name="connsiteX5" fmla="*/ 952500 w 2537460"/>
                    <a:gd name="connsiteY5" fmla="*/ 1508760 h 1508760"/>
                    <a:gd name="connsiteX0" fmla="*/ 952500 w 2392680"/>
                    <a:gd name="connsiteY0" fmla="*/ 1379220 h 1379220"/>
                    <a:gd name="connsiteX1" fmla="*/ 0 w 2392680"/>
                    <a:gd name="connsiteY1" fmla="*/ 45720 h 1379220"/>
                    <a:gd name="connsiteX2" fmla="*/ 1303020 w 2392680"/>
                    <a:gd name="connsiteY2" fmla="*/ 228600 h 1379220"/>
                    <a:gd name="connsiteX3" fmla="*/ 2392680 w 2392680"/>
                    <a:gd name="connsiteY3" fmla="*/ 0 h 1379220"/>
                    <a:gd name="connsiteX4" fmla="*/ 1950720 w 2392680"/>
                    <a:gd name="connsiteY4" fmla="*/ 1325880 h 1379220"/>
                    <a:gd name="connsiteX5" fmla="*/ 952500 w 2392680"/>
                    <a:gd name="connsiteY5" fmla="*/ 1379220 h 1379220"/>
                    <a:gd name="connsiteX0" fmla="*/ 876300 w 2316480"/>
                    <a:gd name="connsiteY0" fmla="*/ 1379220 h 1379220"/>
                    <a:gd name="connsiteX1" fmla="*/ 0 w 2316480"/>
                    <a:gd name="connsiteY1" fmla="*/ 129540 h 1379220"/>
                    <a:gd name="connsiteX2" fmla="*/ 1226820 w 2316480"/>
                    <a:gd name="connsiteY2" fmla="*/ 228600 h 1379220"/>
                    <a:gd name="connsiteX3" fmla="*/ 2316480 w 2316480"/>
                    <a:gd name="connsiteY3" fmla="*/ 0 h 1379220"/>
                    <a:gd name="connsiteX4" fmla="*/ 1874520 w 2316480"/>
                    <a:gd name="connsiteY4" fmla="*/ 1325880 h 1379220"/>
                    <a:gd name="connsiteX5" fmla="*/ 876300 w 231648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04900 w 2194560"/>
                    <a:gd name="connsiteY2" fmla="*/ 22860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88720 w 2194560"/>
                    <a:gd name="connsiteY2" fmla="*/ 23622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4560" h="1379220">
                      <a:moveTo>
                        <a:pt x="754380" y="1379220"/>
                      </a:moveTo>
                      <a:lnTo>
                        <a:pt x="0" y="106680"/>
                      </a:lnTo>
                      <a:lnTo>
                        <a:pt x="1188720" y="236220"/>
                      </a:lnTo>
                      <a:lnTo>
                        <a:pt x="2194560" y="0"/>
                      </a:lnTo>
                      <a:lnTo>
                        <a:pt x="1752600" y="1325880"/>
                      </a:lnTo>
                      <a:lnTo>
                        <a:pt x="754380" y="13792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2560539" y="2423092"/>
                  <a:ext cx="1025525" cy="1021080"/>
                </a:xfrm>
                <a:prstGeom prst="roundRect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" name="流程图: 资料带 29"/>
                <p:cNvSpPr/>
                <p:nvPr/>
              </p:nvSpPr>
              <p:spPr>
                <a:xfrm>
                  <a:off x="2560543" y="2617719"/>
                  <a:ext cx="1027884" cy="299512"/>
                </a:xfrm>
                <a:custGeom>
                  <a:avLst/>
                  <a:gdLst>
                    <a:gd name="connsiteX0" fmla="*/ 0 w 10000"/>
                    <a:gd name="connsiteY0" fmla="*/ 1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0 w 10000"/>
                    <a:gd name="connsiteY10" fmla="*/ 1000 h 10000"/>
                    <a:gd name="connsiteX0" fmla="*/ 70 w 10000"/>
                    <a:gd name="connsiteY0" fmla="*/ 3652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130"/>
                    <a:gd name="connsiteX1" fmla="*/ 2872 w 10000"/>
                    <a:gd name="connsiteY1" fmla="*/ 3136 h 10130"/>
                    <a:gd name="connsiteX2" fmla="*/ 5000 w 10000"/>
                    <a:gd name="connsiteY2" fmla="*/ 1000 h 10130"/>
                    <a:gd name="connsiteX3" fmla="*/ 7500 w 10000"/>
                    <a:gd name="connsiteY3" fmla="*/ 0 h 10130"/>
                    <a:gd name="connsiteX4" fmla="*/ 10000 w 10000"/>
                    <a:gd name="connsiteY4" fmla="*/ 1000 h 10130"/>
                    <a:gd name="connsiteX5" fmla="*/ 10000 w 10000"/>
                    <a:gd name="connsiteY5" fmla="*/ 9000 h 10130"/>
                    <a:gd name="connsiteX6" fmla="*/ 7500 w 10000"/>
                    <a:gd name="connsiteY6" fmla="*/ 8000 h 10130"/>
                    <a:gd name="connsiteX7" fmla="*/ 4234 w 10000"/>
                    <a:gd name="connsiteY7" fmla="*/ 9833 h 10130"/>
                    <a:gd name="connsiteX8" fmla="*/ 2500 w 10000"/>
                    <a:gd name="connsiteY8" fmla="*/ 10000 h 10130"/>
                    <a:gd name="connsiteX9" fmla="*/ 0 w 10000"/>
                    <a:gd name="connsiteY9" fmla="*/ 9000 h 10130"/>
                    <a:gd name="connsiteX10" fmla="*/ 70 w 10000"/>
                    <a:gd name="connsiteY10" fmla="*/ 3652 h 1013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2500 w 10000"/>
                    <a:gd name="connsiteY7" fmla="*/ 10000 h 10000"/>
                    <a:gd name="connsiteX8" fmla="*/ 0 w 10000"/>
                    <a:gd name="connsiteY8" fmla="*/ 9000 h 10000"/>
                    <a:gd name="connsiteX9" fmla="*/ 70 w 10000"/>
                    <a:gd name="connsiteY9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70 w 10000"/>
                    <a:gd name="connsiteY8" fmla="*/ 3652 h 10000"/>
                    <a:gd name="connsiteX0" fmla="*/ 0 w 10000"/>
                    <a:gd name="connsiteY0" fmla="*/ 3803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0 w 10000"/>
                    <a:gd name="connsiteY8" fmla="*/ 3803 h 10000"/>
                    <a:gd name="connsiteX0" fmla="*/ 0 w 10000"/>
                    <a:gd name="connsiteY0" fmla="*/ 3018 h 9215"/>
                    <a:gd name="connsiteX1" fmla="*/ 2872 w 10000"/>
                    <a:gd name="connsiteY1" fmla="*/ 2351 h 9215"/>
                    <a:gd name="connsiteX2" fmla="*/ 10000 w 10000"/>
                    <a:gd name="connsiteY2" fmla="*/ 215 h 9215"/>
                    <a:gd name="connsiteX3" fmla="*/ 10000 w 10000"/>
                    <a:gd name="connsiteY3" fmla="*/ 8215 h 9215"/>
                    <a:gd name="connsiteX4" fmla="*/ 7500 w 10000"/>
                    <a:gd name="connsiteY4" fmla="*/ 7215 h 9215"/>
                    <a:gd name="connsiteX5" fmla="*/ 2500 w 10000"/>
                    <a:gd name="connsiteY5" fmla="*/ 9215 h 9215"/>
                    <a:gd name="connsiteX6" fmla="*/ 0 w 10000"/>
                    <a:gd name="connsiteY6" fmla="*/ 8215 h 9215"/>
                    <a:gd name="connsiteX7" fmla="*/ 0 w 10000"/>
                    <a:gd name="connsiteY7" fmla="*/ 3018 h 9215"/>
                    <a:gd name="connsiteX0" fmla="*/ 0 w 10000"/>
                    <a:gd name="connsiteY0" fmla="*/ 3261 h 9986"/>
                    <a:gd name="connsiteX1" fmla="*/ 3569 w 10000"/>
                    <a:gd name="connsiteY1" fmla="*/ 2784 h 9986"/>
                    <a:gd name="connsiteX2" fmla="*/ 10000 w 10000"/>
                    <a:gd name="connsiteY2" fmla="*/ 219 h 9986"/>
                    <a:gd name="connsiteX3" fmla="*/ 10000 w 10000"/>
                    <a:gd name="connsiteY3" fmla="*/ 8901 h 9986"/>
                    <a:gd name="connsiteX4" fmla="*/ 7500 w 10000"/>
                    <a:gd name="connsiteY4" fmla="*/ 7816 h 9986"/>
                    <a:gd name="connsiteX5" fmla="*/ 2500 w 10000"/>
                    <a:gd name="connsiteY5" fmla="*/ 9986 h 9986"/>
                    <a:gd name="connsiteX6" fmla="*/ 0 w 10000"/>
                    <a:gd name="connsiteY6" fmla="*/ 8901 h 9986"/>
                    <a:gd name="connsiteX7" fmla="*/ 0 w 10000"/>
                    <a:gd name="connsiteY7" fmla="*/ 3261 h 9986"/>
                    <a:gd name="connsiteX0" fmla="*/ 0 w 10000"/>
                    <a:gd name="connsiteY0" fmla="*/ 3266 h 10000"/>
                    <a:gd name="connsiteX1" fmla="*/ 3569 w 10000"/>
                    <a:gd name="connsiteY1" fmla="*/ 2788 h 10000"/>
                    <a:gd name="connsiteX2" fmla="*/ 10000 w 10000"/>
                    <a:gd name="connsiteY2" fmla="*/ 219 h 10000"/>
                    <a:gd name="connsiteX3" fmla="*/ 10000 w 10000"/>
                    <a:gd name="connsiteY3" fmla="*/ 8913 h 10000"/>
                    <a:gd name="connsiteX4" fmla="*/ 7717 w 10000"/>
                    <a:gd name="connsiteY4" fmla="*/ 9144 h 10000"/>
                    <a:gd name="connsiteX5" fmla="*/ 2500 w 10000"/>
                    <a:gd name="connsiteY5" fmla="*/ 10000 h 10000"/>
                    <a:gd name="connsiteX6" fmla="*/ 0 w 10000"/>
                    <a:gd name="connsiteY6" fmla="*/ 8913 h 10000"/>
                    <a:gd name="connsiteX7" fmla="*/ 0 w 10000"/>
                    <a:gd name="connsiteY7" fmla="*/ 3266 h 10000"/>
                    <a:gd name="connsiteX0" fmla="*/ 0 w 10000"/>
                    <a:gd name="connsiteY0" fmla="*/ 3266 h 10380"/>
                    <a:gd name="connsiteX1" fmla="*/ 3569 w 10000"/>
                    <a:gd name="connsiteY1" fmla="*/ 2788 h 10380"/>
                    <a:gd name="connsiteX2" fmla="*/ 10000 w 10000"/>
                    <a:gd name="connsiteY2" fmla="*/ 219 h 10380"/>
                    <a:gd name="connsiteX3" fmla="*/ 10000 w 10000"/>
                    <a:gd name="connsiteY3" fmla="*/ 8913 h 10380"/>
                    <a:gd name="connsiteX4" fmla="*/ 7686 w 10000"/>
                    <a:gd name="connsiteY4" fmla="*/ 10351 h 10380"/>
                    <a:gd name="connsiteX5" fmla="*/ 2500 w 10000"/>
                    <a:gd name="connsiteY5" fmla="*/ 10000 h 10380"/>
                    <a:gd name="connsiteX6" fmla="*/ 0 w 10000"/>
                    <a:gd name="connsiteY6" fmla="*/ 8913 h 10380"/>
                    <a:gd name="connsiteX7" fmla="*/ 0 w 10000"/>
                    <a:gd name="connsiteY7" fmla="*/ 3266 h 10380"/>
                    <a:gd name="connsiteX0" fmla="*/ 0 w 10023"/>
                    <a:gd name="connsiteY0" fmla="*/ 3266 h 10355"/>
                    <a:gd name="connsiteX1" fmla="*/ 3569 w 10023"/>
                    <a:gd name="connsiteY1" fmla="*/ 2788 h 10355"/>
                    <a:gd name="connsiteX2" fmla="*/ 10000 w 10023"/>
                    <a:gd name="connsiteY2" fmla="*/ 219 h 10355"/>
                    <a:gd name="connsiteX3" fmla="*/ 10023 w 10023"/>
                    <a:gd name="connsiteY3" fmla="*/ 9654 h 10355"/>
                    <a:gd name="connsiteX4" fmla="*/ 7686 w 10023"/>
                    <a:gd name="connsiteY4" fmla="*/ 10351 h 10355"/>
                    <a:gd name="connsiteX5" fmla="*/ 2500 w 10023"/>
                    <a:gd name="connsiteY5" fmla="*/ 10000 h 10355"/>
                    <a:gd name="connsiteX6" fmla="*/ 0 w 10023"/>
                    <a:gd name="connsiteY6" fmla="*/ 8913 h 10355"/>
                    <a:gd name="connsiteX7" fmla="*/ 0 w 10023"/>
                    <a:gd name="connsiteY7" fmla="*/ 3266 h 1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23" h="10355">
                      <a:moveTo>
                        <a:pt x="0" y="3266"/>
                      </a:moveTo>
                      <a:cubicBezTo>
                        <a:pt x="0" y="3865"/>
                        <a:pt x="1902" y="3296"/>
                        <a:pt x="3569" y="2788"/>
                      </a:cubicBezTo>
                      <a:cubicBezTo>
                        <a:pt x="5236" y="2280"/>
                        <a:pt x="8812" y="-842"/>
                        <a:pt x="10000" y="219"/>
                      </a:cubicBezTo>
                      <a:cubicBezTo>
                        <a:pt x="10008" y="3364"/>
                        <a:pt x="10015" y="6509"/>
                        <a:pt x="10023" y="9654"/>
                      </a:cubicBezTo>
                      <a:cubicBezTo>
                        <a:pt x="10023" y="9055"/>
                        <a:pt x="8940" y="10293"/>
                        <a:pt x="7686" y="10351"/>
                      </a:cubicBezTo>
                      <a:cubicBezTo>
                        <a:pt x="6432" y="10409"/>
                        <a:pt x="3750" y="9819"/>
                        <a:pt x="2500" y="10000"/>
                      </a:cubicBezTo>
                      <a:cubicBezTo>
                        <a:pt x="1119" y="10000"/>
                        <a:pt x="0" y="9513"/>
                        <a:pt x="0" y="8913"/>
                      </a:cubicBezTo>
                      <a:lnTo>
                        <a:pt x="0" y="32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1" name="流程图: 联系 30"/>
                <p:cNvSpPr/>
                <p:nvPr/>
              </p:nvSpPr>
              <p:spPr>
                <a:xfrm>
                  <a:off x="2839332" y="2781642"/>
                  <a:ext cx="80008" cy="80008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2" name="流程图: 联系 31"/>
                <p:cNvSpPr/>
                <p:nvPr/>
              </p:nvSpPr>
              <p:spPr>
                <a:xfrm>
                  <a:off x="3182199" y="2774557"/>
                  <a:ext cx="84792" cy="94177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2214944" y="3093650"/>
                  <a:ext cx="344487" cy="222249"/>
                  <a:chOff x="3841750" y="3284537"/>
                  <a:chExt cx="344487" cy="222249"/>
                </a:xfrm>
              </p:grpSpPr>
              <p:sp>
                <p:nvSpPr>
                  <p:cNvPr id="37" name="流程图: 可选过程 36"/>
                  <p:cNvSpPr/>
                  <p:nvPr/>
                </p:nvSpPr>
                <p:spPr>
                  <a:xfrm>
                    <a:off x="4090987" y="3338623"/>
                    <a:ext cx="95250" cy="1404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4" name="流程图: 可选过程 33"/>
                  <p:cNvSpPr/>
                  <p:nvPr/>
                </p:nvSpPr>
                <p:spPr>
                  <a:xfrm>
                    <a:off x="3841750" y="330200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6" name="流程图: 可选过程 35"/>
                  <p:cNvSpPr/>
                  <p:nvPr/>
                </p:nvSpPr>
                <p:spPr>
                  <a:xfrm>
                    <a:off x="4021137" y="329803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5" name="流程图: 可选过程 34"/>
                  <p:cNvSpPr/>
                  <p:nvPr/>
                </p:nvSpPr>
                <p:spPr>
                  <a:xfrm>
                    <a:off x="3921125" y="3284537"/>
                    <a:ext cx="120650" cy="22224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1618263" y="3205407"/>
                  <a:ext cx="1912813" cy="93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流程图: 磁盘 14"/>
              <p:cNvSpPr/>
              <p:nvPr/>
            </p:nvSpPr>
            <p:spPr>
              <a:xfrm rot="2090966">
                <a:off x="2685466" y="2360601"/>
                <a:ext cx="128157" cy="1114499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 rot="18288119">
                <a:off x="2671055" y="2696861"/>
                <a:ext cx="344487" cy="222249"/>
                <a:chOff x="2251746" y="4906503"/>
                <a:chExt cx="344487" cy="222249"/>
              </a:xfrm>
            </p:grpSpPr>
            <p:sp>
              <p:nvSpPr>
                <p:cNvPr id="44" name="流程图: 可选过程 43"/>
                <p:cNvSpPr/>
                <p:nvPr/>
              </p:nvSpPr>
              <p:spPr>
                <a:xfrm flipH="1">
                  <a:off x="2251746" y="4960589"/>
                  <a:ext cx="95250" cy="140488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7" name="流程图: 可选过程 46"/>
                <p:cNvSpPr/>
                <p:nvPr/>
              </p:nvSpPr>
              <p:spPr>
                <a:xfrm flipH="1">
                  <a:off x="2500983" y="492396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" name="流程图: 可选过程 48"/>
                <p:cNvSpPr/>
                <p:nvPr/>
              </p:nvSpPr>
              <p:spPr>
                <a:xfrm flipH="1">
                  <a:off x="2321596" y="491999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0" name="流程图: 可选过程 49"/>
                <p:cNvSpPr/>
                <p:nvPr/>
              </p:nvSpPr>
              <p:spPr>
                <a:xfrm flipH="1">
                  <a:off x="2396208" y="4906503"/>
                  <a:ext cx="120650" cy="222249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51" name="流程图: 资料带 29"/>
              <p:cNvSpPr/>
              <p:nvPr/>
            </p:nvSpPr>
            <p:spPr>
              <a:xfrm rot="21018889">
                <a:off x="2734356" y="437629"/>
                <a:ext cx="2635477" cy="1836294"/>
              </a:xfrm>
              <a:custGeom>
                <a:avLst/>
                <a:gdLst>
                  <a:gd name="connsiteX0" fmla="*/ 0 w 10000"/>
                  <a:gd name="connsiteY0" fmla="*/ 1000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0 w 10000"/>
                  <a:gd name="connsiteY10" fmla="*/ 1000 h 10000"/>
                  <a:gd name="connsiteX0" fmla="*/ 70 w 10000"/>
                  <a:gd name="connsiteY0" fmla="*/ 3652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130"/>
                  <a:gd name="connsiteX1" fmla="*/ 2872 w 10000"/>
                  <a:gd name="connsiteY1" fmla="*/ 3136 h 10130"/>
                  <a:gd name="connsiteX2" fmla="*/ 5000 w 10000"/>
                  <a:gd name="connsiteY2" fmla="*/ 1000 h 10130"/>
                  <a:gd name="connsiteX3" fmla="*/ 7500 w 10000"/>
                  <a:gd name="connsiteY3" fmla="*/ 0 h 10130"/>
                  <a:gd name="connsiteX4" fmla="*/ 10000 w 10000"/>
                  <a:gd name="connsiteY4" fmla="*/ 1000 h 10130"/>
                  <a:gd name="connsiteX5" fmla="*/ 10000 w 10000"/>
                  <a:gd name="connsiteY5" fmla="*/ 9000 h 10130"/>
                  <a:gd name="connsiteX6" fmla="*/ 7500 w 10000"/>
                  <a:gd name="connsiteY6" fmla="*/ 8000 h 10130"/>
                  <a:gd name="connsiteX7" fmla="*/ 4234 w 10000"/>
                  <a:gd name="connsiteY7" fmla="*/ 9833 h 10130"/>
                  <a:gd name="connsiteX8" fmla="*/ 2500 w 10000"/>
                  <a:gd name="connsiteY8" fmla="*/ 10000 h 10130"/>
                  <a:gd name="connsiteX9" fmla="*/ 0 w 10000"/>
                  <a:gd name="connsiteY9" fmla="*/ 9000 h 10130"/>
                  <a:gd name="connsiteX10" fmla="*/ 70 w 10000"/>
                  <a:gd name="connsiteY10" fmla="*/ 3652 h 1013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2500 w 10000"/>
                  <a:gd name="connsiteY7" fmla="*/ 10000 h 10000"/>
                  <a:gd name="connsiteX8" fmla="*/ 0 w 10000"/>
                  <a:gd name="connsiteY8" fmla="*/ 9000 h 10000"/>
                  <a:gd name="connsiteX9" fmla="*/ 70 w 10000"/>
                  <a:gd name="connsiteY9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70 w 10000"/>
                  <a:gd name="connsiteY8" fmla="*/ 3652 h 10000"/>
                  <a:gd name="connsiteX0" fmla="*/ 0 w 10000"/>
                  <a:gd name="connsiteY0" fmla="*/ 3803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0 w 10000"/>
                  <a:gd name="connsiteY8" fmla="*/ 3803 h 10000"/>
                  <a:gd name="connsiteX0" fmla="*/ 0 w 10000"/>
                  <a:gd name="connsiteY0" fmla="*/ 3018 h 9215"/>
                  <a:gd name="connsiteX1" fmla="*/ 2872 w 10000"/>
                  <a:gd name="connsiteY1" fmla="*/ 2351 h 9215"/>
                  <a:gd name="connsiteX2" fmla="*/ 10000 w 10000"/>
                  <a:gd name="connsiteY2" fmla="*/ 215 h 9215"/>
                  <a:gd name="connsiteX3" fmla="*/ 10000 w 10000"/>
                  <a:gd name="connsiteY3" fmla="*/ 8215 h 9215"/>
                  <a:gd name="connsiteX4" fmla="*/ 7500 w 10000"/>
                  <a:gd name="connsiteY4" fmla="*/ 7215 h 9215"/>
                  <a:gd name="connsiteX5" fmla="*/ 2500 w 10000"/>
                  <a:gd name="connsiteY5" fmla="*/ 9215 h 9215"/>
                  <a:gd name="connsiteX6" fmla="*/ 0 w 10000"/>
                  <a:gd name="connsiteY6" fmla="*/ 8215 h 9215"/>
                  <a:gd name="connsiteX7" fmla="*/ 0 w 10000"/>
                  <a:gd name="connsiteY7" fmla="*/ 3018 h 9215"/>
                  <a:gd name="connsiteX0" fmla="*/ 0 w 10000"/>
                  <a:gd name="connsiteY0" fmla="*/ 3261 h 9986"/>
                  <a:gd name="connsiteX1" fmla="*/ 3569 w 10000"/>
                  <a:gd name="connsiteY1" fmla="*/ 2784 h 9986"/>
                  <a:gd name="connsiteX2" fmla="*/ 10000 w 10000"/>
                  <a:gd name="connsiteY2" fmla="*/ 219 h 9986"/>
                  <a:gd name="connsiteX3" fmla="*/ 10000 w 10000"/>
                  <a:gd name="connsiteY3" fmla="*/ 8901 h 9986"/>
                  <a:gd name="connsiteX4" fmla="*/ 7500 w 10000"/>
                  <a:gd name="connsiteY4" fmla="*/ 7816 h 9986"/>
                  <a:gd name="connsiteX5" fmla="*/ 2500 w 10000"/>
                  <a:gd name="connsiteY5" fmla="*/ 9986 h 9986"/>
                  <a:gd name="connsiteX6" fmla="*/ 0 w 10000"/>
                  <a:gd name="connsiteY6" fmla="*/ 8901 h 9986"/>
                  <a:gd name="connsiteX7" fmla="*/ 0 w 10000"/>
                  <a:gd name="connsiteY7" fmla="*/ 3261 h 9986"/>
                  <a:gd name="connsiteX0" fmla="*/ 0 w 10000"/>
                  <a:gd name="connsiteY0" fmla="*/ 3266 h 10000"/>
                  <a:gd name="connsiteX1" fmla="*/ 3569 w 10000"/>
                  <a:gd name="connsiteY1" fmla="*/ 2788 h 10000"/>
                  <a:gd name="connsiteX2" fmla="*/ 10000 w 10000"/>
                  <a:gd name="connsiteY2" fmla="*/ 219 h 10000"/>
                  <a:gd name="connsiteX3" fmla="*/ 10000 w 10000"/>
                  <a:gd name="connsiteY3" fmla="*/ 8913 h 10000"/>
                  <a:gd name="connsiteX4" fmla="*/ 7717 w 10000"/>
                  <a:gd name="connsiteY4" fmla="*/ 9144 h 10000"/>
                  <a:gd name="connsiteX5" fmla="*/ 2500 w 10000"/>
                  <a:gd name="connsiteY5" fmla="*/ 10000 h 10000"/>
                  <a:gd name="connsiteX6" fmla="*/ 0 w 10000"/>
                  <a:gd name="connsiteY6" fmla="*/ 8913 h 10000"/>
                  <a:gd name="connsiteX7" fmla="*/ 0 w 10000"/>
                  <a:gd name="connsiteY7" fmla="*/ 3266 h 10000"/>
                  <a:gd name="connsiteX0" fmla="*/ 0 w 10000"/>
                  <a:gd name="connsiteY0" fmla="*/ 3266 h 10380"/>
                  <a:gd name="connsiteX1" fmla="*/ 3569 w 10000"/>
                  <a:gd name="connsiteY1" fmla="*/ 2788 h 10380"/>
                  <a:gd name="connsiteX2" fmla="*/ 10000 w 10000"/>
                  <a:gd name="connsiteY2" fmla="*/ 219 h 10380"/>
                  <a:gd name="connsiteX3" fmla="*/ 10000 w 10000"/>
                  <a:gd name="connsiteY3" fmla="*/ 8913 h 10380"/>
                  <a:gd name="connsiteX4" fmla="*/ 7686 w 10000"/>
                  <a:gd name="connsiteY4" fmla="*/ 10351 h 10380"/>
                  <a:gd name="connsiteX5" fmla="*/ 2500 w 10000"/>
                  <a:gd name="connsiteY5" fmla="*/ 10000 h 10380"/>
                  <a:gd name="connsiteX6" fmla="*/ 0 w 10000"/>
                  <a:gd name="connsiteY6" fmla="*/ 8913 h 10380"/>
                  <a:gd name="connsiteX7" fmla="*/ 0 w 10000"/>
                  <a:gd name="connsiteY7" fmla="*/ 3266 h 10380"/>
                  <a:gd name="connsiteX0" fmla="*/ 0 w 10023"/>
                  <a:gd name="connsiteY0" fmla="*/ 3266 h 10355"/>
                  <a:gd name="connsiteX1" fmla="*/ 3569 w 10023"/>
                  <a:gd name="connsiteY1" fmla="*/ 2788 h 10355"/>
                  <a:gd name="connsiteX2" fmla="*/ 10000 w 10023"/>
                  <a:gd name="connsiteY2" fmla="*/ 219 h 10355"/>
                  <a:gd name="connsiteX3" fmla="*/ 10023 w 10023"/>
                  <a:gd name="connsiteY3" fmla="*/ 9654 h 10355"/>
                  <a:gd name="connsiteX4" fmla="*/ 7686 w 10023"/>
                  <a:gd name="connsiteY4" fmla="*/ 10351 h 10355"/>
                  <a:gd name="connsiteX5" fmla="*/ 2500 w 10023"/>
                  <a:gd name="connsiteY5" fmla="*/ 10000 h 10355"/>
                  <a:gd name="connsiteX6" fmla="*/ 0 w 10023"/>
                  <a:gd name="connsiteY6" fmla="*/ 8913 h 10355"/>
                  <a:gd name="connsiteX7" fmla="*/ 0 w 10023"/>
                  <a:gd name="connsiteY7" fmla="*/ 3266 h 10355"/>
                  <a:gd name="connsiteX0" fmla="*/ 0 w 10023"/>
                  <a:gd name="connsiteY0" fmla="*/ 2139 h 9228"/>
                  <a:gd name="connsiteX1" fmla="*/ 3569 w 10023"/>
                  <a:gd name="connsiteY1" fmla="*/ 1661 h 9228"/>
                  <a:gd name="connsiteX2" fmla="*/ 8922 w 10023"/>
                  <a:gd name="connsiteY2" fmla="*/ 295 h 9228"/>
                  <a:gd name="connsiteX3" fmla="*/ 10023 w 10023"/>
                  <a:gd name="connsiteY3" fmla="*/ 8527 h 9228"/>
                  <a:gd name="connsiteX4" fmla="*/ 7686 w 10023"/>
                  <a:gd name="connsiteY4" fmla="*/ 9224 h 9228"/>
                  <a:gd name="connsiteX5" fmla="*/ 2500 w 10023"/>
                  <a:gd name="connsiteY5" fmla="*/ 8873 h 9228"/>
                  <a:gd name="connsiteX6" fmla="*/ 0 w 10023"/>
                  <a:gd name="connsiteY6" fmla="*/ 7786 h 9228"/>
                  <a:gd name="connsiteX7" fmla="*/ 0 w 10023"/>
                  <a:gd name="connsiteY7" fmla="*/ 2139 h 9228"/>
                  <a:gd name="connsiteX0" fmla="*/ 0 w 10154"/>
                  <a:gd name="connsiteY0" fmla="*/ 2065 h 9747"/>
                  <a:gd name="connsiteX1" fmla="*/ 3561 w 10154"/>
                  <a:gd name="connsiteY1" fmla="*/ 1547 h 9747"/>
                  <a:gd name="connsiteX2" fmla="*/ 8902 w 10154"/>
                  <a:gd name="connsiteY2" fmla="*/ 67 h 9747"/>
                  <a:gd name="connsiteX3" fmla="*/ 9961 w 10154"/>
                  <a:gd name="connsiteY3" fmla="*/ 3937 h 9747"/>
                  <a:gd name="connsiteX4" fmla="*/ 10000 w 10154"/>
                  <a:gd name="connsiteY4" fmla="*/ 8987 h 9747"/>
                  <a:gd name="connsiteX5" fmla="*/ 7668 w 10154"/>
                  <a:gd name="connsiteY5" fmla="*/ 9743 h 9747"/>
                  <a:gd name="connsiteX6" fmla="*/ 2494 w 10154"/>
                  <a:gd name="connsiteY6" fmla="*/ 9362 h 9747"/>
                  <a:gd name="connsiteX7" fmla="*/ 0 w 10154"/>
                  <a:gd name="connsiteY7" fmla="*/ 8184 h 9747"/>
                  <a:gd name="connsiteX8" fmla="*/ 0 w 10154"/>
                  <a:gd name="connsiteY8" fmla="*/ 2065 h 9747"/>
                  <a:gd name="connsiteX0" fmla="*/ 0 w 9891"/>
                  <a:gd name="connsiteY0" fmla="*/ 2119 h 10015"/>
                  <a:gd name="connsiteX1" fmla="*/ 3507 w 9891"/>
                  <a:gd name="connsiteY1" fmla="*/ 1587 h 10015"/>
                  <a:gd name="connsiteX2" fmla="*/ 8767 w 9891"/>
                  <a:gd name="connsiteY2" fmla="*/ 69 h 10015"/>
                  <a:gd name="connsiteX3" fmla="*/ 9810 w 9891"/>
                  <a:gd name="connsiteY3" fmla="*/ 4039 h 10015"/>
                  <a:gd name="connsiteX4" fmla="*/ 9592 w 9891"/>
                  <a:gd name="connsiteY4" fmla="*/ 8729 h 10015"/>
                  <a:gd name="connsiteX5" fmla="*/ 7552 w 9891"/>
                  <a:gd name="connsiteY5" fmla="*/ 9996 h 10015"/>
                  <a:gd name="connsiteX6" fmla="*/ 2456 w 9891"/>
                  <a:gd name="connsiteY6" fmla="*/ 9605 h 10015"/>
                  <a:gd name="connsiteX7" fmla="*/ 0 w 9891"/>
                  <a:gd name="connsiteY7" fmla="*/ 8396 h 10015"/>
                  <a:gd name="connsiteX8" fmla="*/ 0 w 9891"/>
                  <a:gd name="connsiteY8" fmla="*/ 2119 h 10015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0 w 10001"/>
                  <a:gd name="connsiteY7" fmla="*/ 8395 h 10012"/>
                  <a:gd name="connsiteX8" fmla="*/ 0 w 10001"/>
                  <a:gd name="connsiteY8" fmla="*/ 2128 h 10012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104 w 10001"/>
                  <a:gd name="connsiteY7" fmla="*/ 8362 h 10012"/>
                  <a:gd name="connsiteX8" fmla="*/ 0 w 10001"/>
                  <a:gd name="connsiteY8" fmla="*/ 2128 h 10012"/>
                  <a:gd name="connsiteX0" fmla="*/ 0 w 10048"/>
                  <a:gd name="connsiteY0" fmla="*/ 2113 h 10012"/>
                  <a:gd name="connsiteX1" fmla="*/ 3593 w 10048"/>
                  <a:gd name="connsiteY1" fmla="*/ 1597 h 10012"/>
                  <a:gd name="connsiteX2" fmla="*/ 8667 w 10048"/>
                  <a:gd name="connsiteY2" fmla="*/ 68 h 10012"/>
                  <a:gd name="connsiteX3" fmla="*/ 9965 w 10048"/>
                  <a:gd name="connsiteY3" fmla="*/ 4045 h 10012"/>
                  <a:gd name="connsiteX4" fmla="*/ 9745 w 10048"/>
                  <a:gd name="connsiteY4" fmla="*/ 8728 h 10012"/>
                  <a:gd name="connsiteX5" fmla="*/ 7682 w 10048"/>
                  <a:gd name="connsiteY5" fmla="*/ 9993 h 10012"/>
                  <a:gd name="connsiteX6" fmla="*/ 2530 w 10048"/>
                  <a:gd name="connsiteY6" fmla="*/ 9603 h 10012"/>
                  <a:gd name="connsiteX7" fmla="*/ 151 w 10048"/>
                  <a:gd name="connsiteY7" fmla="*/ 8362 h 10012"/>
                  <a:gd name="connsiteX8" fmla="*/ 0 w 10048"/>
                  <a:gd name="connsiteY8" fmla="*/ 2113 h 10012"/>
                  <a:gd name="connsiteX0" fmla="*/ 133 w 9902"/>
                  <a:gd name="connsiteY0" fmla="*/ 2205 h 10012"/>
                  <a:gd name="connsiteX1" fmla="*/ 3447 w 9902"/>
                  <a:gd name="connsiteY1" fmla="*/ 1597 h 10012"/>
                  <a:gd name="connsiteX2" fmla="*/ 8521 w 9902"/>
                  <a:gd name="connsiteY2" fmla="*/ 68 h 10012"/>
                  <a:gd name="connsiteX3" fmla="*/ 9819 w 9902"/>
                  <a:gd name="connsiteY3" fmla="*/ 4045 h 10012"/>
                  <a:gd name="connsiteX4" fmla="*/ 9599 w 9902"/>
                  <a:gd name="connsiteY4" fmla="*/ 8728 h 10012"/>
                  <a:gd name="connsiteX5" fmla="*/ 7536 w 9902"/>
                  <a:gd name="connsiteY5" fmla="*/ 9993 h 10012"/>
                  <a:gd name="connsiteX6" fmla="*/ 2384 w 9902"/>
                  <a:gd name="connsiteY6" fmla="*/ 9603 h 10012"/>
                  <a:gd name="connsiteX7" fmla="*/ 5 w 9902"/>
                  <a:gd name="connsiteY7" fmla="*/ 8362 h 10012"/>
                  <a:gd name="connsiteX8" fmla="*/ 133 w 9902"/>
                  <a:gd name="connsiteY8" fmla="*/ 2205 h 10012"/>
                  <a:gd name="connsiteX0" fmla="*/ 45 w 9911"/>
                  <a:gd name="connsiteY0" fmla="*/ 2202 h 10000"/>
                  <a:gd name="connsiteX1" fmla="*/ 3392 w 9911"/>
                  <a:gd name="connsiteY1" fmla="*/ 1595 h 10000"/>
                  <a:gd name="connsiteX2" fmla="*/ 8516 w 9911"/>
                  <a:gd name="connsiteY2" fmla="*/ 68 h 10000"/>
                  <a:gd name="connsiteX3" fmla="*/ 9827 w 9911"/>
                  <a:gd name="connsiteY3" fmla="*/ 4040 h 10000"/>
                  <a:gd name="connsiteX4" fmla="*/ 9605 w 9911"/>
                  <a:gd name="connsiteY4" fmla="*/ 8718 h 10000"/>
                  <a:gd name="connsiteX5" fmla="*/ 7522 w 9911"/>
                  <a:gd name="connsiteY5" fmla="*/ 9981 h 10000"/>
                  <a:gd name="connsiteX6" fmla="*/ 2319 w 9911"/>
                  <a:gd name="connsiteY6" fmla="*/ 9591 h 10000"/>
                  <a:gd name="connsiteX7" fmla="*/ 8 w 9911"/>
                  <a:gd name="connsiteY7" fmla="*/ 8112 h 10000"/>
                  <a:gd name="connsiteX8" fmla="*/ 45 w 9911"/>
                  <a:gd name="connsiteY8" fmla="*/ 2202 h 10000"/>
                  <a:gd name="connsiteX0" fmla="*/ 164 w 10119"/>
                  <a:gd name="connsiteY0" fmla="*/ 2202 h 10000"/>
                  <a:gd name="connsiteX1" fmla="*/ 3541 w 10119"/>
                  <a:gd name="connsiteY1" fmla="*/ 1595 h 10000"/>
                  <a:gd name="connsiteX2" fmla="*/ 8711 w 10119"/>
                  <a:gd name="connsiteY2" fmla="*/ 68 h 10000"/>
                  <a:gd name="connsiteX3" fmla="*/ 10034 w 10119"/>
                  <a:gd name="connsiteY3" fmla="*/ 4040 h 10000"/>
                  <a:gd name="connsiteX4" fmla="*/ 9810 w 10119"/>
                  <a:gd name="connsiteY4" fmla="*/ 8718 h 10000"/>
                  <a:gd name="connsiteX5" fmla="*/ 7709 w 10119"/>
                  <a:gd name="connsiteY5" fmla="*/ 9981 h 10000"/>
                  <a:gd name="connsiteX6" fmla="*/ 2459 w 10119"/>
                  <a:gd name="connsiteY6" fmla="*/ 9591 h 10000"/>
                  <a:gd name="connsiteX7" fmla="*/ 127 w 10119"/>
                  <a:gd name="connsiteY7" fmla="*/ 8112 h 10000"/>
                  <a:gd name="connsiteX8" fmla="*/ 164 w 10119"/>
                  <a:gd name="connsiteY8" fmla="*/ 2202 h 10000"/>
                  <a:gd name="connsiteX0" fmla="*/ 164 w 10119"/>
                  <a:gd name="connsiteY0" fmla="*/ 1908 h 9706"/>
                  <a:gd name="connsiteX1" fmla="*/ 3541 w 10119"/>
                  <a:gd name="connsiteY1" fmla="*/ 1301 h 9706"/>
                  <a:gd name="connsiteX2" fmla="*/ 8406 w 10119"/>
                  <a:gd name="connsiteY2" fmla="*/ 80 h 9706"/>
                  <a:gd name="connsiteX3" fmla="*/ 10034 w 10119"/>
                  <a:gd name="connsiteY3" fmla="*/ 3746 h 9706"/>
                  <a:gd name="connsiteX4" fmla="*/ 9810 w 10119"/>
                  <a:gd name="connsiteY4" fmla="*/ 8424 h 9706"/>
                  <a:gd name="connsiteX5" fmla="*/ 7709 w 10119"/>
                  <a:gd name="connsiteY5" fmla="*/ 9687 h 9706"/>
                  <a:gd name="connsiteX6" fmla="*/ 2459 w 10119"/>
                  <a:gd name="connsiteY6" fmla="*/ 9297 h 9706"/>
                  <a:gd name="connsiteX7" fmla="*/ 127 w 10119"/>
                  <a:gd name="connsiteY7" fmla="*/ 7818 h 9706"/>
                  <a:gd name="connsiteX8" fmla="*/ 164 w 10119"/>
                  <a:gd name="connsiteY8" fmla="*/ 1908 h 9706"/>
                  <a:gd name="connsiteX0" fmla="*/ 162 w 10000"/>
                  <a:gd name="connsiteY0" fmla="*/ 1868 h 9902"/>
                  <a:gd name="connsiteX1" fmla="*/ 3499 w 10000"/>
                  <a:gd name="connsiteY1" fmla="*/ 1242 h 9902"/>
                  <a:gd name="connsiteX2" fmla="*/ 7992 w 10000"/>
                  <a:gd name="connsiteY2" fmla="*/ 87 h 9902"/>
                  <a:gd name="connsiteX3" fmla="*/ 9916 w 10000"/>
                  <a:gd name="connsiteY3" fmla="*/ 3761 h 9902"/>
                  <a:gd name="connsiteX4" fmla="*/ 9695 w 10000"/>
                  <a:gd name="connsiteY4" fmla="*/ 8581 h 9902"/>
                  <a:gd name="connsiteX5" fmla="*/ 7618 w 10000"/>
                  <a:gd name="connsiteY5" fmla="*/ 9882 h 9902"/>
                  <a:gd name="connsiteX6" fmla="*/ 2430 w 10000"/>
                  <a:gd name="connsiteY6" fmla="*/ 9481 h 9902"/>
                  <a:gd name="connsiteX7" fmla="*/ 126 w 10000"/>
                  <a:gd name="connsiteY7" fmla="*/ 7957 h 9902"/>
                  <a:gd name="connsiteX8" fmla="*/ 162 w 10000"/>
                  <a:gd name="connsiteY8" fmla="*/ 1868 h 9902"/>
                  <a:gd name="connsiteX0" fmla="*/ 307 w 10145"/>
                  <a:gd name="connsiteY0" fmla="*/ 1885 h 9999"/>
                  <a:gd name="connsiteX1" fmla="*/ 3644 w 10145"/>
                  <a:gd name="connsiteY1" fmla="*/ 1253 h 9999"/>
                  <a:gd name="connsiteX2" fmla="*/ 8137 w 10145"/>
                  <a:gd name="connsiteY2" fmla="*/ 87 h 9999"/>
                  <a:gd name="connsiteX3" fmla="*/ 10061 w 10145"/>
                  <a:gd name="connsiteY3" fmla="*/ 3797 h 9999"/>
                  <a:gd name="connsiteX4" fmla="*/ 9840 w 10145"/>
                  <a:gd name="connsiteY4" fmla="*/ 8665 h 9999"/>
                  <a:gd name="connsiteX5" fmla="*/ 7763 w 10145"/>
                  <a:gd name="connsiteY5" fmla="*/ 9979 h 9999"/>
                  <a:gd name="connsiteX6" fmla="*/ 2575 w 10145"/>
                  <a:gd name="connsiteY6" fmla="*/ 9574 h 9999"/>
                  <a:gd name="connsiteX7" fmla="*/ 97 w 10145"/>
                  <a:gd name="connsiteY7" fmla="*/ 8186 h 9999"/>
                  <a:gd name="connsiteX8" fmla="*/ 307 w 10145"/>
                  <a:gd name="connsiteY8" fmla="*/ 1885 h 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5" h="9999">
                    <a:moveTo>
                      <a:pt x="307" y="1885"/>
                    </a:moveTo>
                    <a:cubicBezTo>
                      <a:pt x="307" y="2576"/>
                      <a:pt x="2339" y="1553"/>
                      <a:pt x="3644" y="1253"/>
                    </a:cubicBezTo>
                    <a:cubicBezTo>
                      <a:pt x="4949" y="953"/>
                      <a:pt x="7184" y="-344"/>
                      <a:pt x="8137" y="87"/>
                    </a:cubicBezTo>
                    <a:cubicBezTo>
                      <a:pt x="9091" y="517"/>
                      <a:pt x="9878" y="2215"/>
                      <a:pt x="10061" y="3797"/>
                    </a:cubicBezTo>
                    <a:cubicBezTo>
                      <a:pt x="10245" y="5382"/>
                      <a:pt x="10107" y="7641"/>
                      <a:pt x="9840" y="8665"/>
                    </a:cubicBezTo>
                    <a:cubicBezTo>
                      <a:pt x="9840" y="7973"/>
                      <a:pt x="8972" y="9827"/>
                      <a:pt x="7763" y="9979"/>
                    </a:cubicBezTo>
                    <a:cubicBezTo>
                      <a:pt x="6553" y="10131"/>
                      <a:pt x="3825" y="9366"/>
                      <a:pt x="2575" y="9574"/>
                    </a:cubicBezTo>
                    <a:cubicBezTo>
                      <a:pt x="1193" y="9574"/>
                      <a:pt x="97" y="8879"/>
                      <a:pt x="97" y="8186"/>
                    </a:cubicBezTo>
                    <a:cubicBezTo>
                      <a:pt x="-222" y="5649"/>
                      <a:pt x="344" y="4046"/>
                      <a:pt x="307" y="18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439116" y="779597"/>
                <a:ext cx="1189972" cy="1266466"/>
              </a:xfrm>
              <a:prstGeom prst="ellipse">
                <a:avLst/>
              </a:prstGeom>
              <a:solidFill>
                <a:srgbClr val="245E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 rot="2182996">
                <a:off x="4088960" y="942727"/>
                <a:ext cx="422728" cy="222224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流程图: 联系 21"/>
              <p:cNvSpPr/>
              <p:nvPr/>
            </p:nvSpPr>
            <p:spPr>
              <a:xfrm>
                <a:off x="3876811" y="1739467"/>
                <a:ext cx="228123" cy="19678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4" name="同心圆 13"/>
            <p:cNvSpPr/>
            <p:nvPr/>
          </p:nvSpPr>
          <p:spPr>
            <a:xfrm>
              <a:off x="2602918" y="-6199"/>
              <a:ext cx="2886845" cy="2906481"/>
            </a:xfrm>
            <a:prstGeom prst="donu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320989"/>
              </p:ext>
            </p:extLst>
          </p:nvPr>
        </p:nvGraphicFramePr>
        <p:xfrm>
          <a:off x="5038597" y="2921696"/>
          <a:ext cx="2736056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位图图像" r:id="rId4" imgW="4180952" imgH="1371429" progId="Paint.Picture">
                  <p:embed/>
                </p:oleObj>
              </mc:Choice>
              <mc:Fallback>
                <p:oleObj name="位图图像" r:id="rId4" imgW="4180952" imgH="13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597" y="2921696"/>
                        <a:ext cx="2736056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Line 57"/>
          <p:cNvSpPr>
            <a:spLocks noChangeShapeType="1"/>
          </p:cNvSpPr>
          <p:nvPr/>
        </p:nvSpPr>
        <p:spPr bwMode="auto">
          <a:xfrm>
            <a:off x="4269452" y="3462240"/>
            <a:ext cx="0" cy="833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5" name="Line 58"/>
          <p:cNvSpPr>
            <a:spLocks noChangeShapeType="1"/>
          </p:cNvSpPr>
          <p:nvPr/>
        </p:nvSpPr>
        <p:spPr bwMode="auto">
          <a:xfrm flipH="1">
            <a:off x="2218006" y="3462241"/>
            <a:ext cx="0" cy="8882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76" name="Group 61"/>
          <p:cNvGrpSpPr>
            <a:grpSpLocks/>
          </p:cNvGrpSpPr>
          <p:nvPr/>
        </p:nvGrpSpPr>
        <p:grpSpPr bwMode="auto">
          <a:xfrm>
            <a:off x="1741756" y="3191969"/>
            <a:ext cx="3014663" cy="1387078"/>
            <a:chOff x="384" y="2592"/>
            <a:chExt cx="2352" cy="960"/>
          </a:xfrm>
        </p:grpSpPr>
        <p:sp>
          <p:nvSpPr>
            <p:cNvPr id="77" name="Line 48"/>
            <p:cNvSpPr>
              <a:spLocks noChangeShapeType="1"/>
            </p:cNvSpPr>
            <p:nvPr/>
          </p:nvSpPr>
          <p:spPr bwMode="auto">
            <a:xfrm flipH="1" flipV="1">
              <a:off x="384" y="2592"/>
              <a:ext cx="371" cy="1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8" name="Line 49"/>
            <p:cNvSpPr>
              <a:spLocks noChangeShapeType="1"/>
            </p:cNvSpPr>
            <p:nvPr/>
          </p:nvSpPr>
          <p:spPr bwMode="auto">
            <a:xfrm flipH="1">
              <a:off x="384" y="2767"/>
              <a:ext cx="371" cy="17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 flipV="1">
              <a:off x="2365" y="2592"/>
              <a:ext cx="371" cy="1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0" name="Line 51"/>
            <p:cNvSpPr>
              <a:spLocks noChangeShapeType="1"/>
            </p:cNvSpPr>
            <p:nvPr/>
          </p:nvSpPr>
          <p:spPr bwMode="auto">
            <a:xfrm>
              <a:off x="2365" y="2767"/>
              <a:ext cx="371" cy="17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1" name="Line 52"/>
            <p:cNvSpPr>
              <a:spLocks noChangeShapeType="1"/>
            </p:cNvSpPr>
            <p:nvPr/>
          </p:nvSpPr>
          <p:spPr bwMode="auto">
            <a:xfrm flipV="1">
              <a:off x="755" y="3203"/>
              <a:ext cx="372" cy="17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>
              <a:off x="755" y="3377"/>
              <a:ext cx="372" cy="1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3" name="Line 54"/>
            <p:cNvSpPr>
              <a:spLocks noChangeShapeType="1"/>
            </p:cNvSpPr>
            <p:nvPr/>
          </p:nvSpPr>
          <p:spPr bwMode="auto">
            <a:xfrm flipH="1" flipV="1">
              <a:off x="1993" y="3203"/>
              <a:ext cx="372" cy="17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4" name="Line 55"/>
            <p:cNvSpPr>
              <a:spLocks noChangeShapeType="1"/>
            </p:cNvSpPr>
            <p:nvPr/>
          </p:nvSpPr>
          <p:spPr bwMode="auto">
            <a:xfrm flipH="1">
              <a:off x="1993" y="3377"/>
              <a:ext cx="372" cy="1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5" name="Line 56"/>
            <p:cNvSpPr>
              <a:spLocks noChangeShapeType="1"/>
            </p:cNvSpPr>
            <p:nvPr/>
          </p:nvSpPr>
          <p:spPr bwMode="auto">
            <a:xfrm>
              <a:off x="753" y="2767"/>
              <a:ext cx="161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6" name="Line 59"/>
            <p:cNvSpPr>
              <a:spLocks noChangeShapeType="1"/>
            </p:cNvSpPr>
            <p:nvPr/>
          </p:nvSpPr>
          <p:spPr bwMode="auto">
            <a:xfrm>
              <a:off x="753" y="3377"/>
              <a:ext cx="161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87" name="Group 71"/>
          <p:cNvGrpSpPr>
            <a:grpSpLocks/>
          </p:cNvGrpSpPr>
          <p:nvPr/>
        </p:nvGrpSpPr>
        <p:grpSpPr bwMode="auto">
          <a:xfrm>
            <a:off x="5095746" y="3035997"/>
            <a:ext cx="2571750" cy="1725216"/>
            <a:chOff x="3120" y="2400"/>
            <a:chExt cx="2160" cy="1449"/>
          </a:xfrm>
        </p:grpSpPr>
        <p:sp>
          <p:nvSpPr>
            <p:cNvPr id="88" name="Line 62"/>
            <p:cNvSpPr>
              <a:spLocks noChangeShapeType="1"/>
            </p:cNvSpPr>
            <p:nvPr/>
          </p:nvSpPr>
          <p:spPr bwMode="auto">
            <a:xfrm>
              <a:off x="3120" y="3849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89" name="Line 63"/>
            <p:cNvSpPr>
              <a:spLocks noChangeShapeType="1"/>
            </p:cNvSpPr>
            <p:nvPr/>
          </p:nvSpPr>
          <p:spPr bwMode="auto">
            <a:xfrm>
              <a:off x="3120" y="3648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0" name="Line 64"/>
            <p:cNvSpPr>
              <a:spLocks noChangeShapeType="1"/>
            </p:cNvSpPr>
            <p:nvPr/>
          </p:nvSpPr>
          <p:spPr bwMode="auto">
            <a:xfrm>
              <a:off x="3120" y="3456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1" name="Line 65"/>
            <p:cNvSpPr>
              <a:spLocks noChangeShapeType="1"/>
            </p:cNvSpPr>
            <p:nvPr/>
          </p:nvSpPr>
          <p:spPr bwMode="auto">
            <a:xfrm>
              <a:off x="3120" y="3264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>
              <a:off x="3120" y="3024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3" name="Line 67"/>
            <p:cNvSpPr>
              <a:spLocks noChangeShapeType="1"/>
            </p:cNvSpPr>
            <p:nvPr/>
          </p:nvSpPr>
          <p:spPr bwMode="auto">
            <a:xfrm>
              <a:off x="3120" y="2832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4" name="Line 68"/>
            <p:cNvSpPr>
              <a:spLocks noChangeShapeType="1"/>
            </p:cNvSpPr>
            <p:nvPr/>
          </p:nvSpPr>
          <p:spPr bwMode="auto">
            <a:xfrm>
              <a:off x="3120" y="2592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5" name="Line 69"/>
            <p:cNvSpPr>
              <a:spLocks noChangeShapeType="1"/>
            </p:cNvSpPr>
            <p:nvPr/>
          </p:nvSpPr>
          <p:spPr bwMode="auto">
            <a:xfrm>
              <a:off x="3120" y="2400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96" name="Text Box 74"/>
          <p:cNvSpPr txBox="1">
            <a:spLocks noChangeArrowheads="1"/>
          </p:cNvSpPr>
          <p:nvPr/>
        </p:nvSpPr>
        <p:spPr bwMode="auto">
          <a:xfrm>
            <a:off x="831711" y="5351432"/>
            <a:ext cx="3677659" cy="510778"/>
          </a:xfrm>
          <a:prstGeom prst="roundRect">
            <a:avLst/>
          </a:prstGeom>
          <a:solidFill>
            <a:srgbClr val="F6910A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图中的线段一样长吗？</a:t>
            </a:r>
          </a:p>
        </p:txBody>
      </p:sp>
      <p:sp>
        <p:nvSpPr>
          <p:cNvPr id="97" name="Text Box 75"/>
          <p:cNvSpPr txBox="1">
            <a:spLocks noChangeArrowheads="1"/>
          </p:cNvSpPr>
          <p:nvPr/>
        </p:nvSpPr>
        <p:spPr bwMode="auto">
          <a:xfrm>
            <a:off x="4866929" y="5351431"/>
            <a:ext cx="3872122" cy="510777"/>
          </a:xfrm>
          <a:prstGeom prst="roundRect">
            <a:avLst/>
          </a:prstGeom>
          <a:solidFill>
            <a:srgbClr val="F6910A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图中的直线是平行的吗？</a:t>
            </a:r>
          </a:p>
        </p:txBody>
      </p:sp>
    </p:spTree>
    <p:extLst>
      <p:ext uri="{BB962C8B-B14F-4D97-AF65-F5344CB8AC3E}">
        <p14:creationId xmlns:p14="http://schemas.microsoft.com/office/powerpoint/2010/main" val="2781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96" grpId="0" animBg="1" autoUpdateAnimBg="0"/>
      <p:bldP spid="9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37180" y="980318"/>
            <a:ext cx="4521497" cy="728012"/>
          </a:xfrm>
          <a:prstGeom prst="roundRect">
            <a:avLst/>
          </a:prstGeom>
          <a:solidFill>
            <a:srgbClr val="E6571E">
              <a:alpha val="89804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 zoom="95000"/>
            <a:lightRig rig="flat" dir="t"/>
          </a:scene3d>
          <a:sp3d z="-60000" extrusionH="63500" prstMaterial="matte"/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1" tIns="27444" rIns="27444" bIns="27446" numCol="1" spcCol="1270" anchor="ctr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生物科学的观察法</a:t>
            </a:r>
            <a:r>
              <a:rPr lang="en-US" altLang="zh-CN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2545" y="418012"/>
            <a:ext cx="1967958" cy="1760268"/>
            <a:chOff x="1292339" y="-6199"/>
            <a:chExt cx="4197424" cy="3481299"/>
          </a:xfrm>
        </p:grpSpPr>
        <p:grpSp>
          <p:nvGrpSpPr>
            <p:cNvPr id="2" name="组合 1"/>
            <p:cNvGrpSpPr/>
            <p:nvPr/>
          </p:nvGrpSpPr>
          <p:grpSpPr>
            <a:xfrm>
              <a:off x="1292339" y="437629"/>
              <a:ext cx="4077494" cy="3037471"/>
              <a:chOff x="1292339" y="437629"/>
              <a:chExt cx="4077494" cy="303747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292339" y="830411"/>
                <a:ext cx="2407859" cy="1775460"/>
                <a:chOff x="1618263" y="1668712"/>
                <a:chExt cx="2407859" cy="1775460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1831562" y="1668712"/>
                  <a:ext cx="2194560" cy="1379220"/>
                </a:xfrm>
                <a:custGeom>
                  <a:avLst/>
                  <a:gdLst>
                    <a:gd name="connsiteX0" fmla="*/ 952500 w 2537460"/>
                    <a:gd name="connsiteY0" fmla="*/ 1508760 h 1508760"/>
                    <a:gd name="connsiteX1" fmla="*/ 0 w 2537460"/>
                    <a:gd name="connsiteY1" fmla="*/ 175260 h 1508760"/>
                    <a:gd name="connsiteX2" fmla="*/ 1303020 w 2537460"/>
                    <a:gd name="connsiteY2" fmla="*/ 358140 h 1508760"/>
                    <a:gd name="connsiteX3" fmla="*/ 2537460 w 2537460"/>
                    <a:gd name="connsiteY3" fmla="*/ 0 h 1508760"/>
                    <a:gd name="connsiteX4" fmla="*/ 1950720 w 2537460"/>
                    <a:gd name="connsiteY4" fmla="*/ 1455420 h 1508760"/>
                    <a:gd name="connsiteX5" fmla="*/ 952500 w 2537460"/>
                    <a:gd name="connsiteY5" fmla="*/ 1508760 h 1508760"/>
                    <a:gd name="connsiteX0" fmla="*/ 952500 w 2392680"/>
                    <a:gd name="connsiteY0" fmla="*/ 1379220 h 1379220"/>
                    <a:gd name="connsiteX1" fmla="*/ 0 w 2392680"/>
                    <a:gd name="connsiteY1" fmla="*/ 45720 h 1379220"/>
                    <a:gd name="connsiteX2" fmla="*/ 1303020 w 2392680"/>
                    <a:gd name="connsiteY2" fmla="*/ 228600 h 1379220"/>
                    <a:gd name="connsiteX3" fmla="*/ 2392680 w 2392680"/>
                    <a:gd name="connsiteY3" fmla="*/ 0 h 1379220"/>
                    <a:gd name="connsiteX4" fmla="*/ 1950720 w 2392680"/>
                    <a:gd name="connsiteY4" fmla="*/ 1325880 h 1379220"/>
                    <a:gd name="connsiteX5" fmla="*/ 952500 w 2392680"/>
                    <a:gd name="connsiteY5" fmla="*/ 1379220 h 1379220"/>
                    <a:gd name="connsiteX0" fmla="*/ 876300 w 2316480"/>
                    <a:gd name="connsiteY0" fmla="*/ 1379220 h 1379220"/>
                    <a:gd name="connsiteX1" fmla="*/ 0 w 2316480"/>
                    <a:gd name="connsiteY1" fmla="*/ 129540 h 1379220"/>
                    <a:gd name="connsiteX2" fmla="*/ 1226820 w 2316480"/>
                    <a:gd name="connsiteY2" fmla="*/ 228600 h 1379220"/>
                    <a:gd name="connsiteX3" fmla="*/ 2316480 w 2316480"/>
                    <a:gd name="connsiteY3" fmla="*/ 0 h 1379220"/>
                    <a:gd name="connsiteX4" fmla="*/ 1874520 w 2316480"/>
                    <a:gd name="connsiteY4" fmla="*/ 1325880 h 1379220"/>
                    <a:gd name="connsiteX5" fmla="*/ 876300 w 231648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04900 w 2194560"/>
                    <a:gd name="connsiteY2" fmla="*/ 22860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88720 w 2194560"/>
                    <a:gd name="connsiteY2" fmla="*/ 23622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4560" h="1379220">
                      <a:moveTo>
                        <a:pt x="754380" y="1379220"/>
                      </a:moveTo>
                      <a:lnTo>
                        <a:pt x="0" y="106680"/>
                      </a:lnTo>
                      <a:lnTo>
                        <a:pt x="1188720" y="236220"/>
                      </a:lnTo>
                      <a:lnTo>
                        <a:pt x="2194560" y="0"/>
                      </a:lnTo>
                      <a:lnTo>
                        <a:pt x="1752600" y="1325880"/>
                      </a:lnTo>
                      <a:lnTo>
                        <a:pt x="754380" y="13792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2560539" y="2423092"/>
                  <a:ext cx="1025525" cy="1021080"/>
                </a:xfrm>
                <a:prstGeom prst="roundRect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" name="流程图: 资料带 29"/>
                <p:cNvSpPr/>
                <p:nvPr/>
              </p:nvSpPr>
              <p:spPr>
                <a:xfrm>
                  <a:off x="2560543" y="2617719"/>
                  <a:ext cx="1027884" cy="299512"/>
                </a:xfrm>
                <a:custGeom>
                  <a:avLst/>
                  <a:gdLst>
                    <a:gd name="connsiteX0" fmla="*/ 0 w 10000"/>
                    <a:gd name="connsiteY0" fmla="*/ 1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0 w 10000"/>
                    <a:gd name="connsiteY10" fmla="*/ 1000 h 10000"/>
                    <a:gd name="connsiteX0" fmla="*/ 70 w 10000"/>
                    <a:gd name="connsiteY0" fmla="*/ 3652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130"/>
                    <a:gd name="connsiteX1" fmla="*/ 2872 w 10000"/>
                    <a:gd name="connsiteY1" fmla="*/ 3136 h 10130"/>
                    <a:gd name="connsiteX2" fmla="*/ 5000 w 10000"/>
                    <a:gd name="connsiteY2" fmla="*/ 1000 h 10130"/>
                    <a:gd name="connsiteX3" fmla="*/ 7500 w 10000"/>
                    <a:gd name="connsiteY3" fmla="*/ 0 h 10130"/>
                    <a:gd name="connsiteX4" fmla="*/ 10000 w 10000"/>
                    <a:gd name="connsiteY4" fmla="*/ 1000 h 10130"/>
                    <a:gd name="connsiteX5" fmla="*/ 10000 w 10000"/>
                    <a:gd name="connsiteY5" fmla="*/ 9000 h 10130"/>
                    <a:gd name="connsiteX6" fmla="*/ 7500 w 10000"/>
                    <a:gd name="connsiteY6" fmla="*/ 8000 h 10130"/>
                    <a:gd name="connsiteX7" fmla="*/ 4234 w 10000"/>
                    <a:gd name="connsiteY7" fmla="*/ 9833 h 10130"/>
                    <a:gd name="connsiteX8" fmla="*/ 2500 w 10000"/>
                    <a:gd name="connsiteY8" fmla="*/ 10000 h 10130"/>
                    <a:gd name="connsiteX9" fmla="*/ 0 w 10000"/>
                    <a:gd name="connsiteY9" fmla="*/ 9000 h 10130"/>
                    <a:gd name="connsiteX10" fmla="*/ 70 w 10000"/>
                    <a:gd name="connsiteY10" fmla="*/ 3652 h 1013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2500 w 10000"/>
                    <a:gd name="connsiteY7" fmla="*/ 10000 h 10000"/>
                    <a:gd name="connsiteX8" fmla="*/ 0 w 10000"/>
                    <a:gd name="connsiteY8" fmla="*/ 9000 h 10000"/>
                    <a:gd name="connsiteX9" fmla="*/ 70 w 10000"/>
                    <a:gd name="connsiteY9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70 w 10000"/>
                    <a:gd name="connsiteY8" fmla="*/ 3652 h 10000"/>
                    <a:gd name="connsiteX0" fmla="*/ 0 w 10000"/>
                    <a:gd name="connsiteY0" fmla="*/ 3803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0 w 10000"/>
                    <a:gd name="connsiteY8" fmla="*/ 3803 h 10000"/>
                    <a:gd name="connsiteX0" fmla="*/ 0 w 10000"/>
                    <a:gd name="connsiteY0" fmla="*/ 3018 h 9215"/>
                    <a:gd name="connsiteX1" fmla="*/ 2872 w 10000"/>
                    <a:gd name="connsiteY1" fmla="*/ 2351 h 9215"/>
                    <a:gd name="connsiteX2" fmla="*/ 10000 w 10000"/>
                    <a:gd name="connsiteY2" fmla="*/ 215 h 9215"/>
                    <a:gd name="connsiteX3" fmla="*/ 10000 w 10000"/>
                    <a:gd name="connsiteY3" fmla="*/ 8215 h 9215"/>
                    <a:gd name="connsiteX4" fmla="*/ 7500 w 10000"/>
                    <a:gd name="connsiteY4" fmla="*/ 7215 h 9215"/>
                    <a:gd name="connsiteX5" fmla="*/ 2500 w 10000"/>
                    <a:gd name="connsiteY5" fmla="*/ 9215 h 9215"/>
                    <a:gd name="connsiteX6" fmla="*/ 0 w 10000"/>
                    <a:gd name="connsiteY6" fmla="*/ 8215 h 9215"/>
                    <a:gd name="connsiteX7" fmla="*/ 0 w 10000"/>
                    <a:gd name="connsiteY7" fmla="*/ 3018 h 9215"/>
                    <a:gd name="connsiteX0" fmla="*/ 0 w 10000"/>
                    <a:gd name="connsiteY0" fmla="*/ 3261 h 9986"/>
                    <a:gd name="connsiteX1" fmla="*/ 3569 w 10000"/>
                    <a:gd name="connsiteY1" fmla="*/ 2784 h 9986"/>
                    <a:gd name="connsiteX2" fmla="*/ 10000 w 10000"/>
                    <a:gd name="connsiteY2" fmla="*/ 219 h 9986"/>
                    <a:gd name="connsiteX3" fmla="*/ 10000 w 10000"/>
                    <a:gd name="connsiteY3" fmla="*/ 8901 h 9986"/>
                    <a:gd name="connsiteX4" fmla="*/ 7500 w 10000"/>
                    <a:gd name="connsiteY4" fmla="*/ 7816 h 9986"/>
                    <a:gd name="connsiteX5" fmla="*/ 2500 w 10000"/>
                    <a:gd name="connsiteY5" fmla="*/ 9986 h 9986"/>
                    <a:gd name="connsiteX6" fmla="*/ 0 w 10000"/>
                    <a:gd name="connsiteY6" fmla="*/ 8901 h 9986"/>
                    <a:gd name="connsiteX7" fmla="*/ 0 w 10000"/>
                    <a:gd name="connsiteY7" fmla="*/ 3261 h 9986"/>
                    <a:gd name="connsiteX0" fmla="*/ 0 w 10000"/>
                    <a:gd name="connsiteY0" fmla="*/ 3266 h 10000"/>
                    <a:gd name="connsiteX1" fmla="*/ 3569 w 10000"/>
                    <a:gd name="connsiteY1" fmla="*/ 2788 h 10000"/>
                    <a:gd name="connsiteX2" fmla="*/ 10000 w 10000"/>
                    <a:gd name="connsiteY2" fmla="*/ 219 h 10000"/>
                    <a:gd name="connsiteX3" fmla="*/ 10000 w 10000"/>
                    <a:gd name="connsiteY3" fmla="*/ 8913 h 10000"/>
                    <a:gd name="connsiteX4" fmla="*/ 7717 w 10000"/>
                    <a:gd name="connsiteY4" fmla="*/ 9144 h 10000"/>
                    <a:gd name="connsiteX5" fmla="*/ 2500 w 10000"/>
                    <a:gd name="connsiteY5" fmla="*/ 10000 h 10000"/>
                    <a:gd name="connsiteX6" fmla="*/ 0 w 10000"/>
                    <a:gd name="connsiteY6" fmla="*/ 8913 h 10000"/>
                    <a:gd name="connsiteX7" fmla="*/ 0 w 10000"/>
                    <a:gd name="connsiteY7" fmla="*/ 3266 h 10000"/>
                    <a:gd name="connsiteX0" fmla="*/ 0 w 10000"/>
                    <a:gd name="connsiteY0" fmla="*/ 3266 h 10380"/>
                    <a:gd name="connsiteX1" fmla="*/ 3569 w 10000"/>
                    <a:gd name="connsiteY1" fmla="*/ 2788 h 10380"/>
                    <a:gd name="connsiteX2" fmla="*/ 10000 w 10000"/>
                    <a:gd name="connsiteY2" fmla="*/ 219 h 10380"/>
                    <a:gd name="connsiteX3" fmla="*/ 10000 w 10000"/>
                    <a:gd name="connsiteY3" fmla="*/ 8913 h 10380"/>
                    <a:gd name="connsiteX4" fmla="*/ 7686 w 10000"/>
                    <a:gd name="connsiteY4" fmla="*/ 10351 h 10380"/>
                    <a:gd name="connsiteX5" fmla="*/ 2500 w 10000"/>
                    <a:gd name="connsiteY5" fmla="*/ 10000 h 10380"/>
                    <a:gd name="connsiteX6" fmla="*/ 0 w 10000"/>
                    <a:gd name="connsiteY6" fmla="*/ 8913 h 10380"/>
                    <a:gd name="connsiteX7" fmla="*/ 0 w 10000"/>
                    <a:gd name="connsiteY7" fmla="*/ 3266 h 10380"/>
                    <a:gd name="connsiteX0" fmla="*/ 0 w 10023"/>
                    <a:gd name="connsiteY0" fmla="*/ 3266 h 10355"/>
                    <a:gd name="connsiteX1" fmla="*/ 3569 w 10023"/>
                    <a:gd name="connsiteY1" fmla="*/ 2788 h 10355"/>
                    <a:gd name="connsiteX2" fmla="*/ 10000 w 10023"/>
                    <a:gd name="connsiteY2" fmla="*/ 219 h 10355"/>
                    <a:gd name="connsiteX3" fmla="*/ 10023 w 10023"/>
                    <a:gd name="connsiteY3" fmla="*/ 9654 h 10355"/>
                    <a:gd name="connsiteX4" fmla="*/ 7686 w 10023"/>
                    <a:gd name="connsiteY4" fmla="*/ 10351 h 10355"/>
                    <a:gd name="connsiteX5" fmla="*/ 2500 w 10023"/>
                    <a:gd name="connsiteY5" fmla="*/ 10000 h 10355"/>
                    <a:gd name="connsiteX6" fmla="*/ 0 w 10023"/>
                    <a:gd name="connsiteY6" fmla="*/ 8913 h 10355"/>
                    <a:gd name="connsiteX7" fmla="*/ 0 w 10023"/>
                    <a:gd name="connsiteY7" fmla="*/ 3266 h 1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23" h="10355">
                      <a:moveTo>
                        <a:pt x="0" y="3266"/>
                      </a:moveTo>
                      <a:cubicBezTo>
                        <a:pt x="0" y="3865"/>
                        <a:pt x="1902" y="3296"/>
                        <a:pt x="3569" y="2788"/>
                      </a:cubicBezTo>
                      <a:cubicBezTo>
                        <a:pt x="5236" y="2280"/>
                        <a:pt x="8812" y="-842"/>
                        <a:pt x="10000" y="219"/>
                      </a:cubicBezTo>
                      <a:cubicBezTo>
                        <a:pt x="10008" y="3364"/>
                        <a:pt x="10015" y="6509"/>
                        <a:pt x="10023" y="9654"/>
                      </a:cubicBezTo>
                      <a:cubicBezTo>
                        <a:pt x="10023" y="9055"/>
                        <a:pt x="8940" y="10293"/>
                        <a:pt x="7686" y="10351"/>
                      </a:cubicBezTo>
                      <a:cubicBezTo>
                        <a:pt x="6432" y="10409"/>
                        <a:pt x="3750" y="9819"/>
                        <a:pt x="2500" y="10000"/>
                      </a:cubicBezTo>
                      <a:cubicBezTo>
                        <a:pt x="1119" y="10000"/>
                        <a:pt x="0" y="9513"/>
                        <a:pt x="0" y="8913"/>
                      </a:cubicBezTo>
                      <a:lnTo>
                        <a:pt x="0" y="32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1" name="流程图: 联系 30"/>
                <p:cNvSpPr/>
                <p:nvPr/>
              </p:nvSpPr>
              <p:spPr>
                <a:xfrm>
                  <a:off x="2839332" y="2781642"/>
                  <a:ext cx="80008" cy="80008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2" name="流程图: 联系 31"/>
                <p:cNvSpPr/>
                <p:nvPr/>
              </p:nvSpPr>
              <p:spPr>
                <a:xfrm>
                  <a:off x="3182199" y="2774557"/>
                  <a:ext cx="84792" cy="94177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2214944" y="3093650"/>
                  <a:ext cx="344487" cy="222249"/>
                  <a:chOff x="3841750" y="3284537"/>
                  <a:chExt cx="344487" cy="222249"/>
                </a:xfrm>
              </p:grpSpPr>
              <p:sp>
                <p:nvSpPr>
                  <p:cNvPr id="37" name="流程图: 可选过程 36"/>
                  <p:cNvSpPr/>
                  <p:nvPr/>
                </p:nvSpPr>
                <p:spPr>
                  <a:xfrm>
                    <a:off x="4090987" y="3338623"/>
                    <a:ext cx="95250" cy="1404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4" name="流程图: 可选过程 33"/>
                  <p:cNvSpPr/>
                  <p:nvPr/>
                </p:nvSpPr>
                <p:spPr>
                  <a:xfrm>
                    <a:off x="3841750" y="330200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6" name="流程图: 可选过程 35"/>
                  <p:cNvSpPr/>
                  <p:nvPr/>
                </p:nvSpPr>
                <p:spPr>
                  <a:xfrm>
                    <a:off x="4021137" y="329803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5" name="流程图: 可选过程 34"/>
                  <p:cNvSpPr/>
                  <p:nvPr/>
                </p:nvSpPr>
                <p:spPr>
                  <a:xfrm>
                    <a:off x="3921125" y="3284537"/>
                    <a:ext cx="120650" cy="22224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1618263" y="3205407"/>
                  <a:ext cx="1912813" cy="93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流程图: 磁盘 14"/>
              <p:cNvSpPr/>
              <p:nvPr/>
            </p:nvSpPr>
            <p:spPr>
              <a:xfrm rot="2090966">
                <a:off x="2685466" y="2360601"/>
                <a:ext cx="128157" cy="1114499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 rot="18288119">
                <a:off x="2671055" y="2696861"/>
                <a:ext cx="344487" cy="222249"/>
                <a:chOff x="2251746" y="4906503"/>
                <a:chExt cx="344487" cy="222249"/>
              </a:xfrm>
            </p:grpSpPr>
            <p:sp>
              <p:nvSpPr>
                <p:cNvPr id="44" name="流程图: 可选过程 43"/>
                <p:cNvSpPr/>
                <p:nvPr/>
              </p:nvSpPr>
              <p:spPr>
                <a:xfrm flipH="1">
                  <a:off x="2251746" y="4960589"/>
                  <a:ext cx="95250" cy="140488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7" name="流程图: 可选过程 46"/>
                <p:cNvSpPr/>
                <p:nvPr/>
              </p:nvSpPr>
              <p:spPr>
                <a:xfrm flipH="1">
                  <a:off x="2500983" y="492396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" name="流程图: 可选过程 48"/>
                <p:cNvSpPr/>
                <p:nvPr/>
              </p:nvSpPr>
              <p:spPr>
                <a:xfrm flipH="1">
                  <a:off x="2321596" y="491999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0" name="流程图: 可选过程 49"/>
                <p:cNvSpPr/>
                <p:nvPr/>
              </p:nvSpPr>
              <p:spPr>
                <a:xfrm flipH="1">
                  <a:off x="2396208" y="4906503"/>
                  <a:ext cx="120650" cy="222249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51" name="流程图: 资料带 29"/>
              <p:cNvSpPr/>
              <p:nvPr/>
            </p:nvSpPr>
            <p:spPr>
              <a:xfrm rot="21018889">
                <a:off x="2734356" y="437629"/>
                <a:ext cx="2635477" cy="1836294"/>
              </a:xfrm>
              <a:custGeom>
                <a:avLst/>
                <a:gdLst>
                  <a:gd name="connsiteX0" fmla="*/ 0 w 10000"/>
                  <a:gd name="connsiteY0" fmla="*/ 1000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0 w 10000"/>
                  <a:gd name="connsiteY10" fmla="*/ 1000 h 10000"/>
                  <a:gd name="connsiteX0" fmla="*/ 70 w 10000"/>
                  <a:gd name="connsiteY0" fmla="*/ 3652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130"/>
                  <a:gd name="connsiteX1" fmla="*/ 2872 w 10000"/>
                  <a:gd name="connsiteY1" fmla="*/ 3136 h 10130"/>
                  <a:gd name="connsiteX2" fmla="*/ 5000 w 10000"/>
                  <a:gd name="connsiteY2" fmla="*/ 1000 h 10130"/>
                  <a:gd name="connsiteX3" fmla="*/ 7500 w 10000"/>
                  <a:gd name="connsiteY3" fmla="*/ 0 h 10130"/>
                  <a:gd name="connsiteX4" fmla="*/ 10000 w 10000"/>
                  <a:gd name="connsiteY4" fmla="*/ 1000 h 10130"/>
                  <a:gd name="connsiteX5" fmla="*/ 10000 w 10000"/>
                  <a:gd name="connsiteY5" fmla="*/ 9000 h 10130"/>
                  <a:gd name="connsiteX6" fmla="*/ 7500 w 10000"/>
                  <a:gd name="connsiteY6" fmla="*/ 8000 h 10130"/>
                  <a:gd name="connsiteX7" fmla="*/ 4234 w 10000"/>
                  <a:gd name="connsiteY7" fmla="*/ 9833 h 10130"/>
                  <a:gd name="connsiteX8" fmla="*/ 2500 w 10000"/>
                  <a:gd name="connsiteY8" fmla="*/ 10000 h 10130"/>
                  <a:gd name="connsiteX9" fmla="*/ 0 w 10000"/>
                  <a:gd name="connsiteY9" fmla="*/ 9000 h 10130"/>
                  <a:gd name="connsiteX10" fmla="*/ 70 w 10000"/>
                  <a:gd name="connsiteY10" fmla="*/ 3652 h 1013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2500 w 10000"/>
                  <a:gd name="connsiteY7" fmla="*/ 10000 h 10000"/>
                  <a:gd name="connsiteX8" fmla="*/ 0 w 10000"/>
                  <a:gd name="connsiteY8" fmla="*/ 9000 h 10000"/>
                  <a:gd name="connsiteX9" fmla="*/ 70 w 10000"/>
                  <a:gd name="connsiteY9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70 w 10000"/>
                  <a:gd name="connsiteY8" fmla="*/ 3652 h 10000"/>
                  <a:gd name="connsiteX0" fmla="*/ 0 w 10000"/>
                  <a:gd name="connsiteY0" fmla="*/ 3803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0 w 10000"/>
                  <a:gd name="connsiteY8" fmla="*/ 3803 h 10000"/>
                  <a:gd name="connsiteX0" fmla="*/ 0 w 10000"/>
                  <a:gd name="connsiteY0" fmla="*/ 3018 h 9215"/>
                  <a:gd name="connsiteX1" fmla="*/ 2872 w 10000"/>
                  <a:gd name="connsiteY1" fmla="*/ 2351 h 9215"/>
                  <a:gd name="connsiteX2" fmla="*/ 10000 w 10000"/>
                  <a:gd name="connsiteY2" fmla="*/ 215 h 9215"/>
                  <a:gd name="connsiteX3" fmla="*/ 10000 w 10000"/>
                  <a:gd name="connsiteY3" fmla="*/ 8215 h 9215"/>
                  <a:gd name="connsiteX4" fmla="*/ 7500 w 10000"/>
                  <a:gd name="connsiteY4" fmla="*/ 7215 h 9215"/>
                  <a:gd name="connsiteX5" fmla="*/ 2500 w 10000"/>
                  <a:gd name="connsiteY5" fmla="*/ 9215 h 9215"/>
                  <a:gd name="connsiteX6" fmla="*/ 0 w 10000"/>
                  <a:gd name="connsiteY6" fmla="*/ 8215 h 9215"/>
                  <a:gd name="connsiteX7" fmla="*/ 0 w 10000"/>
                  <a:gd name="connsiteY7" fmla="*/ 3018 h 9215"/>
                  <a:gd name="connsiteX0" fmla="*/ 0 w 10000"/>
                  <a:gd name="connsiteY0" fmla="*/ 3261 h 9986"/>
                  <a:gd name="connsiteX1" fmla="*/ 3569 w 10000"/>
                  <a:gd name="connsiteY1" fmla="*/ 2784 h 9986"/>
                  <a:gd name="connsiteX2" fmla="*/ 10000 w 10000"/>
                  <a:gd name="connsiteY2" fmla="*/ 219 h 9986"/>
                  <a:gd name="connsiteX3" fmla="*/ 10000 w 10000"/>
                  <a:gd name="connsiteY3" fmla="*/ 8901 h 9986"/>
                  <a:gd name="connsiteX4" fmla="*/ 7500 w 10000"/>
                  <a:gd name="connsiteY4" fmla="*/ 7816 h 9986"/>
                  <a:gd name="connsiteX5" fmla="*/ 2500 w 10000"/>
                  <a:gd name="connsiteY5" fmla="*/ 9986 h 9986"/>
                  <a:gd name="connsiteX6" fmla="*/ 0 w 10000"/>
                  <a:gd name="connsiteY6" fmla="*/ 8901 h 9986"/>
                  <a:gd name="connsiteX7" fmla="*/ 0 w 10000"/>
                  <a:gd name="connsiteY7" fmla="*/ 3261 h 9986"/>
                  <a:gd name="connsiteX0" fmla="*/ 0 w 10000"/>
                  <a:gd name="connsiteY0" fmla="*/ 3266 h 10000"/>
                  <a:gd name="connsiteX1" fmla="*/ 3569 w 10000"/>
                  <a:gd name="connsiteY1" fmla="*/ 2788 h 10000"/>
                  <a:gd name="connsiteX2" fmla="*/ 10000 w 10000"/>
                  <a:gd name="connsiteY2" fmla="*/ 219 h 10000"/>
                  <a:gd name="connsiteX3" fmla="*/ 10000 w 10000"/>
                  <a:gd name="connsiteY3" fmla="*/ 8913 h 10000"/>
                  <a:gd name="connsiteX4" fmla="*/ 7717 w 10000"/>
                  <a:gd name="connsiteY4" fmla="*/ 9144 h 10000"/>
                  <a:gd name="connsiteX5" fmla="*/ 2500 w 10000"/>
                  <a:gd name="connsiteY5" fmla="*/ 10000 h 10000"/>
                  <a:gd name="connsiteX6" fmla="*/ 0 w 10000"/>
                  <a:gd name="connsiteY6" fmla="*/ 8913 h 10000"/>
                  <a:gd name="connsiteX7" fmla="*/ 0 w 10000"/>
                  <a:gd name="connsiteY7" fmla="*/ 3266 h 10000"/>
                  <a:gd name="connsiteX0" fmla="*/ 0 w 10000"/>
                  <a:gd name="connsiteY0" fmla="*/ 3266 h 10380"/>
                  <a:gd name="connsiteX1" fmla="*/ 3569 w 10000"/>
                  <a:gd name="connsiteY1" fmla="*/ 2788 h 10380"/>
                  <a:gd name="connsiteX2" fmla="*/ 10000 w 10000"/>
                  <a:gd name="connsiteY2" fmla="*/ 219 h 10380"/>
                  <a:gd name="connsiteX3" fmla="*/ 10000 w 10000"/>
                  <a:gd name="connsiteY3" fmla="*/ 8913 h 10380"/>
                  <a:gd name="connsiteX4" fmla="*/ 7686 w 10000"/>
                  <a:gd name="connsiteY4" fmla="*/ 10351 h 10380"/>
                  <a:gd name="connsiteX5" fmla="*/ 2500 w 10000"/>
                  <a:gd name="connsiteY5" fmla="*/ 10000 h 10380"/>
                  <a:gd name="connsiteX6" fmla="*/ 0 w 10000"/>
                  <a:gd name="connsiteY6" fmla="*/ 8913 h 10380"/>
                  <a:gd name="connsiteX7" fmla="*/ 0 w 10000"/>
                  <a:gd name="connsiteY7" fmla="*/ 3266 h 10380"/>
                  <a:gd name="connsiteX0" fmla="*/ 0 w 10023"/>
                  <a:gd name="connsiteY0" fmla="*/ 3266 h 10355"/>
                  <a:gd name="connsiteX1" fmla="*/ 3569 w 10023"/>
                  <a:gd name="connsiteY1" fmla="*/ 2788 h 10355"/>
                  <a:gd name="connsiteX2" fmla="*/ 10000 w 10023"/>
                  <a:gd name="connsiteY2" fmla="*/ 219 h 10355"/>
                  <a:gd name="connsiteX3" fmla="*/ 10023 w 10023"/>
                  <a:gd name="connsiteY3" fmla="*/ 9654 h 10355"/>
                  <a:gd name="connsiteX4" fmla="*/ 7686 w 10023"/>
                  <a:gd name="connsiteY4" fmla="*/ 10351 h 10355"/>
                  <a:gd name="connsiteX5" fmla="*/ 2500 w 10023"/>
                  <a:gd name="connsiteY5" fmla="*/ 10000 h 10355"/>
                  <a:gd name="connsiteX6" fmla="*/ 0 w 10023"/>
                  <a:gd name="connsiteY6" fmla="*/ 8913 h 10355"/>
                  <a:gd name="connsiteX7" fmla="*/ 0 w 10023"/>
                  <a:gd name="connsiteY7" fmla="*/ 3266 h 10355"/>
                  <a:gd name="connsiteX0" fmla="*/ 0 w 10023"/>
                  <a:gd name="connsiteY0" fmla="*/ 2139 h 9228"/>
                  <a:gd name="connsiteX1" fmla="*/ 3569 w 10023"/>
                  <a:gd name="connsiteY1" fmla="*/ 1661 h 9228"/>
                  <a:gd name="connsiteX2" fmla="*/ 8922 w 10023"/>
                  <a:gd name="connsiteY2" fmla="*/ 295 h 9228"/>
                  <a:gd name="connsiteX3" fmla="*/ 10023 w 10023"/>
                  <a:gd name="connsiteY3" fmla="*/ 8527 h 9228"/>
                  <a:gd name="connsiteX4" fmla="*/ 7686 w 10023"/>
                  <a:gd name="connsiteY4" fmla="*/ 9224 h 9228"/>
                  <a:gd name="connsiteX5" fmla="*/ 2500 w 10023"/>
                  <a:gd name="connsiteY5" fmla="*/ 8873 h 9228"/>
                  <a:gd name="connsiteX6" fmla="*/ 0 w 10023"/>
                  <a:gd name="connsiteY6" fmla="*/ 7786 h 9228"/>
                  <a:gd name="connsiteX7" fmla="*/ 0 w 10023"/>
                  <a:gd name="connsiteY7" fmla="*/ 2139 h 9228"/>
                  <a:gd name="connsiteX0" fmla="*/ 0 w 10154"/>
                  <a:gd name="connsiteY0" fmla="*/ 2065 h 9747"/>
                  <a:gd name="connsiteX1" fmla="*/ 3561 w 10154"/>
                  <a:gd name="connsiteY1" fmla="*/ 1547 h 9747"/>
                  <a:gd name="connsiteX2" fmla="*/ 8902 w 10154"/>
                  <a:gd name="connsiteY2" fmla="*/ 67 h 9747"/>
                  <a:gd name="connsiteX3" fmla="*/ 9961 w 10154"/>
                  <a:gd name="connsiteY3" fmla="*/ 3937 h 9747"/>
                  <a:gd name="connsiteX4" fmla="*/ 10000 w 10154"/>
                  <a:gd name="connsiteY4" fmla="*/ 8987 h 9747"/>
                  <a:gd name="connsiteX5" fmla="*/ 7668 w 10154"/>
                  <a:gd name="connsiteY5" fmla="*/ 9743 h 9747"/>
                  <a:gd name="connsiteX6" fmla="*/ 2494 w 10154"/>
                  <a:gd name="connsiteY6" fmla="*/ 9362 h 9747"/>
                  <a:gd name="connsiteX7" fmla="*/ 0 w 10154"/>
                  <a:gd name="connsiteY7" fmla="*/ 8184 h 9747"/>
                  <a:gd name="connsiteX8" fmla="*/ 0 w 10154"/>
                  <a:gd name="connsiteY8" fmla="*/ 2065 h 9747"/>
                  <a:gd name="connsiteX0" fmla="*/ 0 w 9891"/>
                  <a:gd name="connsiteY0" fmla="*/ 2119 h 10015"/>
                  <a:gd name="connsiteX1" fmla="*/ 3507 w 9891"/>
                  <a:gd name="connsiteY1" fmla="*/ 1587 h 10015"/>
                  <a:gd name="connsiteX2" fmla="*/ 8767 w 9891"/>
                  <a:gd name="connsiteY2" fmla="*/ 69 h 10015"/>
                  <a:gd name="connsiteX3" fmla="*/ 9810 w 9891"/>
                  <a:gd name="connsiteY3" fmla="*/ 4039 h 10015"/>
                  <a:gd name="connsiteX4" fmla="*/ 9592 w 9891"/>
                  <a:gd name="connsiteY4" fmla="*/ 8729 h 10015"/>
                  <a:gd name="connsiteX5" fmla="*/ 7552 w 9891"/>
                  <a:gd name="connsiteY5" fmla="*/ 9996 h 10015"/>
                  <a:gd name="connsiteX6" fmla="*/ 2456 w 9891"/>
                  <a:gd name="connsiteY6" fmla="*/ 9605 h 10015"/>
                  <a:gd name="connsiteX7" fmla="*/ 0 w 9891"/>
                  <a:gd name="connsiteY7" fmla="*/ 8396 h 10015"/>
                  <a:gd name="connsiteX8" fmla="*/ 0 w 9891"/>
                  <a:gd name="connsiteY8" fmla="*/ 2119 h 10015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0 w 10001"/>
                  <a:gd name="connsiteY7" fmla="*/ 8395 h 10012"/>
                  <a:gd name="connsiteX8" fmla="*/ 0 w 10001"/>
                  <a:gd name="connsiteY8" fmla="*/ 2128 h 10012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104 w 10001"/>
                  <a:gd name="connsiteY7" fmla="*/ 8362 h 10012"/>
                  <a:gd name="connsiteX8" fmla="*/ 0 w 10001"/>
                  <a:gd name="connsiteY8" fmla="*/ 2128 h 10012"/>
                  <a:gd name="connsiteX0" fmla="*/ 0 w 10048"/>
                  <a:gd name="connsiteY0" fmla="*/ 2113 h 10012"/>
                  <a:gd name="connsiteX1" fmla="*/ 3593 w 10048"/>
                  <a:gd name="connsiteY1" fmla="*/ 1597 h 10012"/>
                  <a:gd name="connsiteX2" fmla="*/ 8667 w 10048"/>
                  <a:gd name="connsiteY2" fmla="*/ 68 h 10012"/>
                  <a:gd name="connsiteX3" fmla="*/ 9965 w 10048"/>
                  <a:gd name="connsiteY3" fmla="*/ 4045 h 10012"/>
                  <a:gd name="connsiteX4" fmla="*/ 9745 w 10048"/>
                  <a:gd name="connsiteY4" fmla="*/ 8728 h 10012"/>
                  <a:gd name="connsiteX5" fmla="*/ 7682 w 10048"/>
                  <a:gd name="connsiteY5" fmla="*/ 9993 h 10012"/>
                  <a:gd name="connsiteX6" fmla="*/ 2530 w 10048"/>
                  <a:gd name="connsiteY6" fmla="*/ 9603 h 10012"/>
                  <a:gd name="connsiteX7" fmla="*/ 151 w 10048"/>
                  <a:gd name="connsiteY7" fmla="*/ 8362 h 10012"/>
                  <a:gd name="connsiteX8" fmla="*/ 0 w 10048"/>
                  <a:gd name="connsiteY8" fmla="*/ 2113 h 10012"/>
                  <a:gd name="connsiteX0" fmla="*/ 133 w 9902"/>
                  <a:gd name="connsiteY0" fmla="*/ 2205 h 10012"/>
                  <a:gd name="connsiteX1" fmla="*/ 3447 w 9902"/>
                  <a:gd name="connsiteY1" fmla="*/ 1597 h 10012"/>
                  <a:gd name="connsiteX2" fmla="*/ 8521 w 9902"/>
                  <a:gd name="connsiteY2" fmla="*/ 68 h 10012"/>
                  <a:gd name="connsiteX3" fmla="*/ 9819 w 9902"/>
                  <a:gd name="connsiteY3" fmla="*/ 4045 h 10012"/>
                  <a:gd name="connsiteX4" fmla="*/ 9599 w 9902"/>
                  <a:gd name="connsiteY4" fmla="*/ 8728 h 10012"/>
                  <a:gd name="connsiteX5" fmla="*/ 7536 w 9902"/>
                  <a:gd name="connsiteY5" fmla="*/ 9993 h 10012"/>
                  <a:gd name="connsiteX6" fmla="*/ 2384 w 9902"/>
                  <a:gd name="connsiteY6" fmla="*/ 9603 h 10012"/>
                  <a:gd name="connsiteX7" fmla="*/ 5 w 9902"/>
                  <a:gd name="connsiteY7" fmla="*/ 8362 h 10012"/>
                  <a:gd name="connsiteX8" fmla="*/ 133 w 9902"/>
                  <a:gd name="connsiteY8" fmla="*/ 2205 h 10012"/>
                  <a:gd name="connsiteX0" fmla="*/ 45 w 9911"/>
                  <a:gd name="connsiteY0" fmla="*/ 2202 h 10000"/>
                  <a:gd name="connsiteX1" fmla="*/ 3392 w 9911"/>
                  <a:gd name="connsiteY1" fmla="*/ 1595 h 10000"/>
                  <a:gd name="connsiteX2" fmla="*/ 8516 w 9911"/>
                  <a:gd name="connsiteY2" fmla="*/ 68 h 10000"/>
                  <a:gd name="connsiteX3" fmla="*/ 9827 w 9911"/>
                  <a:gd name="connsiteY3" fmla="*/ 4040 h 10000"/>
                  <a:gd name="connsiteX4" fmla="*/ 9605 w 9911"/>
                  <a:gd name="connsiteY4" fmla="*/ 8718 h 10000"/>
                  <a:gd name="connsiteX5" fmla="*/ 7522 w 9911"/>
                  <a:gd name="connsiteY5" fmla="*/ 9981 h 10000"/>
                  <a:gd name="connsiteX6" fmla="*/ 2319 w 9911"/>
                  <a:gd name="connsiteY6" fmla="*/ 9591 h 10000"/>
                  <a:gd name="connsiteX7" fmla="*/ 8 w 9911"/>
                  <a:gd name="connsiteY7" fmla="*/ 8112 h 10000"/>
                  <a:gd name="connsiteX8" fmla="*/ 45 w 9911"/>
                  <a:gd name="connsiteY8" fmla="*/ 2202 h 10000"/>
                  <a:gd name="connsiteX0" fmla="*/ 164 w 10119"/>
                  <a:gd name="connsiteY0" fmla="*/ 2202 h 10000"/>
                  <a:gd name="connsiteX1" fmla="*/ 3541 w 10119"/>
                  <a:gd name="connsiteY1" fmla="*/ 1595 h 10000"/>
                  <a:gd name="connsiteX2" fmla="*/ 8711 w 10119"/>
                  <a:gd name="connsiteY2" fmla="*/ 68 h 10000"/>
                  <a:gd name="connsiteX3" fmla="*/ 10034 w 10119"/>
                  <a:gd name="connsiteY3" fmla="*/ 4040 h 10000"/>
                  <a:gd name="connsiteX4" fmla="*/ 9810 w 10119"/>
                  <a:gd name="connsiteY4" fmla="*/ 8718 h 10000"/>
                  <a:gd name="connsiteX5" fmla="*/ 7709 w 10119"/>
                  <a:gd name="connsiteY5" fmla="*/ 9981 h 10000"/>
                  <a:gd name="connsiteX6" fmla="*/ 2459 w 10119"/>
                  <a:gd name="connsiteY6" fmla="*/ 9591 h 10000"/>
                  <a:gd name="connsiteX7" fmla="*/ 127 w 10119"/>
                  <a:gd name="connsiteY7" fmla="*/ 8112 h 10000"/>
                  <a:gd name="connsiteX8" fmla="*/ 164 w 10119"/>
                  <a:gd name="connsiteY8" fmla="*/ 2202 h 10000"/>
                  <a:gd name="connsiteX0" fmla="*/ 164 w 10119"/>
                  <a:gd name="connsiteY0" fmla="*/ 1908 h 9706"/>
                  <a:gd name="connsiteX1" fmla="*/ 3541 w 10119"/>
                  <a:gd name="connsiteY1" fmla="*/ 1301 h 9706"/>
                  <a:gd name="connsiteX2" fmla="*/ 8406 w 10119"/>
                  <a:gd name="connsiteY2" fmla="*/ 80 h 9706"/>
                  <a:gd name="connsiteX3" fmla="*/ 10034 w 10119"/>
                  <a:gd name="connsiteY3" fmla="*/ 3746 h 9706"/>
                  <a:gd name="connsiteX4" fmla="*/ 9810 w 10119"/>
                  <a:gd name="connsiteY4" fmla="*/ 8424 h 9706"/>
                  <a:gd name="connsiteX5" fmla="*/ 7709 w 10119"/>
                  <a:gd name="connsiteY5" fmla="*/ 9687 h 9706"/>
                  <a:gd name="connsiteX6" fmla="*/ 2459 w 10119"/>
                  <a:gd name="connsiteY6" fmla="*/ 9297 h 9706"/>
                  <a:gd name="connsiteX7" fmla="*/ 127 w 10119"/>
                  <a:gd name="connsiteY7" fmla="*/ 7818 h 9706"/>
                  <a:gd name="connsiteX8" fmla="*/ 164 w 10119"/>
                  <a:gd name="connsiteY8" fmla="*/ 1908 h 9706"/>
                  <a:gd name="connsiteX0" fmla="*/ 162 w 10000"/>
                  <a:gd name="connsiteY0" fmla="*/ 1868 h 9902"/>
                  <a:gd name="connsiteX1" fmla="*/ 3499 w 10000"/>
                  <a:gd name="connsiteY1" fmla="*/ 1242 h 9902"/>
                  <a:gd name="connsiteX2" fmla="*/ 7992 w 10000"/>
                  <a:gd name="connsiteY2" fmla="*/ 87 h 9902"/>
                  <a:gd name="connsiteX3" fmla="*/ 9916 w 10000"/>
                  <a:gd name="connsiteY3" fmla="*/ 3761 h 9902"/>
                  <a:gd name="connsiteX4" fmla="*/ 9695 w 10000"/>
                  <a:gd name="connsiteY4" fmla="*/ 8581 h 9902"/>
                  <a:gd name="connsiteX5" fmla="*/ 7618 w 10000"/>
                  <a:gd name="connsiteY5" fmla="*/ 9882 h 9902"/>
                  <a:gd name="connsiteX6" fmla="*/ 2430 w 10000"/>
                  <a:gd name="connsiteY6" fmla="*/ 9481 h 9902"/>
                  <a:gd name="connsiteX7" fmla="*/ 126 w 10000"/>
                  <a:gd name="connsiteY7" fmla="*/ 7957 h 9902"/>
                  <a:gd name="connsiteX8" fmla="*/ 162 w 10000"/>
                  <a:gd name="connsiteY8" fmla="*/ 1868 h 9902"/>
                  <a:gd name="connsiteX0" fmla="*/ 307 w 10145"/>
                  <a:gd name="connsiteY0" fmla="*/ 1885 h 9999"/>
                  <a:gd name="connsiteX1" fmla="*/ 3644 w 10145"/>
                  <a:gd name="connsiteY1" fmla="*/ 1253 h 9999"/>
                  <a:gd name="connsiteX2" fmla="*/ 8137 w 10145"/>
                  <a:gd name="connsiteY2" fmla="*/ 87 h 9999"/>
                  <a:gd name="connsiteX3" fmla="*/ 10061 w 10145"/>
                  <a:gd name="connsiteY3" fmla="*/ 3797 h 9999"/>
                  <a:gd name="connsiteX4" fmla="*/ 9840 w 10145"/>
                  <a:gd name="connsiteY4" fmla="*/ 8665 h 9999"/>
                  <a:gd name="connsiteX5" fmla="*/ 7763 w 10145"/>
                  <a:gd name="connsiteY5" fmla="*/ 9979 h 9999"/>
                  <a:gd name="connsiteX6" fmla="*/ 2575 w 10145"/>
                  <a:gd name="connsiteY6" fmla="*/ 9574 h 9999"/>
                  <a:gd name="connsiteX7" fmla="*/ 97 w 10145"/>
                  <a:gd name="connsiteY7" fmla="*/ 8186 h 9999"/>
                  <a:gd name="connsiteX8" fmla="*/ 307 w 10145"/>
                  <a:gd name="connsiteY8" fmla="*/ 1885 h 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5" h="9999">
                    <a:moveTo>
                      <a:pt x="307" y="1885"/>
                    </a:moveTo>
                    <a:cubicBezTo>
                      <a:pt x="307" y="2576"/>
                      <a:pt x="2339" y="1553"/>
                      <a:pt x="3644" y="1253"/>
                    </a:cubicBezTo>
                    <a:cubicBezTo>
                      <a:pt x="4949" y="953"/>
                      <a:pt x="7184" y="-344"/>
                      <a:pt x="8137" y="87"/>
                    </a:cubicBezTo>
                    <a:cubicBezTo>
                      <a:pt x="9091" y="517"/>
                      <a:pt x="9878" y="2215"/>
                      <a:pt x="10061" y="3797"/>
                    </a:cubicBezTo>
                    <a:cubicBezTo>
                      <a:pt x="10245" y="5382"/>
                      <a:pt x="10107" y="7641"/>
                      <a:pt x="9840" y="8665"/>
                    </a:cubicBezTo>
                    <a:cubicBezTo>
                      <a:pt x="9840" y="7973"/>
                      <a:pt x="8972" y="9827"/>
                      <a:pt x="7763" y="9979"/>
                    </a:cubicBezTo>
                    <a:cubicBezTo>
                      <a:pt x="6553" y="10131"/>
                      <a:pt x="3825" y="9366"/>
                      <a:pt x="2575" y="9574"/>
                    </a:cubicBezTo>
                    <a:cubicBezTo>
                      <a:pt x="1193" y="9574"/>
                      <a:pt x="97" y="8879"/>
                      <a:pt x="97" y="8186"/>
                    </a:cubicBezTo>
                    <a:cubicBezTo>
                      <a:pt x="-222" y="5649"/>
                      <a:pt x="344" y="4046"/>
                      <a:pt x="307" y="18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439116" y="779597"/>
                <a:ext cx="1189972" cy="1266466"/>
              </a:xfrm>
              <a:prstGeom prst="ellipse">
                <a:avLst/>
              </a:prstGeom>
              <a:solidFill>
                <a:srgbClr val="245E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 rot="2182996">
                <a:off x="4088960" y="942727"/>
                <a:ext cx="422728" cy="222224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流程图: 联系 21"/>
              <p:cNvSpPr/>
              <p:nvPr/>
            </p:nvSpPr>
            <p:spPr>
              <a:xfrm>
                <a:off x="3876811" y="1739467"/>
                <a:ext cx="228123" cy="19678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4" name="同心圆 13"/>
            <p:cNvSpPr/>
            <p:nvPr/>
          </p:nvSpPr>
          <p:spPr>
            <a:xfrm>
              <a:off x="2602918" y="-6199"/>
              <a:ext cx="2886845" cy="2906481"/>
            </a:xfrm>
            <a:prstGeom prst="donu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65926" y="2072366"/>
            <a:ext cx="4997084" cy="564443"/>
            <a:chOff x="3687901" y="1620153"/>
            <a:chExt cx="6662779" cy="752591"/>
          </a:xfrm>
        </p:grpSpPr>
        <p:sp>
          <p:nvSpPr>
            <p:cNvPr id="40" name="任意多边形 39"/>
            <p:cNvSpPr/>
            <p:nvPr/>
          </p:nvSpPr>
          <p:spPr>
            <a:xfrm>
              <a:off x="3687901" y="1620153"/>
              <a:ext cx="526815" cy="752591"/>
            </a:xfrm>
            <a:custGeom>
              <a:avLst/>
              <a:gdLst>
                <a:gd name="connsiteX0" fmla="*/ 0 w 752590"/>
                <a:gd name="connsiteY0" fmla="*/ 0 h 526813"/>
                <a:gd name="connsiteX1" fmla="*/ 489184 w 752590"/>
                <a:gd name="connsiteY1" fmla="*/ 0 h 526813"/>
                <a:gd name="connsiteX2" fmla="*/ 752590 w 752590"/>
                <a:gd name="connsiteY2" fmla="*/ 263407 h 526813"/>
                <a:gd name="connsiteX3" fmla="*/ 489184 w 752590"/>
                <a:gd name="connsiteY3" fmla="*/ 526813 h 526813"/>
                <a:gd name="connsiteX4" fmla="*/ 0 w 752590"/>
                <a:gd name="connsiteY4" fmla="*/ 526813 h 526813"/>
                <a:gd name="connsiteX5" fmla="*/ 263407 w 752590"/>
                <a:gd name="connsiteY5" fmla="*/ 263407 h 526813"/>
                <a:gd name="connsiteX6" fmla="*/ 0 w 752590"/>
                <a:gd name="connsiteY6" fmla="*/ 0 h 5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590" h="526813">
                  <a:moveTo>
                    <a:pt x="752589" y="0"/>
                  </a:moveTo>
                  <a:lnTo>
                    <a:pt x="752589" y="342429"/>
                  </a:lnTo>
                  <a:lnTo>
                    <a:pt x="376294" y="526813"/>
                  </a:lnTo>
                  <a:lnTo>
                    <a:pt x="1" y="342429"/>
                  </a:lnTo>
                  <a:lnTo>
                    <a:pt x="1" y="0"/>
                  </a:lnTo>
                  <a:lnTo>
                    <a:pt x="376294" y="184385"/>
                  </a:lnTo>
                  <a:lnTo>
                    <a:pt x="752589" y="0"/>
                  </a:lnTo>
                  <a:close/>
                </a:path>
              </a:pathLst>
            </a:custGeom>
            <a:solidFill>
              <a:srgbClr val="245E76"/>
            </a:solidFill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207081" rIns="9525" bIns="2070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>
                  <a:solidFill>
                    <a:srgbClr val="FFC000"/>
                  </a:solidFill>
                  <a:latin typeface="Broadway BT" panose="04040905080B02020502" pitchFamily="82" charset="0"/>
                  <a:ea typeface="微软雅黑" panose="020B0503020204020204" pitchFamily="34" charset="-122"/>
                </a:rPr>
                <a:t>1</a:t>
              </a:r>
              <a:endParaRPr lang="zh-CN" altLang="en-US" sz="4000" b="1" dirty="0">
                <a:solidFill>
                  <a:srgbClr val="FFC000"/>
                </a:solidFill>
                <a:latin typeface="Broadway BT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4289370" y="1620153"/>
              <a:ext cx="6061310" cy="632264"/>
            </a:xfrm>
            <a:custGeom>
              <a:avLst/>
              <a:gdLst>
                <a:gd name="connsiteX0" fmla="*/ 81575 w 489441"/>
                <a:gd name="connsiteY0" fmla="*/ 0 h 6061311"/>
                <a:gd name="connsiteX1" fmla="*/ 407866 w 489441"/>
                <a:gd name="connsiteY1" fmla="*/ 0 h 6061311"/>
                <a:gd name="connsiteX2" fmla="*/ 489441 w 489441"/>
                <a:gd name="connsiteY2" fmla="*/ 81575 h 6061311"/>
                <a:gd name="connsiteX3" fmla="*/ 489441 w 489441"/>
                <a:gd name="connsiteY3" fmla="*/ 6061311 h 6061311"/>
                <a:gd name="connsiteX4" fmla="*/ 489441 w 489441"/>
                <a:gd name="connsiteY4" fmla="*/ 6061311 h 6061311"/>
                <a:gd name="connsiteX5" fmla="*/ 0 w 489441"/>
                <a:gd name="connsiteY5" fmla="*/ 6061311 h 6061311"/>
                <a:gd name="connsiteX6" fmla="*/ 0 w 489441"/>
                <a:gd name="connsiteY6" fmla="*/ 6061311 h 6061311"/>
                <a:gd name="connsiteX7" fmla="*/ 0 w 489441"/>
                <a:gd name="connsiteY7" fmla="*/ 81575 h 6061311"/>
                <a:gd name="connsiteX8" fmla="*/ 81575 w 489441"/>
                <a:gd name="connsiteY8" fmla="*/ 0 h 606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41" h="6061311">
                  <a:moveTo>
                    <a:pt x="489441" y="1010241"/>
                  </a:moveTo>
                  <a:lnTo>
                    <a:pt x="489441" y="5051070"/>
                  </a:lnTo>
                  <a:cubicBezTo>
                    <a:pt x="489441" y="5609012"/>
                    <a:pt x="486492" y="6061305"/>
                    <a:pt x="482854" y="6061305"/>
                  </a:cubicBezTo>
                  <a:lnTo>
                    <a:pt x="0" y="6061305"/>
                  </a:lnTo>
                  <a:lnTo>
                    <a:pt x="0" y="6061305"/>
                  </a:lnTo>
                  <a:lnTo>
                    <a:pt x="0" y="6"/>
                  </a:lnTo>
                  <a:lnTo>
                    <a:pt x="0" y="6"/>
                  </a:lnTo>
                  <a:lnTo>
                    <a:pt x="482854" y="6"/>
                  </a:lnTo>
                  <a:cubicBezTo>
                    <a:pt x="486492" y="6"/>
                    <a:pt x="489441" y="452299"/>
                    <a:pt x="489441" y="1010241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 zoom="95000"/>
              <a:lightRig rig="flat" dir="t"/>
            </a:scene3d>
            <a:sp3d z="-60000" extrusionH="63500" prstMaterial="matte"/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27444" rIns="27444" bIns="27446" numCol="1" spcCol="1270" anchor="ctr" anchorCtr="0">
              <a:noAutofit/>
            </a:bodyPr>
            <a:lstStyle/>
            <a:p>
              <a:pPr marL="171450" lvl="1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肉眼，也可以借助工具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774750" y="2841354"/>
            <a:ext cx="5013536" cy="809784"/>
            <a:chOff x="3699666" y="1743113"/>
            <a:chExt cx="6684715" cy="1079712"/>
          </a:xfrm>
        </p:grpSpPr>
        <p:sp>
          <p:nvSpPr>
            <p:cNvPr id="71" name="任意多边形 70"/>
            <p:cNvSpPr/>
            <p:nvPr/>
          </p:nvSpPr>
          <p:spPr>
            <a:xfrm>
              <a:off x="3699666" y="1900459"/>
              <a:ext cx="526815" cy="752591"/>
            </a:xfrm>
            <a:custGeom>
              <a:avLst/>
              <a:gdLst>
                <a:gd name="connsiteX0" fmla="*/ 0 w 752590"/>
                <a:gd name="connsiteY0" fmla="*/ 0 h 526813"/>
                <a:gd name="connsiteX1" fmla="*/ 489184 w 752590"/>
                <a:gd name="connsiteY1" fmla="*/ 0 h 526813"/>
                <a:gd name="connsiteX2" fmla="*/ 752590 w 752590"/>
                <a:gd name="connsiteY2" fmla="*/ 263407 h 526813"/>
                <a:gd name="connsiteX3" fmla="*/ 489184 w 752590"/>
                <a:gd name="connsiteY3" fmla="*/ 526813 h 526813"/>
                <a:gd name="connsiteX4" fmla="*/ 0 w 752590"/>
                <a:gd name="connsiteY4" fmla="*/ 526813 h 526813"/>
                <a:gd name="connsiteX5" fmla="*/ 263407 w 752590"/>
                <a:gd name="connsiteY5" fmla="*/ 263407 h 526813"/>
                <a:gd name="connsiteX6" fmla="*/ 0 w 752590"/>
                <a:gd name="connsiteY6" fmla="*/ 0 h 5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590" h="526813">
                  <a:moveTo>
                    <a:pt x="752589" y="0"/>
                  </a:moveTo>
                  <a:lnTo>
                    <a:pt x="752589" y="342429"/>
                  </a:lnTo>
                  <a:lnTo>
                    <a:pt x="376294" y="526813"/>
                  </a:lnTo>
                  <a:lnTo>
                    <a:pt x="1" y="342429"/>
                  </a:lnTo>
                  <a:lnTo>
                    <a:pt x="1" y="0"/>
                  </a:lnTo>
                  <a:lnTo>
                    <a:pt x="376294" y="184385"/>
                  </a:lnTo>
                  <a:lnTo>
                    <a:pt x="752589" y="0"/>
                  </a:lnTo>
                  <a:close/>
                </a:path>
              </a:pathLst>
            </a:custGeom>
            <a:solidFill>
              <a:srgbClr val="245E76"/>
            </a:solidFill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207081" rIns="9525" bIns="2070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>
                  <a:solidFill>
                    <a:srgbClr val="FFC000"/>
                  </a:solidFill>
                  <a:latin typeface="Broadway BT" panose="04040905080B02020502" pitchFamily="82" charset="0"/>
                  <a:ea typeface="微软雅黑" panose="020B0503020204020204" pitchFamily="34" charset="-122"/>
                </a:rPr>
                <a:t>2</a:t>
              </a:r>
              <a:endParaRPr lang="zh-CN" altLang="en-US" sz="4000" b="1" dirty="0">
                <a:solidFill>
                  <a:srgbClr val="FFC000"/>
                </a:solidFill>
                <a:latin typeface="Broadway BT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289370" y="1743113"/>
              <a:ext cx="6095011" cy="1079712"/>
            </a:xfrm>
            <a:custGeom>
              <a:avLst/>
              <a:gdLst>
                <a:gd name="connsiteX0" fmla="*/ 81575 w 489441"/>
                <a:gd name="connsiteY0" fmla="*/ 0 h 6061311"/>
                <a:gd name="connsiteX1" fmla="*/ 407866 w 489441"/>
                <a:gd name="connsiteY1" fmla="*/ 0 h 6061311"/>
                <a:gd name="connsiteX2" fmla="*/ 489441 w 489441"/>
                <a:gd name="connsiteY2" fmla="*/ 81575 h 6061311"/>
                <a:gd name="connsiteX3" fmla="*/ 489441 w 489441"/>
                <a:gd name="connsiteY3" fmla="*/ 6061311 h 6061311"/>
                <a:gd name="connsiteX4" fmla="*/ 489441 w 489441"/>
                <a:gd name="connsiteY4" fmla="*/ 6061311 h 6061311"/>
                <a:gd name="connsiteX5" fmla="*/ 0 w 489441"/>
                <a:gd name="connsiteY5" fmla="*/ 6061311 h 6061311"/>
                <a:gd name="connsiteX6" fmla="*/ 0 w 489441"/>
                <a:gd name="connsiteY6" fmla="*/ 6061311 h 6061311"/>
                <a:gd name="connsiteX7" fmla="*/ 0 w 489441"/>
                <a:gd name="connsiteY7" fmla="*/ 81575 h 6061311"/>
                <a:gd name="connsiteX8" fmla="*/ 81575 w 489441"/>
                <a:gd name="connsiteY8" fmla="*/ 0 h 606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41" h="6061311">
                  <a:moveTo>
                    <a:pt x="489441" y="1010241"/>
                  </a:moveTo>
                  <a:lnTo>
                    <a:pt x="489441" y="5051070"/>
                  </a:lnTo>
                  <a:cubicBezTo>
                    <a:pt x="489441" y="5609012"/>
                    <a:pt x="486492" y="6061305"/>
                    <a:pt x="482854" y="6061305"/>
                  </a:cubicBezTo>
                  <a:lnTo>
                    <a:pt x="0" y="6061305"/>
                  </a:lnTo>
                  <a:lnTo>
                    <a:pt x="0" y="6061305"/>
                  </a:lnTo>
                  <a:lnTo>
                    <a:pt x="0" y="6"/>
                  </a:lnTo>
                  <a:lnTo>
                    <a:pt x="0" y="6"/>
                  </a:lnTo>
                  <a:lnTo>
                    <a:pt x="482854" y="6"/>
                  </a:lnTo>
                  <a:cubicBezTo>
                    <a:pt x="486492" y="6"/>
                    <a:pt x="489441" y="452299"/>
                    <a:pt x="489441" y="1010241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 zoom="95000"/>
              <a:lightRig rig="flat" dir="t"/>
            </a:scene3d>
            <a:sp3d z="-60000" extrusionH="63500" prstMaterial="matte"/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27444" rIns="27444" bIns="27446" numCol="1" spcCol="1270" anchor="ctr" anchorCtr="0">
              <a:noAutofit/>
            </a:bodyPr>
            <a:lstStyle/>
            <a:p>
              <a:pPr marL="171450" lvl="1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明确目的，全面、细致、</a:t>
              </a: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 事</a:t>
              </a: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求是并及时</a:t>
              </a: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</a:t>
              </a:r>
              <a:endPara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774750" y="3887842"/>
            <a:ext cx="5038811" cy="564443"/>
            <a:chOff x="3698896" y="1741503"/>
            <a:chExt cx="6644530" cy="752591"/>
          </a:xfrm>
        </p:grpSpPr>
        <p:sp>
          <p:nvSpPr>
            <p:cNvPr id="77" name="任意多边形 76"/>
            <p:cNvSpPr/>
            <p:nvPr/>
          </p:nvSpPr>
          <p:spPr>
            <a:xfrm>
              <a:off x="3698896" y="1741503"/>
              <a:ext cx="526814" cy="752591"/>
            </a:xfrm>
            <a:custGeom>
              <a:avLst/>
              <a:gdLst>
                <a:gd name="connsiteX0" fmla="*/ 0 w 752590"/>
                <a:gd name="connsiteY0" fmla="*/ 0 h 526813"/>
                <a:gd name="connsiteX1" fmla="*/ 489184 w 752590"/>
                <a:gd name="connsiteY1" fmla="*/ 0 h 526813"/>
                <a:gd name="connsiteX2" fmla="*/ 752590 w 752590"/>
                <a:gd name="connsiteY2" fmla="*/ 263407 h 526813"/>
                <a:gd name="connsiteX3" fmla="*/ 489184 w 752590"/>
                <a:gd name="connsiteY3" fmla="*/ 526813 h 526813"/>
                <a:gd name="connsiteX4" fmla="*/ 0 w 752590"/>
                <a:gd name="connsiteY4" fmla="*/ 526813 h 526813"/>
                <a:gd name="connsiteX5" fmla="*/ 263407 w 752590"/>
                <a:gd name="connsiteY5" fmla="*/ 263407 h 526813"/>
                <a:gd name="connsiteX6" fmla="*/ 0 w 752590"/>
                <a:gd name="connsiteY6" fmla="*/ 0 h 5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590" h="526813">
                  <a:moveTo>
                    <a:pt x="752589" y="0"/>
                  </a:moveTo>
                  <a:lnTo>
                    <a:pt x="752589" y="342429"/>
                  </a:lnTo>
                  <a:lnTo>
                    <a:pt x="376294" y="526813"/>
                  </a:lnTo>
                  <a:lnTo>
                    <a:pt x="1" y="342429"/>
                  </a:lnTo>
                  <a:lnTo>
                    <a:pt x="1" y="0"/>
                  </a:lnTo>
                  <a:lnTo>
                    <a:pt x="376294" y="184385"/>
                  </a:lnTo>
                  <a:lnTo>
                    <a:pt x="752589" y="0"/>
                  </a:lnTo>
                  <a:close/>
                </a:path>
              </a:pathLst>
            </a:custGeom>
            <a:solidFill>
              <a:srgbClr val="245E76"/>
            </a:solidFill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207081" rIns="9525" bIns="2070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>
                  <a:solidFill>
                    <a:srgbClr val="FFC000"/>
                  </a:solidFill>
                  <a:latin typeface="Broadway BT" panose="04040905080B02020502" pitchFamily="82" charset="0"/>
                  <a:ea typeface="微软雅黑" panose="020B0503020204020204" pitchFamily="34" charset="-122"/>
                </a:rPr>
                <a:t>3</a:t>
              </a:r>
              <a:endParaRPr lang="zh-CN" altLang="en-US" sz="4000" b="1" dirty="0">
                <a:solidFill>
                  <a:srgbClr val="FFC000"/>
                </a:solidFill>
                <a:latin typeface="Broadway BT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4282115" y="1751728"/>
              <a:ext cx="6061311" cy="742366"/>
            </a:xfrm>
            <a:custGeom>
              <a:avLst/>
              <a:gdLst>
                <a:gd name="connsiteX0" fmla="*/ 81575 w 489441"/>
                <a:gd name="connsiteY0" fmla="*/ 0 h 6061311"/>
                <a:gd name="connsiteX1" fmla="*/ 407866 w 489441"/>
                <a:gd name="connsiteY1" fmla="*/ 0 h 6061311"/>
                <a:gd name="connsiteX2" fmla="*/ 489441 w 489441"/>
                <a:gd name="connsiteY2" fmla="*/ 81575 h 6061311"/>
                <a:gd name="connsiteX3" fmla="*/ 489441 w 489441"/>
                <a:gd name="connsiteY3" fmla="*/ 6061311 h 6061311"/>
                <a:gd name="connsiteX4" fmla="*/ 489441 w 489441"/>
                <a:gd name="connsiteY4" fmla="*/ 6061311 h 6061311"/>
                <a:gd name="connsiteX5" fmla="*/ 0 w 489441"/>
                <a:gd name="connsiteY5" fmla="*/ 6061311 h 6061311"/>
                <a:gd name="connsiteX6" fmla="*/ 0 w 489441"/>
                <a:gd name="connsiteY6" fmla="*/ 6061311 h 6061311"/>
                <a:gd name="connsiteX7" fmla="*/ 0 w 489441"/>
                <a:gd name="connsiteY7" fmla="*/ 81575 h 6061311"/>
                <a:gd name="connsiteX8" fmla="*/ 81575 w 489441"/>
                <a:gd name="connsiteY8" fmla="*/ 0 h 606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41" h="6061311">
                  <a:moveTo>
                    <a:pt x="489441" y="1010241"/>
                  </a:moveTo>
                  <a:lnTo>
                    <a:pt x="489441" y="5051070"/>
                  </a:lnTo>
                  <a:cubicBezTo>
                    <a:pt x="489441" y="5609012"/>
                    <a:pt x="486492" y="6061305"/>
                    <a:pt x="482854" y="6061305"/>
                  </a:cubicBezTo>
                  <a:lnTo>
                    <a:pt x="0" y="6061305"/>
                  </a:lnTo>
                  <a:lnTo>
                    <a:pt x="0" y="6061305"/>
                  </a:lnTo>
                  <a:lnTo>
                    <a:pt x="0" y="6"/>
                  </a:lnTo>
                  <a:lnTo>
                    <a:pt x="0" y="6"/>
                  </a:lnTo>
                  <a:lnTo>
                    <a:pt x="482854" y="6"/>
                  </a:lnTo>
                  <a:cubicBezTo>
                    <a:pt x="486492" y="6"/>
                    <a:pt x="489441" y="452299"/>
                    <a:pt x="489441" y="1010241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 zoom="95000"/>
              <a:lightRig rig="flat" dir="t"/>
            </a:scene3d>
            <a:sp3d z="-60000" extrusionH="63500" prstMaterial="matte"/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27444" rIns="27444" bIns="27446" numCol="1" spcCol="1270" anchor="ctr" anchorCtr="0">
              <a:noAutofit/>
            </a:bodyPr>
            <a:lstStyle/>
            <a:p>
              <a:pPr marL="171450" lvl="1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有计划和耐心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761533" y="4621431"/>
            <a:ext cx="5052027" cy="564443"/>
            <a:chOff x="3755301" y="1695914"/>
            <a:chExt cx="6661959" cy="752591"/>
          </a:xfrm>
        </p:grpSpPr>
        <p:sp>
          <p:nvSpPr>
            <p:cNvPr id="80" name="任意多边形 79"/>
            <p:cNvSpPr/>
            <p:nvPr/>
          </p:nvSpPr>
          <p:spPr>
            <a:xfrm>
              <a:off x="3755301" y="1695914"/>
              <a:ext cx="526814" cy="752591"/>
            </a:xfrm>
            <a:custGeom>
              <a:avLst/>
              <a:gdLst>
                <a:gd name="connsiteX0" fmla="*/ 0 w 752590"/>
                <a:gd name="connsiteY0" fmla="*/ 0 h 526813"/>
                <a:gd name="connsiteX1" fmla="*/ 489184 w 752590"/>
                <a:gd name="connsiteY1" fmla="*/ 0 h 526813"/>
                <a:gd name="connsiteX2" fmla="*/ 752590 w 752590"/>
                <a:gd name="connsiteY2" fmla="*/ 263407 h 526813"/>
                <a:gd name="connsiteX3" fmla="*/ 489184 w 752590"/>
                <a:gd name="connsiteY3" fmla="*/ 526813 h 526813"/>
                <a:gd name="connsiteX4" fmla="*/ 0 w 752590"/>
                <a:gd name="connsiteY4" fmla="*/ 526813 h 526813"/>
                <a:gd name="connsiteX5" fmla="*/ 263407 w 752590"/>
                <a:gd name="connsiteY5" fmla="*/ 263407 h 526813"/>
                <a:gd name="connsiteX6" fmla="*/ 0 w 752590"/>
                <a:gd name="connsiteY6" fmla="*/ 0 h 5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590" h="526813">
                  <a:moveTo>
                    <a:pt x="752589" y="0"/>
                  </a:moveTo>
                  <a:lnTo>
                    <a:pt x="752589" y="342429"/>
                  </a:lnTo>
                  <a:lnTo>
                    <a:pt x="376294" y="526813"/>
                  </a:lnTo>
                  <a:lnTo>
                    <a:pt x="1" y="342429"/>
                  </a:lnTo>
                  <a:lnTo>
                    <a:pt x="1" y="0"/>
                  </a:lnTo>
                  <a:lnTo>
                    <a:pt x="376294" y="184385"/>
                  </a:lnTo>
                  <a:lnTo>
                    <a:pt x="752589" y="0"/>
                  </a:lnTo>
                  <a:close/>
                </a:path>
              </a:pathLst>
            </a:custGeom>
            <a:solidFill>
              <a:srgbClr val="245E76"/>
            </a:solidFill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207081" rIns="9525" bIns="2070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>
                  <a:solidFill>
                    <a:srgbClr val="FFC000"/>
                  </a:solidFill>
                  <a:latin typeface="Broadway BT" panose="04040905080B02020502" pitchFamily="82" charset="0"/>
                  <a:ea typeface="微软雅黑" panose="020B0503020204020204" pitchFamily="34" charset="-122"/>
                </a:rPr>
                <a:t>4</a:t>
              </a:r>
              <a:endParaRPr lang="zh-CN" altLang="en-US" sz="4000" b="1" dirty="0">
                <a:solidFill>
                  <a:srgbClr val="FFC000"/>
                </a:solidFill>
                <a:latin typeface="Broadway BT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4355949" y="1714171"/>
              <a:ext cx="6061311" cy="696776"/>
            </a:xfrm>
            <a:custGeom>
              <a:avLst/>
              <a:gdLst>
                <a:gd name="connsiteX0" fmla="*/ 81575 w 489441"/>
                <a:gd name="connsiteY0" fmla="*/ 0 h 6061311"/>
                <a:gd name="connsiteX1" fmla="*/ 407866 w 489441"/>
                <a:gd name="connsiteY1" fmla="*/ 0 h 6061311"/>
                <a:gd name="connsiteX2" fmla="*/ 489441 w 489441"/>
                <a:gd name="connsiteY2" fmla="*/ 81575 h 6061311"/>
                <a:gd name="connsiteX3" fmla="*/ 489441 w 489441"/>
                <a:gd name="connsiteY3" fmla="*/ 6061311 h 6061311"/>
                <a:gd name="connsiteX4" fmla="*/ 489441 w 489441"/>
                <a:gd name="connsiteY4" fmla="*/ 6061311 h 6061311"/>
                <a:gd name="connsiteX5" fmla="*/ 0 w 489441"/>
                <a:gd name="connsiteY5" fmla="*/ 6061311 h 6061311"/>
                <a:gd name="connsiteX6" fmla="*/ 0 w 489441"/>
                <a:gd name="connsiteY6" fmla="*/ 6061311 h 6061311"/>
                <a:gd name="connsiteX7" fmla="*/ 0 w 489441"/>
                <a:gd name="connsiteY7" fmla="*/ 81575 h 6061311"/>
                <a:gd name="connsiteX8" fmla="*/ 81575 w 489441"/>
                <a:gd name="connsiteY8" fmla="*/ 0 h 606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41" h="6061311">
                  <a:moveTo>
                    <a:pt x="489441" y="1010241"/>
                  </a:moveTo>
                  <a:lnTo>
                    <a:pt x="489441" y="5051070"/>
                  </a:lnTo>
                  <a:cubicBezTo>
                    <a:pt x="489441" y="5609012"/>
                    <a:pt x="486492" y="6061305"/>
                    <a:pt x="482854" y="6061305"/>
                  </a:cubicBezTo>
                  <a:lnTo>
                    <a:pt x="0" y="6061305"/>
                  </a:lnTo>
                  <a:lnTo>
                    <a:pt x="0" y="6061305"/>
                  </a:lnTo>
                  <a:lnTo>
                    <a:pt x="0" y="6"/>
                  </a:lnTo>
                  <a:lnTo>
                    <a:pt x="0" y="6"/>
                  </a:lnTo>
                  <a:lnTo>
                    <a:pt x="482854" y="6"/>
                  </a:lnTo>
                  <a:cubicBezTo>
                    <a:pt x="486492" y="6"/>
                    <a:pt x="489441" y="452299"/>
                    <a:pt x="489441" y="1010241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 zoom="95000"/>
              <a:lightRig rig="flat" dir="t"/>
            </a:scene3d>
            <a:sp3d z="-60000" extrusionH="63500" prstMaterial="matte"/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27444" rIns="27444" bIns="27446" numCol="1" spcCol="1270" anchor="ctr" anchorCtr="0">
              <a:noAutofit/>
            </a:bodyPr>
            <a:lstStyle/>
            <a:p>
              <a:pPr marL="171450" lvl="1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积极</a:t>
              </a: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思考，多问为什么</a:t>
              </a:r>
              <a:endPara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61533" y="5367331"/>
            <a:ext cx="5052028" cy="564443"/>
            <a:chOff x="3755301" y="1757523"/>
            <a:chExt cx="6661960" cy="752591"/>
          </a:xfrm>
        </p:grpSpPr>
        <p:sp>
          <p:nvSpPr>
            <p:cNvPr id="83" name="任意多边形 82"/>
            <p:cNvSpPr/>
            <p:nvPr/>
          </p:nvSpPr>
          <p:spPr>
            <a:xfrm>
              <a:off x="3755301" y="1757523"/>
              <a:ext cx="526814" cy="752591"/>
            </a:xfrm>
            <a:custGeom>
              <a:avLst/>
              <a:gdLst>
                <a:gd name="connsiteX0" fmla="*/ 0 w 752590"/>
                <a:gd name="connsiteY0" fmla="*/ 0 h 526813"/>
                <a:gd name="connsiteX1" fmla="*/ 489184 w 752590"/>
                <a:gd name="connsiteY1" fmla="*/ 0 h 526813"/>
                <a:gd name="connsiteX2" fmla="*/ 752590 w 752590"/>
                <a:gd name="connsiteY2" fmla="*/ 263407 h 526813"/>
                <a:gd name="connsiteX3" fmla="*/ 489184 w 752590"/>
                <a:gd name="connsiteY3" fmla="*/ 526813 h 526813"/>
                <a:gd name="connsiteX4" fmla="*/ 0 w 752590"/>
                <a:gd name="connsiteY4" fmla="*/ 526813 h 526813"/>
                <a:gd name="connsiteX5" fmla="*/ 263407 w 752590"/>
                <a:gd name="connsiteY5" fmla="*/ 263407 h 526813"/>
                <a:gd name="connsiteX6" fmla="*/ 0 w 752590"/>
                <a:gd name="connsiteY6" fmla="*/ 0 h 5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590" h="526813">
                  <a:moveTo>
                    <a:pt x="752589" y="0"/>
                  </a:moveTo>
                  <a:lnTo>
                    <a:pt x="752589" y="342429"/>
                  </a:lnTo>
                  <a:lnTo>
                    <a:pt x="376294" y="526813"/>
                  </a:lnTo>
                  <a:lnTo>
                    <a:pt x="1" y="342429"/>
                  </a:lnTo>
                  <a:lnTo>
                    <a:pt x="1" y="0"/>
                  </a:lnTo>
                  <a:lnTo>
                    <a:pt x="376294" y="184385"/>
                  </a:lnTo>
                  <a:lnTo>
                    <a:pt x="752589" y="0"/>
                  </a:lnTo>
                  <a:close/>
                </a:path>
              </a:pathLst>
            </a:custGeom>
            <a:solidFill>
              <a:srgbClr val="245E76"/>
            </a:solidFill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207081" rIns="9525" bIns="2070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>
                  <a:solidFill>
                    <a:srgbClr val="FFC000"/>
                  </a:solidFill>
                  <a:latin typeface="Broadway BT" panose="04040905080B02020502" pitchFamily="82" charset="0"/>
                  <a:ea typeface="微软雅黑" panose="020B0503020204020204" pitchFamily="34" charset="-122"/>
                </a:rPr>
                <a:t>5</a:t>
              </a:r>
              <a:endParaRPr lang="zh-CN" altLang="en-US" sz="4000" b="1" dirty="0">
                <a:solidFill>
                  <a:srgbClr val="FFC000"/>
                </a:solidFill>
                <a:latin typeface="Broadway BT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4355950" y="1803854"/>
              <a:ext cx="6061311" cy="706260"/>
            </a:xfrm>
            <a:custGeom>
              <a:avLst/>
              <a:gdLst>
                <a:gd name="connsiteX0" fmla="*/ 81575 w 489441"/>
                <a:gd name="connsiteY0" fmla="*/ 0 h 6061311"/>
                <a:gd name="connsiteX1" fmla="*/ 407866 w 489441"/>
                <a:gd name="connsiteY1" fmla="*/ 0 h 6061311"/>
                <a:gd name="connsiteX2" fmla="*/ 489441 w 489441"/>
                <a:gd name="connsiteY2" fmla="*/ 81575 h 6061311"/>
                <a:gd name="connsiteX3" fmla="*/ 489441 w 489441"/>
                <a:gd name="connsiteY3" fmla="*/ 6061311 h 6061311"/>
                <a:gd name="connsiteX4" fmla="*/ 489441 w 489441"/>
                <a:gd name="connsiteY4" fmla="*/ 6061311 h 6061311"/>
                <a:gd name="connsiteX5" fmla="*/ 0 w 489441"/>
                <a:gd name="connsiteY5" fmla="*/ 6061311 h 6061311"/>
                <a:gd name="connsiteX6" fmla="*/ 0 w 489441"/>
                <a:gd name="connsiteY6" fmla="*/ 6061311 h 6061311"/>
                <a:gd name="connsiteX7" fmla="*/ 0 w 489441"/>
                <a:gd name="connsiteY7" fmla="*/ 81575 h 6061311"/>
                <a:gd name="connsiteX8" fmla="*/ 81575 w 489441"/>
                <a:gd name="connsiteY8" fmla="*/ 0 h 606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41" h="6061311">
                  <a:moveTo>
                    <a:pt x="489441" y="1010241"/>
                  </a:moveTo>
                  <a:lnTo>
                    <a:pt x="489441" y="5051070"/>
                  </a:lnTo>
                  <a:cubicBezTo>
                    <a:pt x="489441" y="5609012"/>
                    <a:pt x="486492" y="6061305"/>
                    <a:pt x="482854" y="6061305"/>
                  </a:cubicBezTo>
                  <a:lnTo>
                    <a:pt x="0" y="6061305"/>
                  </a:lnTo>
                  <a:lnTo>
                    <a:pt x="0" y="6061305"/>
                  </a:lnTo>
                  <a:lnTo>
                    <a:pt x="0" y="6"/>
                  </a:lnTo>
                  <a:lnTo>
                    <a:pt x="0" y="6"/>
                  </a:lnTo>
                  <a:lnTo>
                    <a:pt x="482854" y="6"/>
                  </a:lnTo>
                  <a:cubicBezTo>
                    <a:pt x="486492" y="6"/>
                    <a:pt x="489441" y="452299"/>
                    <a:pt x="489441" y="1010241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 zoom="95000"/>
              <a:lightRig rig="flat" dir="t"/>
            </a:scene3d>
            <a:sp3d z="-60000" extrusionH="63500" prstMaterial="matte"/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27444" rIns="27444" bIns="27446" numCol="1" spcCol="1270" anchor="ctr" anchorCtr="0">
              <a:noAutofit/>
            </a:bodyPr>
            <a:lstStyle/>
            <a:p>
              <a:pPr marL="171450" lvl="1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还要多交流，积极</a:t>
              </a: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讨论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555310" y="837584"/>
            <a:ext cx="4245924" cy="681057"/>
          </a:xfrm>
          <a:custGeom>
            <a:avLst/>
            <a:gdLst>
              <a:gd name="connsiteX0" fmla="*/ 81575 w 489441"/>
              <a:gd name="connsiteY0" fmla="*/ 0 h 6061311"/>
              <a:gd name="connsiteX1" fmla="*/ 407866 w 489441"/>
              <a:gd name="connsiteY1" fmla="*/ 0 h 6061311"/>
              <a:gd name="connsiteX2" fmla="*/ 489441 w 489441"/>
              <a:gd name="connsiteY2" fmla="*/ 81575 h 6061311"/>
              <a:gd name="connsiteX3" fmla="*/ 489441 w 489441"/>
              <a:gd name="connsiteY3" fmla="*/ 6061311 h 6061311"/>
              <a:gd name="connsiteX4" fmla="*/ 489441 w 489441"/>
              <a:gd name="connsiteY4" fmla="*/ 6061311 h 6061311"/>
              <a:gd name="connsiteX5" fmla="*/ 0 w 489441"/>
              <a:gd name="connsiteY5" fmla="*/ 6061311 h 6061311"/>
              <a:gd name="connsiteX6" fmla="*/ 0 w 489441"/>
              <a:gd name="connsiteY6" fmla="*/ 6061311 h 6061311"/>
              <a:gd name="connsiteX7" fmla="*/ 0 w 489441"/>
              <a:gd name="connsiteY7" fmla="*/ 81575 h 6061311"/>
              <a:gd name="connsiteX8" fmla="*/ 81575 w 489441"/>
              <a:gd name="connsiteY8" fmla="*/ 0 h 6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441" h="6061311">
                <a:moveTo>
                  <a:pt x="489441" y="1010241"/>
                </a:moveTo>
                <a:lnTo>
                  <a:pt x="489441" y="5051070"/>
                </a:lnTo>
                <a:cubicBezTo>
                  <a:pt x="489441" y="5609012"/>
                  <a:pt x="486492" y="6061305"/>
                  <a:pt x="482854" y="6061305"/>
                </a:cubicBezTo>
                <a:lnTo>
                  <a:pt x="0" y="6061305"/>
                </a:lnTo>
                <a:lnTo>
                  <a:pt x="0" y="6061305"/>
                </a:lnTo>
                <a:lnTo>
                  <a:pt x="0" y="6"/>
                </a:lnTo>
                <a:lnTo>
                  <a:pt x="0" y="6"/>
                </a:lnTo>
                <a:lnTo>
                  <a:pt x="482854" y="6"/>
                </a:lnTo>
                <a:cubicBezTo>
                  <a:pt x="486492" y="6"/>
                  <a:pt x="489441" y="452299"/>
                  <a:pt x="489441" y="1010241"/>
                </a:cubicBezTo>
                <a:close/>
              </a:path>
            </a:pathLst>
          </a:custGeom>
          <a:ln>
            <a:solidFill>
              <a:srgbClr val="FFD47B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 zoom="95000"/>
            <a:lightRig rig="flat" dir="t"/>
          </a:scene3d>
          <a:sp3d z="-60000" extrusionH="63500" prstMaterial="matte"/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1" tIns="27444" rIns="27444" bIns="27446" numCol="1" spcCol="1270" anchor="ctr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生活中的观察法</a:t>
            </a:r>
            <a:r>
              <a:rPr lang="en-US" altLang="zh-CN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800" b="1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4163" y="500669"/>
            <a:ext cx="2093360" cy="1667911"/>
            <a:chOff x="1292339" y="-6199"/>
            <a:chExt cx="4197424" cy="3481299"/>
          </a:xfrm>
        </p:grpSpPr>
        <p:grpSp>
          <p:nvGrpSpPr>
            <p:cNvPr id="2" name="组合 1"/>
            <p:cNvGrpSpPr/>
            <p:nvPr/>
          </p:nvGrpSpPr>
          <p:grpSpPr>
            <a:xfrm>
              <a:off x="1292339" y="437629"/>
              <a:ext cx="4077494" cy="3037471"/>
              <a:chOff x="1292339" y="437629"/>
              <a:chExt cx="4077494" cy="303747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292339" y="830411"/>
                <a:ext cx="2407859" cy="1775460"/>
                <a:chOff x="1618263" y="1668712"/>
                <a:chExt cx="2407859" cy="1775460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1831562" y="1668712"/>
                  <a:ext cx="2194560" cy="1379220"/>
                </a:xfrm>
                <a:custGeom>
                  <a:avLst/>
                  <a:gdLst>
                    <a:gd name="connsiteX0" fmla="*/ 952500 w 2537460"/>
                    <a:gd name="connsiteY0" fmla="*/ 1508760 h 1508760"/>
                    <a:gd name="connsiteX1" fmla="*/ 0 w 2537460"/>
                    <a:gd name="connsiteY1" fmla="*/ 175260 h 1508760"/>
                    <a:gd name="connsiteX2" fmla="*/ 1303020 w 2537460"/>
                    <a:gd name="connsiteY2" fmla="*/ 358140 h 1508760"/>
                    <a:gd name="connsiteX3" fmla="*/ 2537460 w 2537460"/>
                    <a:gd name="connsiteY3" fmla="*/ 0 h 1508760"/>
                    <a:gd name="connsiteX4" fmla="*/ 1950720 w 2537460"/>
                    <a:gd name="connsiteY4" fmla="*/ 1455420 h 1508760"/>
                    <a:gd name="connsiteX5" fmla="*/ 952500 w 2537460"/>
                    <a:gd name="connsiteY5" fmla="*/ 1508760 h 1508760"/>
                    <a:gd name="connsiteX0" fmla="*/ 952500 w 2392680"/>
                    <a:gd name="connsiteY0" fmla="*/ 1379220 h 1379220"/>
                    <a:gd name="connsiteX1" fmla="*/ 0 w 2392680"/>
                    <a:gd name="connsiteY1" fmla="*/ 45720 h 1379220"/>
                    <a:gd name="connsiteX2" fmla="*/ 1303020 w 2392680"/>
                    <a:gd name="connsiteY2" fmla="*/ 228600 h 1379220"/>
                    <a:gd name="connsiteX3" fmla="*/ 2392680 w 2392680"/>
                    <a:gd name="connsiteY3" fmla="*/ 0 h 1379220"/>
                    <a:gd name="connsiteX4" fmla="*/ 1950720 w 2392680"/>
                    <a:gd name="connsiteY4" fmla="*/ 1325880 h 1379220"/>
                    <a:gd name="connsiteX5" fmla="*/ 952500 w 2392680"/>
                    <a:gd name="connsiteY5" fmla="*/ 1379220 h 1379220"/>
                    <a:gd name="connsiteX0" fmla="*/ 876300 w 2316480"/>
                    <a:gd name="connsiteY0" fmla="*/ 1379220 h 1379220"/>
                    <a:gd name="connsiteX1" fmla="*/ 0 w 2316480"/>
                    <a:gd name="connsiteY1" fmla="*/ 129540 h 1379220"/>
                    <a:gd name="connsiteX2" fmla="*/ 1226820 w 2316480"/>
                    <a:gd name="connsiteY2" fmla="*/ 228600 h 1379220"/>
                    <a:gd name="connsiteX3" fmla="*/ 2316480 w 2316480"/>
                    <a:gd name="connsiteY3" fmla="*/ 0 h 1379220"/>
                    <a:gd name="connsiteX4" fmla="*/ 1874520 w 2316480"/>
                    <a:gd name="connsiteY4" fmla="*/ 1325880 h 1379220"/>
                    <a:gd name="connsiteX5" fmla="*/ 876300 w 231648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04900 w 2194560"/>
                    <a:gd name="connsiteY2" fmla="*/ 22860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88720 w 2194560"/>
                    <a:gd name="connsiteY2" fmla="*/ 23622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4560" h="1379220">
                      <a:moveTo>
                        <a:pt x="754380" y="1379220"/>
                      </a:moveTo>
                      <a:lnTo>
                        <a:pt x="0" y="106680"/>
                      </a:lnTo>
                      <a:lnTo>
                        <a:pt x="1188720" y="236220"/>
                      </a:lnTo>
                      <a:lnTo>
                        <a:pt x="2194560" y="0"/>
                      </a:lnTo>
                      <a:lnTo>
                        <a:pt x="1752600" y="1325880"/>
                      </a:lnTo>
                      <a:lnTo>
                        <a:pt x="754380" y="13792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2560539" y="2423092"/>
                  <a:ext cx="1025525" cy="1021080"/>
                </a:xfrm>
                <a:prstGeom prst="roundRect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" name="流程图: 资料带 29"/>
                <p:cNvSpPr/>
                <p:nvPr/>
              </p:nvSpPr>
              <p:spPr>
                <a:xfrm>
                  <a:off x="2560543" y="2617719"/>
                  <a:ext cx="1027884" cy="299512"/>
                </a:xfrm>
                <a:custGeom>
                  <a:avLst/>
                  <a:gdLst>
                    <a:gd name="connsiteX0" fmla="*/ 0 w 10000"/>
                    <a:gd name="connsiteY0" fmla="*/ 1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0 w 10000"/>
                    <a:gd name="connsiteY10" fmla="*/ 1000 h 10000"/>
                    <a:gd name="connsiteX0" fmla="*/ 70 w 10000"/>
                    <a:gd name="connsiteY0" fmla="*/ 3652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130"/>
                    <a:gd name="connsiteX1" fmla="*/ 2872 w 10000"/>
                    <a:gd name="connsiteY1" fmla="*/ 3136 h 10130"/>
                    <a:gd name="connsiteX2" fmla="*/ 5000 w 10000"/>
                    <a:gd name="connsiteY2" fmla="*/ 1000 h 10130"/>
                    <a:gd name="connsiteX3" fmla="*/ 7500 w 10000"/>
                    <a:gd name="connsiteY3" fmla="*/ 0 h 10130"/>
                    <a:gd name="connsiteX4" fmla="*/ 10000 w 10000"/>
                    <a:gd name="connsiteY4" fmla="*/ 1000 h 10130"/>
                    <a:gd name="connsiteX5" fmla="*/ 10000 w 10000"/>
                    <a:gd name="connsiteY5" fmla="*/ 9000 h 10130"/>
                    <a:gd name="connsiteX6" fmla="*/ 7500 w 10000"/>
                    <a:gd name="connsiteY6" fmla="*/ 8000 h 10130"/>
                    <a:gd name="connsiteX7" fmla="*/ 4234 w 10000"/>
                    <a:gd name="connsiteY7" fmla="*/ 9833 h 10130"/>
                    <a:gd name="connsiteX8" fmla="*/ 2500 w 10000"/>
                    <a:gd name="connsiteY8" fmla="*/ 10000 h 10130"/>
                    <a:gd name="connsiteX9" fmla="*/ 0 w 10000"/>
                    <a:gd name="connsiteY9" fmla="*/ 9000 h 10130"/>
                    <a:gd name="connsiteX10" fmla="*/ 70 w 10000"/>
                    <a:gd name="connsiteY10" fmla="*/ 3652 h 1013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2500 w 10000"/>
                    <a:gd name="connsiteY7" fmla="*/ 10000 h 10000"/>
                    <a:gd name="connsiteX8" fmla="*/ 0 w 10000"/>
                    <a:gd name="connsiteY8" fmla="*/ 9000 h 10000"/>
                    <a:gd name="connsiteX9" fmla="*/ 70 w 10000"/>
                    <a:gd name="connsiteY9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70 w 10000"/>
                    <a:gd name="connsiteY8" fmla="*/ 3652 h 10000"/>
                    <a:gd name="connsiteX0" fmla="*/ 0 w 10000"/>
                    <a:gd name="connsiteY0" fmla="*/ 3803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0 w 10000"/>
                    <a:gd name="connsiteY8" fmla="*/ 3803 h 10000"/>
                    <a:gd name="connsiteX0" fmla="*/ 0 w 10000"/>
                    <a:gd name="connsiteY0" fmla="*/ 3018 h 9215"/>
                    <a:gd name="connsiteX1" fmla="*/ 2872 w 10000"/>
                    <a:gd name="connsiteY1" fmla="*/ 2351 h 9215"/>
                    <a:gd name="connsiteX2" fmla="*/ 10000 w 10000"/>
                    <a:gd name="connsiteY2" fmla="*/ 215 h 9215"/>
                    <a:gd name="connsiteX3" fmla="*/ 10000 w 10000"/>
                    <a:gd name="connsiteY3" fmla="*/ 8215 h 9215"/>
                    <a:gd name="connsiteX4" fmla="*/ 7500 w 10000"/>
                    <a:gd name="connsiteY4" fmla="*/ 7215 h 9215"/>
                    <a:gd name="connsiteX5" fmla="*/ 2500 w 10000"/>
                    <a:gd name="connsiteY5" fmla="*/ 9215 h 9215"/>
                    <a:gd name="connsiteX6" fmla="*/ 0 w 10000"/>
                    <a:gd name="connsiteY6" fmla="*/ 8215 h 9215"/>
                    <a:gd name="connsiteX7" fmla="*/ 0 w 10000"/>
                    <a:gd name="connsiteY7" fmla="*/ 3018 h 9215"/>
                    <a:gd name="connsiteX0" fmla="*/ 0 w 10000"/>
                    <a:gd name="connsiteY0" fmla="*/ 3261 h 9986"/>
                    <a:gd name="connsiteX1" fmla="*/ 3569 w 10000"/>
                    <a:gd name="connsiteY1" fmla="*/ 2784 h 9986"/>
                    <a:gd name="connsiteX2" fmla="*/ 10000 w 10000"/>
                    <a:gd name="connsiteY2" fmla="*/ 219 h 9986"/>
                    <a:gd name="connsiteX3" fmla="*/ 10000 w 10000"/>
                    <a:gd name="connsiteY3" fmla="*/ 8901 h 9986"/>
                    <a:gd name="connsiteX4" fmla="*/ 7500 w 10000"/>
                    <a:gd name="connsiteY4" fmla="*/ 7816 h 9986"/>
                    <a:gd name="connsiteX5" fmla="*/ 2500 w 10000"/>
                    <a:gd name="connsiteY5" fmla="*/ 9986 h 9986"/>
                    <a:gd name="connsiteX6" fmla="*/ 0 w 10000"/>
                    <a:gd name="connsiteY6" fmla="*/ 8901 h 9986"/>
                    <a:gd name="connsiteX7" fmla="*/ 0 w 10000"/>
                    <a:gd name="connsiteY7" fmla="*/ 3261 h 9986"/>
                    <a:gd name="connsiteX0" fmla="*/ 0 w 10000"/>
                    <a:gd name="connsiteY0" fmla="*/ 3266 h 10000"/>
                    <a:gd name="connsiteX1" fmla="*/ 3569 w 10000"/>
                    <a:gd name="connsiteY1" fmla="*/ 2788 h 10000"/>
                    <a:gd name="connsiteX2" fmla="*/ 10000 w 10000"/>
                    <a:gd name="connsiteY2" fmla="*/ 219 h 10000"/>
                    <a:gd name="connsiteX3" fmla="*/ 10000 w 10000"/>
                    <a:gd name="connsiteY3" fmla="*/ 8913 h 10000"/>
                    <a:gd name="connsiteX4" fmla="*/ 7717 w 10000"/>
                    <a:gd name="connsiteY4" fmla="*/ 9144 h 10000"/>
                    <a:gd name="connsiteX5" fmla="*/ 2500 w 10000"/>
                    <a:gd name="connsiteY5" fmla="*/ 10000 h 10000"/>
                    <a:gd name="connsiteX6" fmla="*/ 0 w 10000"/>
                    <a:gd name="connsiteY6" fmla="*/ 8913 h 10000"/>
                    <a:gd name="connsiteX7" fmla="*/ 0 w 10000"/>
                    <a:gd name="connsiteY7" fmla="*/ 3266 h 10000"/>
                    <a:gd name="connsiteX0" fmla="*/ 0 w 10000"/>
                    <a:gd name="connsiteY0" fmla="*/ 3266 h 10380"/>
                    <a:gd name="connsiteX1" fmla="*/ 3569 w 10000"/>
                    <a:gd name="connsiteY1" fmla="*/ 2788 h 10380"/>
                    <a:gd name="connsiteX2" fmla="*/ 10000 w 10000"/>
                    <a:gd name="connsiteY2" fmla="*/ 219 h 10380"/>
                    <a:gd name="connsiteX3" fmla="*/ 10000 w 10000"/>
                    <a:gd name="connsiteY3" fmla="*/ 8913 h 10380"/>
                    <a:gd name="connsiteX4" fmla="*/ 7686 w 10000"/>
                    <a:gd name="connsiteY4" fmla="*/ 10351 h 10380"/>
                    <a:gd name="connsiteX5" fmla="*/ 2500 w 10000"/>
                    <a:gd name="connsiteY5" fmla="*/ 10000 h 10380"/>
                    <a:gd name="connsiteX6" fmla="*/ 0 w 10000"/>
                    <a:gd name="connsiteY6" fmla="*/ 8913 h 10380"/>
                    <a:gd name="connsiteX7" fmla="*/ 0 w 10000"/>
                    <a:gd name="connsiteY7" fmla="*/ 3266 h 10380"/>
                    <a:gd name="connsiteX0" fmla="*/ 0 w 10023"/>
                    <a:gd name="connsiteY0" fmla="*/ 3266 h 10355"/>
                    <a:gd name="connsiteX1" fmla="*/ 3569 w 10023"/>
                    <a:gd name="connsiteY1" fmla="*/ 2788 h 10355"/>
                    <a:gd name="connsiteX2" fmla="*/ 10000 w 10023"/>
                    <a:gd name="connsiteY2" fmla="*/ 219 h 10355"/>
                    <a:gd name="connsiteX3" fmla="*/ 10023 w 10023"/>
                    <a:gd name="connsiteY3" fmla="*/ 9654 h 10355"/>
                    <a:gd name="connsiteX4" fmla="*/ 7686 w 10023"/>
                    <a:gd name="connsiteY4" fmla="*/ 10351 h 10355"/>
                    <a:gd name="connsiteX5" fmla="*/ 2500 w 10023"/>
                    <a:gd name="connsiteY5" fmla="*/ 10000 h 10355"/>
                    <a:gd name="connsiteX6" fmla="*/ 0 w 10023"/>
                    <a:gd name="connsiteY6" fmla="*/ 8913 h 10355"/>
                    <a:gd name="connsiteX7" fmla="*/ 0 w 10023"/>
                    <a:gd name="connsiteY7" fmla="*/ 3266 h 1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23" h="10355">
                      <a:moveTo>
                        <a:pt x="0" y="3266"/>
                      </a:moveTo>
                      <a:cubicBezTo>
                        <a:pt x="0" y="3865"/>
                        <a:pt x="1902" y="3296"/>
                        <a:pt x="3569" y="2788"/>
                      </a:cubicBezTo>
                      <a:cubicBezTo>
                        <a:pt x="5236" y="2280"/>
                        <a:pt x="8812" y="-842"/>
                        <a:pt x="10000" y="219"/>
                      </a:cubicBezTo>
                      <a:cubicBezTo>
                        <a:pt x="10008" y="3364"/>
                        <a:pt x="10015" y="6509"/>
                        <a:pt x="10023" y="9654"/>
                      </a:cubicBezTo>
                      <a:cubicBezTo>
                        <a:pt x="10023" y="9055"/>
                        <a:pt x="8940" y="10293"/>
                        <a:pt x="7686" y="10351"/>
                      </a:cubicBezTo>
                      <a:cubicBezTo>
                        <a:pt x="6432" y="10409"/>
                        <a:pt x="3750" y="9819"/>
                        <a:pt x="2500" y="10000"/>
                      </a:cubicBezTo>
                      <a:cubicBezTo>
                        <a:pt x="1119" y="10000"/>
                        <a:pt x="0" y="9513"/>
                        <a:pt x="0" y="8913"/>
                      </a:cubicBezTo>
                      <a:lnTo>
                        <a:pt x="0" y="32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1" name="流程图: 联系 30"/>
                <p:cNvSpPr/>
                <p:nvPr/>
              </p:nvSpPr>
              <p:spPr>
                <a:xfrm>
                  <a:off x="2839332" y="2781642"/>
                  <a:ext cx="80008" cy="80008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2" name="流程图: 联系 31"/>
                <p:cNvSpPr/>
                <p:nvPr/>
              </p:nvSpPr>
              <p:spPr>
                <a:xfrm>
                  <a:off x="3182199" y="2774557"/>
                  <a:ext cx="84792" cy="94177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2214944" y="3093650"/>
                  <a:ext cx="344487" cy="222249"/>
                  <a:chOff x="3841750" y="3284537"/>
                  <a:chExt cx="344487" cy="222249"/>
                </a:xfrm>
              </p:grpSpPr>
              <p:sp>
                <p:nvSpPr>
                  <p:cNvPr id="37" name="流程图: 可选过程 36"/>
                  <p:cNvSpPr/>
                  <p:nvPr/>
                </p:nvSpPr>
                <p:spPr>
                  <a:xfrm>
                    <a:off x="4090987" y="3338623"/>
                    <a:ext cx="95250" cy="1404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4" name="流程图: 可选过程 33"/>
                  <p:cNvSpPr/>
                  <p:nvPr/>
                </p:nvSpPr>
                <p:spPr>
                  <a:xfrm>
                    <a:off x="3841750" y="330200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6" name="流程图: 可选过程 35"/>
                  <p:cNvSpPr/>
                  <p:nvPr/>
                </p:nvSpPr>
                <p:spPr>
                  <a:xfrm>
                    <a:off x="4021137" y="329803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5" name="流程图: 可选过程 34"/>
                  <p:cNvSpPr/>
                  <p:nvPr/>
                </p:nvSpPr>
                <p:spPr>
                  <a:xfrm>
                    <a:off x="3921125" y="3284537"/>
                    <a:ext cx="120650" cy="22224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1618263" y="3205407"/>
                  <a:ext cx="1912813" cy="93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流程图: 磁盘 14"/>
              <p:cNvSpPr/>
              <p:nvPr/>
            </p:nvSpPr>
            <p:spPr>
              <a:xfrm rot="2090966">
                <a:off x="2685466" y="2360601"/>
                <a:ext cx="128157" cy="1114499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 rot="18288119">
                <a:off x="2671055" y="2696861"/>
                <a:ext cx="344487" cy="222249"/>
                <a:chOff x="2251746" y="4906503"/>
                <a:chExt cx="344487" cy="222249"/>
              </a:xfrm>
            </p:grpSpPr>
            <p:sp>
              <p:nvSpPr>
                <p:cNvPr id="44" name="流程图: 可选过程 43"/>
                <p:cNvSpPr/>
                <p:nvPr/>
              </p:nvSpPr>
              <p:spPr>
                <a:xfrm flipH="1">
                  <a:off x="2251746" y="4960589"/>
                  <a:ext cx="95250" cy="140488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7" name="流程图: 可选过程 46"/>
                <p:cNvSpPr/>
                <p:nvPr/>
              </p:nvSpPr>
              <p:spPr>
                <a:xfrm flipH="1">
                  <a:off x="2500983" y="492396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" name="流程图: 可选过程 48"/>
                <p:cNvSpPr/>
                <p:nvPr/>
              </p:nvSpPr>
              <p:spPr>
                <a:xfrm flipH="1">
                  <a:off x="2321596" y="491999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0" name="流程图: 可选过程 49"/>
                <p:cNvSpPr/>
                <p:nvPr/>
              </p:nvSpPr>
              <p:spPr>
                <a:xfrm flipH="1">
                  <a:off x="2396208" y="4906503"/>
                  <a:ext cx="120650" cy="222249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51" name="流程图: 资料带 29"/>
              <p:cNvSpPr/>
              <p:nvPr/>
            </p:nvSpPr>
            <p:spPr>
              <a:xfrm rot="21018889">
                <a:off x="2734356" y="437629"/>
                <a:ext cx="2635477" cy="1836294"/>
              </a:xfrm>
              <a:custGeom>
                <a:avLst/>
                <a:gdLst>
                  <a:gd name="connsiteX0" fmla="*/ 0 w 10000"/>
                  <a:gd name="connsiteY0" fmla="*/ 1000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0 w 10000"/>
                  <a:gd name="connsiteY10" fmla="*/ 1000 h 10000"/>
                  <a:gd name="connsiteX0" fmla="*/ 70 w 10000"/>
                  <a:gd name="connsiteY0" fmla="*/ 3652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130"/>
                  <a:gd name="connsiteX1" fmla="*/ 2872 w 10000"/>
                  <a:gd name="connsiteY1" fmla="*/ 3136 h 10130"/>
                  <a:gd name="connsiteX2" fmla="*/ 5000 w 10000"/>
                  <a:gd name="connsiteY2" fmla="*/ 1000 h 10130"/>
                  <a:gd name="connsiteX3" fmla="*/ 7500 w 10000"/>
                  <a:gd name="connsiteY3" fmla="*/ 0 h 10130"/>
                  <a:gd name="connsiteX4" fmla="*/ 10000 w 10000"/>
                  <a:gd name="connsiteY4" fmla="*/ 1000 h 10130"/>
                  <a:gd name="connsiteX5" fmla="*/ 10000 w 10000"/>
                  <a:gd name="connsiteY5" fmla="*/ 9000 h 10130"/>
                  <a:gd name="connsiteX6" fmla="*/ 7500 w 10000"/>
                  <a:gd name="connsiteY6" fmla="*/ 8000 h 10130"/>
                  <a:gd name="connsiteX7" fmla="*/ 4234 w 10000"/>
                  <a:gd name="connsiteY7" fmla="*/ 9833 h 10130"/>
                  <a:gd name="connsiteX8" fmla="*/ 2500 w 10000"/>
                  <a:gd name="connsiteY8" fmla="*/ 10000 h 10130"/>
                  <a:gd name="connsiteX9" fmla="*/ 0 w 10000"/>
                  <a:gd name="connsiteY9" fmla="*/ 9000 h 10130"/>
                  <a:gd name="connsiteX10" fmla="*/ 70 w 10000"/>
                  <a:gd name="connsiteY10" fmla="*/ 3652 h 1013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2500 w 10000"/>
                  <a:gd name="connsiteY7" fmla="*/ 10000 h 10000"/>
                  <a:gd name="connsiteX8" fmla="*/ 0 w 10000"/>
                  <a:gd name="connsiteY8" fmla="*/ 9000 h 10000"/>
                  <a:gd name="connsiteX9" fmla="*/ 70 w 10000"/>
                  <a:gd name="connsiteY9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70 w 10000"/>
                  <a:gd name="connsiteY8" fmla="*/ 3652 h 10000"/>
                  <a:gd name="connsiteX0" fmla="*/ 0 w 10000"/>
                  <a:gd name="connsiteY0" fmla="*/ 3803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0 w 10000"/>
                  <a:gd name="connsiteY8" fmla="*/ 3803 h 10000"/>
                  <a:gd name="connsiteX0" fmla="*/ 0 w 10000"/>
                  <a:gd name="connsiteY0" fmla="*/ 3018 h 9215"/>
                  <a:gd name="connsiteX1" fmla="*/ 2872 w 10000"/>
                  <a:gd name="connsiteY1" fmla="*/ 2351 h 9215"/>
                  <a:gd name="connsiteX2" fmla="*/ 10000 w 10000"/>
                  <a:gd name="connsiteY2" fmla="*/ 215 h 9215"/>
                  <a:gd name="connsiteX3" fmla="*/ 10000 w 10000"/>
                  <a:gd name="connsiteY3" fmla="*/ 8215 h 9215"/>
                  <a:gd name="connsiteX4" fmla="*/ 7500 w 10000"/>
                  <a:gd name="connsiteY4" fmla="*/ 7215 h 9215"/>
                  <a:gd name="connsiteX5" fmla="*/ 2500 w 10000"/>
                  <a:gd name="connsiteY5" fmla="*/ 9215 h 9215"/>
                  <a:gd name="connsiteX6" fmla="*/ 0 w 10000"/>
                  <a:gd name="connsiteY6" fmla="*/ 8215 h 9215"/>
                  <a:gd name="connsiteX7" fmla="*/ 0 w 10000"/>
                  <a:gd name="connsiteY7" fmla="*/ 3018 h 9215"/>
                  <a:gd name="connsiteX0" fmla="*/ 0 w 10000"/>
                  <a:gd name="connsiteY0" fmla="*/ 3261 h 9986"/>
                  <a:gd name="connsiteX1" fmla="*/ 3569 w 10000"/>
                  <a:gd name="connsiteY1" fmla="*/ 2784 h 9986"/>
                  <a:gd name="connsiteX2" fmla="*/ 10000 w 10000"/>
                  <a:gd name="connsiteY2" fmla="*/ 219 h 9986"/>
                  <a:gd name="connsiteX3" fmla="*/ 10000 w 10000"/>
                  <a:gd name="connsiteY3" fmla="*/ 8901 h 9986"/>
                  <a:gd name="connsiteX4" fmla="*/ 7500 w 10000"/>
                  <a:gd name="connsiteY4" fmla="*/ 7816 h 9986"/>
                  <a:gd name="connsiteX5" fmla="*/ 2500 w 10000"/>
                  <a:gd name="connsiteY5" fmla="*/ 9986 h 9986"/>
                  <a:gd name="connsiteX6" fmla="*/ 0 w 10000"/>
                  <a:gd name="connsiteY6" fmla="*/ 8901 h 9986"/>
                  <a:gd name="connsiteX7" fmla="*/ 0 w 10000"/>
                  <a:gd name="connsiteY7" fmla="*/ 3261 h 9986"/>
                  <a:gd name="connsiteX0" fmla="*/ 0 w 10000"/>
                  <a:gd name="connsiteY0" fmla="*/ 3266 h 10000"/>
                  <a:gd name="connsiteX1" fmla="*/ 3569 w 10000"/>
                  <a:gd name="connsiteY1" fmla="*/ 2788 h 10000"/>
                  <a:gd name="connsiteX2" fmla="*/ 10000 w 10000"/>
                  <a:gd name="connsiteY2" fmla="*/ 219 h 10000"/>
                  <a:gd name="connsiteX3" fmla="*/ 10000 w 10000"/>
                  <a:gd name="connsiteY3" fmla="*/ 8913 h 10000"/>
                  <a:gd name="connsiteX4" fmla="*/ 7717 w 10000"/>
                  <a:gd name="connsiteY4" fmla="*/ 9144 h 10000"/>
                  <a:gd name="connsiteX5" fmla="*/ 2500 w 10000"/>
                  <a:gd name="connsiteY5" fmla="*/ 10000 h 10000"/>
                  <a:gd name="connsiteX6" fmla="*/ 0 w 10000"/>
                  <a:gd name="connsiteY6" fmla="*/ 8913 h 10000"/>
                  <a:gd name="connsiteX7" fmla="*/ 0 w 10000"/>
                  <a:gd name="connsiteY7" fmla="*/ 3266 h 10000"/>
                  <a:gd name="connsiteX0" fmla="*/ 0 w 10000"/>
                  <a:gd name="connsiteY0" fmla="*/ 3266 h 10380"/>
                  <a:gd name="connsiteX1" fmla="*/ 3569 w 10000"/>
                  <a:gd name="connsiteY1" fmla="*/ 2788 h 10380"/>
                  <a:gd name="connsiteX2" fmla="*/ 10000 w 10000"/>
                  <a:gd name="connsiteY2" fmla="*/ 219 h 10380"/>
                  <a:gd name="connsiteX3" fmla="*/ 10000 w 10000"/>
                  <a:gd name="connsiteY3" fmla="*/ 8913 h 10380"/>
                  <a:gd name="connsiteX4" fmla="*/ 7686 w 10000"/>
                  <a:gd name="connsiteY4" fmla="*/ 10351 h 10380"/>
                  <a:gd name="connsiteX5" fmla="*/ 2500 w 10000"/>
                  <a:gd name="connsiteY5" fmla="*/ 10000 h 10380"/>
                  <a:gd name="connsiteX6" fmla="*/ 0 w 10000"/>
                  <a:gd name="connsiteY6" fmla="*/ 8913 h 10380"/>
                  <a:gd name="connsiteX7" fmla="*/ 0 w 10000"/>
                  <a:gd name="connsiteY7" fmla="*/ 3266 h 10380"/>
                  <a:gd name="connsiteX0" fmla="*/ 0 w 10023"/>
                  <a:gd name="connsiteY0" fmla="*/ 3266 h 10355"/>
                  <a:gd name="connsiteX1" fmla="*/ 3569 w 10023"/>
                  <a:gd name="connsiteY1" fmla="*/ 2788 h 10355"/>
                  <a:gd name="connsiteX2" fmla="*/ 10000 w 10023"/>
                  <a:gd name="connsiteY2" fmla="*/ 219 h 10355"/>
                  <a:gd name="connsiteX3" fmla="*/ 10023 w 10023"/>
                  <a:gd name="connsiteY3" fmla="*/ 9654 h 10355"/>
                  <a:gd name="connsiteX4" fmla="*/ 7686 w 10023"/>
                  <a:gd name="connsiteY4" fmla="*/ 10351 h 10355"/>
                  <a:gd name="connsiteX5" fmla="*/ 2500 w 10023"/>
                  <a:gd name="connsiteY5" fmla="*/ 10000 h 10355"/>
                  <a:gd name="connsiteX6" fmla="*/ 0 w 10023"/>
                  <a:gd name="connsiteY6" fmla="*/ 8913 h 10355"/>
                  <a:gd name="connsiteX7" fmla="*/ 0 w 10023"/>
                  <a:gd name="connsiteY7" fmla="*/ 3266 h 10355"/>
                  <a:gd name="connsiteX0" fmla="*/ 0 w 10023"/>
                  <a:gd name="connsiteY0" fmla="*/ 2139 h 9228"/>
                  <a:gd name="connsiteX1" fmla="*/ 3569 w 10023"/>
                  <a:gd name="connsiteY1" fmla="*/ 1661 h 9228"/>
                  <a:gd name="connsiteX2" fmla="*/ 8922 w 10023"/>
                  <a:gd name="connsiteY2" fmla="*/ 295 h 9228"/>
                  <a:gd name="connsiteX3" fmla="*/ 10023 w 10023"/>
                  <a:gd name="connsiteY3" fmla="*/ 8527 h 9228"/>
                  <a:gd name="connsiteX4" fmla="*/ 7686 w 10023"/>
                  <a:gd name="connsiteY4" fmla="*/ 9224 h 9228"/>
                  <a:gd name="connsiteX5" fmla="*/ 2500 w 10023"/>
                  <a:gd name="connsiteY5" fmla="*/ 8873 h 9228"/>
                  <a:gd name="connsiteX6" fmla="*/ 0 w 10023"/>
                  <a:gd name="connsiteY6" fmla="*/ 7786 h 9228"/>
                  <a:gd name="connsiteX7" fmla="*/ 0 w 10023"/>
                  <a:gd name="connsiteY7" fmla="*/ 2139 h 9228"/>
                  <a:gd name="connsiteX0" fmla="*/ 0 w 10154"/>
                  <a:gd name="connsiteY0" fmla="*/ 2065 h 9747"/>
                  <a:gd name="connsiteX1" fmla="*/ 3561 w 10154"/>
                  <a:gd name="connsiteY1" fmla="*/ 1547 h 9747"/>
                  <a:gd name="connsiteX2" fmla="*/ 8902 w 10154"/>
                  <a:gd name="connsiteY2" fmla="*/ 67 h 9747"/>
                  <a:gd name="connsiteX3" fmla="*/ 9961 w 10154"/>
                  <a:gd name="connsiteY3" fmla="*/ 3937 h 9747"/>
                  <a:gd name="connsiteX4" fmla="*/ 10000 w 10154"/>
                  <a:gd name="connsiteY4" fmla="*/ 8987 h 9747"/>
                  <a:gd name="connsiteX5" fmla="*/ 7668 w 10154"/>
                  <a:gd name="connsiteY5" fmla="*/ 9743 h 9747"/>
                  <a:gd name="connsiteX6" fmla="*/ 2494 w 10154"/>
                  <a:gd name="connsiteY6" fmla="*/ 9362 h 9747"/>
                  <a:gd name="connsiteX7" fmla="*/ 0 w 10154"/>
                  <a:gd name="connsiteY7" fmla="*/ 8184 h 9747"/>
                  <a:gd name="connsiteX8" fmla="*/ 0 w 10154"/>
                  <a:gd name="connsiteY8" fmla="*/ 2065 h 9747"/>
                  <a:gd name="connsiteX0" fmla="*/ 0 w 9891"/>
                  <a:gd name="connsiteY0" fmla="*/ 2119 h 10015"/>
                  <a:gd name="connsiteX1" fmla="*/ 3507 w 9891"/>
                  <a:gd name="connsiteY1" fmla="*/ 1587 h 10015"/>
                  <a:gd name="connsiteX2" fmla="*/ 8767 w 9891"/>
                  <a:gd name="connsiteY2" fmla="*/ 69 h 10015"/>
                  <a:gd name="connsiteX3" fmla="*/ 9810 w 9891"/>
                  <a:gd name="connsiteY3" fmla="*/ 4039 h 10015"/>
                  <a:gd name="connsiteX4" fmla="*/ 9592 w 9891"/>
                  <a:gd name="connsiteY4" fmla="*/ 8729 h 10015"/>
                  <a:gd name="connsiteX5" fmla="*/ 7552 w 9891"/>
                  <a:gd name="connsiteY5" fmla="*/ 9996 h 10015"/>
                  <a:gd name="connsiteX6" fmla="*/ 2456 w 9891"/>
                  <a:gd name="connsiteY6" fmla="*/ 9605 h 10015"/>
                  <a:gd name="connsiteX7" fmla="*/ 0 w 9891"/>
                  <a:gd name="connsiteY7" fmla="*/ 8396 h 10015"/>
                  <a:gd name="connsiteX8" fmla="*/ 0 w 9891"/>
                  <a:gd name="connsiteY8" fmla="*/ 2119 h 10015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0 w 10001"/>
                  <a:gd name="connsiteY7" fmla="*/ 8395 h 10012"/>
                  <a:gd name="connsiteX8" fmla="*/ 0 w 10001"/>
                  <a:gd name="connsiteY8" fmla="*/ 2128 h 10012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104 w 10001"/>
                  <a:gd name="connsiteY7" fmla="*/ 8362 h 10012"/>
                  <a:gd name="connsiteX8" fmla="*/ 0 w 10001"/>
                  <a:gd name="connsiteY8" fmla="*/ 2128 h 10012"/>
                  <a:gd name="connsiteX0" fmla="*/ 0 w 10048"/>
                  <a:gd name="connsiteY0" fmla="*/ 2113 h 10012"/>
                  <a:gd name="connsiteX1" fmla="*/ 3593 w 10048"/>
                  <a:gd name="connsiteY1" fmla="*/ 1597 h 10012"/>
                  <a:gd name="connsiteX2" fmla="*/ 8667 w 10048"/>
                  <a:gd name="connsiteY2" fmla="*/ 68 h 10012"/>
                  <a:gd name="connsiteX3" fmla="*/ 9965 w 10048"/>
                  <a:gd name="connsiteY3" fmla="*/ 4045 h 10012"/>
                  <a:gd name="connsiteX4" fmla="*/ 9745 w 10048"/>
                  <a:gd name="connsiteY4" fmla="*/ 8728 h 10012"/>
                  <a:gd name="connsiteX5" fmla="*/ 7682 w 10048"/>
                  <a:gd name="connsiteY5" fmla="*/ 9993 h 10012"/>
                  <a:gd name="connsiteX6" fmla="*/ 2530 w 10048"/>
                  <a:gd name="connsiteY6" fmla="*/ 9603 h 10012"/>
                  <a:gd name="connsiteX7" fmla="*/ 151 w 10048"/>
                  <a:gd name="connsiteY7" fmla="*/ 8362 h 10012"/>
                  <a:gd name="connsiteX8" fmla="*/ 0 w 10048"/>
                  <a:gd name="connsiteY8" fmla="*/ 2113 h 10012"/>
                  <a:gd name="connsiteX0" fmla="*/ 133 w 9902"/>
                  <a:gd name="connsiteY0" fmla="*/ 2205 h 10012"/>
                  <a:gd name="connsiteX1" fmla="*/ 3447 w 9902"/>
                  <a:gd name="connsiteY1" fmla="*/ 1597 h 10012"/>
                  <a:gd name="connsiteX2" fmla="*/ 8521 w 9902"/>
                  <a:gd name="connsiteY2" fmla="*/ 68 h 10012"/>
                  <a:gd name="connsiteX3" fmla="*/ 9819 w 9902"/>
                  <a:gd name="connsiteY3" fmla="*/ 4045 h 10012"/>
                  <a:gd name="connsiteX4" fmla="*/ 9599 w 9902"/>
                  <a:gd name="connsiteY4" fmla="*/ 8728 h 10012"/>
                  <a:gd name="connsiteX5" fmla="*/ 7536 w 9902"/>
                  <a:gd name="connsiteY5" fmla="*/ 9993 h 10012"/>
                  <a:gd name="connsiteX6" fmla="*/ 2384 w 9902"/>
                  <a:gd name="connsiteY6" fmla="*/ 9603 h 10012"/>
                  <a:gd name="connsiteX7" fmla="*/ 5 w 9902"/>
                  <a:gd name="connsiteY7" fmla="*/ 8362 h 10012"/>
                  <a:gd name="connsiteX8" fmla="*/ 133 w 9902"/>
                  <a:gd name="connsiteY8" fmla="*/ 2205 h 10012"/>
                  <a:gd name="connsiteX0" fmla="*/ 45 w 9911"/>
                  <a:gd name="connsiteY0" fmla="*/ 2202 h 10000"/>
                  <a:gd name="connsiteX1" fmla="*/ 3392 w 9911"/>
                  <a:gd name="connsiteY1" fmla="*/ 1595 h 10000"/>
                  <a:gd name="connsiteX2" fmla="*/ 8516 w 9911"/>
                  <a:gd name="connsiteY2" fmla="*/ 68 h 10000"/>
                  <a:gd name="connsiteX3" fmla="*/ 9827 w 9911"/>
                  <a:gd name="connsiteY3" fmla="*/ 4040 h 10000"/>
                  <a:gd name="connsiteX4" fmla="*/ 9605 w 9911"/>
                  <a:gd name="connsiteY4" fmla="*/ 8718 h 10000"/>
                  <a:gd name="connsiteX5" fmla="*/ 7522 w 9911"/>
                  <a:gd name="connsiteY5" fmla="*/ 9981 h 10000"/>
                  <a:gd name="connsiteX6" fmla="*/ 2319 w 9911"/>
                  <a:gd name="connsiteY6" fmla="*/ 9591 h 10000"/>
                  <a:gd name="connsiteX7" fmla="*/ 8 w 9911"/>
                  <a:gd name="connsiteY7" fmla="*/ 8112 h 10000"/>
                  <a:gd name="connsiteX8" fmla="*/ 45 w 9911"/>
                  <a:gd name="connsiteY8" fmla="*/ 2202 h 10000"/>
                  <a:gd name="connsiteX0" fmla="*/ 164 w 10119"/>
                  <a:gd name="connsiteY0" fmla="*/ 2202 h 10000"/>
                  <a:gd name="connsiteX1" fmla="*/ 3541 w 10119"/>
                  <a:gd name="connsiteY1" fmla="*/ 1595 h 10000"/>
                  <a:gd name="connsiteX2" fmla="*/ 8711 w 10119"/>
                  <a:gd name="connsiteY2" fmla="*/ 68 h 10000"/>
                  <a:gd name="connsiteX3" fmla="*/ 10034 w 10119"/>
                  <a:gd name="connsiteY3" fmla="*/ 4040 h 10000"/>
                  <a:gd name="connsiteX4" fmla="*/ 9810 w 10119"/>
                  <a:gd name="connsiteY4" fmla="*/ 8718 h 10000"/>
                  <a:gd name="connsiteX5" fmla="*/ 7709 w 10119"/>
                  <a:gd name="connsiteY5" fmla="*/ 9981 h 10000"/>
                  <a:gd name="connsiteX6" fmla="*/ 2459 w 10119"/>
                  <a:gd name="connsiteY6" fmla="*/ 9591 h 10000"/>
                  <a:gd name="connsiteX7" fmla="*/ 127 w 10119"/>
                  <a:gd name="connsiteY7" fmla="*/ 8112 h 10000"/>
                  <a:gd name="connsiteX8" fmla="*/ 164 w 10119"/>
                  <a:gd name="connsiteY8" fmla="*/ 2202 h 10000"/>
                  <a:gd name="connsiteX0" fmla="*/ 164 w 10119"/>
                  <a:gd name="connsiteY0" fmla="*/ 1908 h 9706"/>
                  <a:gd name="connsiteX1" fmla="*/ 3541 w 10119"/>
                  <a:gd name="connsiteY1" fmla="*/ 1301 h 9706"/>
                  <a:gd name="connsiteX2" fmla="*/ 8406 w 10119"/>
                  <a:gd name="connsiteY2" fmla="*/ 80 h 9706"/>
                  <a:gd name="connsiteX3" fmla="*/ 10034 w 10119"/>
                  <a:gd name="connsiteY3" fmla="*/ 3746 h 9706"/>
                  <a:gd name="connsiteX4" fmla="*/ 9810 w 10119"/>
                  <a:gd name="connsiteY4" fmla="*/ 8424 h 9706"/>
                  <a:gd name="connsiteX5" fmla="*/ 7709 w 10119"/>
                  <a:gd name="connsiteY5" fmla="*/ 9687 h 9706"/>
                  <a:gd name="connsiteX6" fmla="*/ 2459 w 10119"/>
                  <a:gd name="connsiteY6" fmla="*/ 9297 h 9706"/>
                  <a:gd name="connsiteX7" fmla="*/ 127 w 10119"/>
                  <a:gd name="connsiteY7" fmla="*/ 7818 h 9706"/>
                  <a:gd name="connsiteX8" fmla="*/ 164 w 10119"/>
                  <a:gd name="connsiteY8" fmla="*/ 1908 h 9706"/>
                  <a:gd name="connsiteX0" fmla="*/ 162 w 10000"/>
                  <a:gd name="connsiteY0" fmla="*/ 1868 h 9902"/>
                  <a:gd name="connsiteX1" fmla="*/ 3499 w 10000"/>
                  <a:gd name="connsiteY1" fmla="*/ 1242 h 9902"/>
                  <a:gd name="connsiteX2" fmla="*/ 7992 w 10000"/>
                  <a:gd name="connsiteY2" fmla="*/ 87 h 9902"/>
                  <a:gd name="connsiteX3" fmla="*/ 9916 w 10000"/>
                  <a:gd name="connsiteY3" fmla="*/ 3761 h 9902"/>
                  <a:gd name="connsiteX4" fmla="*/ 9695 w 10000"/>
                  <a:gd name="connsiteY4" fmla="*/ 8581 h 9902"/>
                  <a:gd name="connsiteX5" fmla="*/ 7618 w 10000"/>
                  <a:gd name="connsiteY5" fmla="*/ 9882 h 9902"/>
                  <a:gd name="connsiteX6" fmla="*/ 2430 w 10000"/>
                  <a:gd name="connsiteY6" fmla="*/ 9481 h 9902"/>
                  <a:gd name="connsiteX7" fmla="*/ 126 w 10000"/>
                  <a:gd name="connsiteY7" fmla="*/ 7957 h 9902"/>
                  <a:gd name="connsiteX8" fmla="*/ 162 w 10000"/>
                  <a:gd name="connsiteY8" fmla="*/ 1868 h 9902"/>
                  <a:gd name="connsiteX0" fmla="*/ 307 w 10145"/>
                  <a:gd name="connsiteY0" fmla="*/ 1885 h 9999"/>
                  <a:gd name="connsiteX1" fmla="*/ 3644 w 10145"/>
                  <a:gd name="connsiteY1" fmla="*/ 1253 h 9999"/>
                  <a:gd name="connsiteX2" fmla="*/ 8137 w 10145"/>
                  <a:gd name="connsiteY2" fmla="*/ 87 h 9999"/>
                  <a:gd name="connsiteX3" fmla="*/ 10061 w 10145"/>
                  <a:gd name="connsiteY3" fmla="*/ 3797 h 9999"/>
                  <a:gd name="connsiteX4" fmla="*/ 9840 w 10145"/>
                  <a:gd name="connsiteY4" fmla="*/ 8665 h 9999"/>
                  <a:gd name="connsiteX5" fmla="*/ 7763 w 10145"/>
                  <a:gd name="connsiteY5" fmla="*/ 9979 h 9999"/>
                  <a:gd name="connsiteX6" fmla="*/ 2575 w 10145"/>
                  <a:gd name="connsiteY6" fmla="*/ 9574 h 9999"/>
                  <a:gd name="connsiteX7" fmla="*/ 97 w 10145"/>
                  <a:gd name="connsiteY7" fmla="*/ 8186 h 9999"/>
                  <a:gd name="connsiteX8" fmla="*/ 307 w 10145"/>
                  <a:gd name="connsiteY8" fmla="*/ 1885 h 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5" h="9999">
                    <a:moveTo>
                      <a:pt x="307" y="1885"/>
                    </a:moveTo>
                    <a:cubicBezTo>
                      <a:pt x="307" y="2576"/>
                      <a:pt x="2339" y="1553"/>
                      <a:pt x="3644" y="1253"/>
                    </a:cubicBezTo>
                    <a:cubicBezTo>
                      <a:pt x="4949" y="953"/>
                      <a:pt x="7184" y="-344"/>
                      <a:pt x="8137" y="87"/>
                    </a:cubicBezTo>
                    <a:cubicBezTo>
                      <a:pt x="9091" y="517"/>
                      <a:pt x="9878" y="2215"/>
                      <a:pt x="10061" y="3797"/>
                    </a:cubicBezTo>
                    <a:cubicBezTo>
                      <a:pt x="10245" y="5382"/>
                      <a:pt x="10107" y="7641"/>
                      <a:pt x="9840" y="8665"/>
                    </a:cubicBezTo>
                    <a:cubicBezTo>
                      <a:pt x="9840" y="7973"/>
                      <a:pt x="8972" y="9827"/>
                      <a:pt x="7763" y="9979"/>
                    </a:cubicBezTo>
                    <a:cubicBezTo>
                      <a:pt x="6553" y="10131"/>
                      <a:pt x="3825" y="9366"/>
                      <a:pt x="2575" y="9574"/>
                    </a:cubicBezTo>
                    <a:cubicBezTo>
                      <a:pt x="1193" y="9574"/>
                      <a:pt x="97" y="8879"/>
                      <a:pt x="97" y="8186"/>
                    </a:cubicBezTo>
                    <a:cubicBezTo>
                      <a:pt x="-222" y="5649"/>
                      <a:pt x="344" y="4046"/>
                      <a:pt x="307" y="18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439116" y="779597"/>
                <a:ext cx="1189972" cy="1266466"/>
              </a:xfrm>
              <a:prstGeom prst="ellipse">
                <a:avLst/>
              </a:prstGeom>
              <a:solidFill>
                <a:srgbClr val="245E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 rot="2182996">
                <a:off x="4088960" y="942727"/>
                <a:ext cx="422728" cy="222224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流程图: 联系 21"/>
              <p:cNvSpPr/>
              <p:nvPr/>
            </p:nvSpPr>
            <p:spPr>
              <a:xfrm>
                <a:off x="3876811" y="1739467"/>
                <a:ext cx="228123" cy="19678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4" name="同心圆 13"/>
            <p:cNvSpPr/>
            <p:nvPr/>
          </p:nvSpPr>
          <p:spPr>
            <a:xfrm>
              <a:off x="2602918" y="-6199"/>
              <a:ext cx="2886845" cy="2906481"/>
            </a:xfrm>
            <a:prstGeom prst="donu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933140" y="2818519"/>
            <a:ext cx="591882" cy="2794141"/>
          </a:xfrm>
          <a:prstGeom prst="roundRect">
            <a:avLst/>
          </a:prstGeom>
          <a:solidFill>
            <a:srgbClr val="F6910A"/>
          </a:solidFill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大家来找茬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07" y="2818519"/>
            <a:ext cx="6745266" cy="27941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5310" y="2138960"/>
            <a:ext cx="542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请在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分钟时间内，找出左图中</a:t>
            </a:r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处不同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YinZJG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YinZJG#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2139</TotalTime>
  <Words>1021</Words>
  <Application>Microsoft Office PowerPoint</Application>
  <PresentationFormat>全屏显示(4:3)</PresentationFormat>
  <Paragraphs>117</Paragraphs>
  <Slides>13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华文琥珀</vt:lpstr>
      <vt:lpstr>宋体</vt:lpstr>
      <vt:lpstr>微软雅黑</vt:lpstr>
      <vt:lpstr>Arial</vt:lpstr>
      <vt:lpstr>Broadway BT</vt:lpstr>
      <vt:lpstr>Calibri</vt:lpstr>
      <vt:lpstr>Calibri Light</vt:lpstr>
      <vt:lpstr>Times New Roman</vt:lpstr>
      <vt:lpstr>Wingdings</vt:lpstr>
      <vt:lpstr>Office 主题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lidan</cp:lastModifiedBy>
  <cp:revision>249</cp:revision>
  <dcterms:created xsi:type="dcterms:W3CDTF">2015-07-17T02:53:28Z</dcterms:created>
  <dcterms:modified xsi:type="dcterms:W3CDTF">2017-09-26T14:07:28Z</dcterms:modified>
</cp:coreProperties>
</file>