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0"/>
    <p:restoredTop sz="94701"/>
  </p:normalViewPr>
  <p:slideViewPr>
    <p:cSldViewPr snapToGrid="0">
      <p:cViewPr varScale="1">
        <p:scale>
          <a:sx n="125" d="100"/>
          <a:sy n="125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34E64D-5266-C746-A854-04081C2E0618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26A9332-5796-CB4A-9869-EF2484EE2368}">
      <dgm:prSet/>
      <dgm:spPr/>
      <dgm:t>
        <a:bodyPr/>
        <a:lstStyle/>
        <a:p>
          <a:r>
            <a:rPr lang="en-GB" dirty="0"/>
            <a:t>Documents</a:t>
          </a:r>
          <a:endParaRPr lang="en-PT" dirty="0"/>
        </a:p>
      </dgm:t>
    </dgm:pt>
    <dgm:pt modelId="{BC680DF7-E194-E445-9297-21C4E16FA3E4}" type="parTrans" cxnId="{14044E79-D12D-5F44-B963-8D394A4796B1}">
      <dgm:prSet/>
      <dgm:spPr/>
      <dgm:t>
        <a:bodyPr/>
        <a:lstStyle/>
        <a:p>
          <a:endParaRPr lang="en-GB"/>
        </a:p>
      </dgm:t>
    </dgm:pt>
    <dgm:pt modelId="{06361AD9-24D7-BC44-853E-EDA6751E6BBE}" type="sibTrans" cxnId="{14044E79-D12D-5F44-B963-8D394A4796B1}">
      <dgm:prSet/>
      <dgm:spPr/>
      <dgm:t>
        <a:bodyPr/>
        <a:lstStyle/>
        <a:p>
          <a:endParaRPr lang="en-GB"/>
        </a:p>
      </dgm:t>
    </dgm:pt>
    <dgm:pt modelId="{E7A9A2EE-AAE1-CA42-9B9F-DB89B2CB5B9A}">
      <dgm:prSet/>
      <dgm:spPr/>
      <dgm:t>
        <a:bodyPr/>
        <a:lstStyle/>
        <a:p>
          <a:r>
            <a:rPr lang="en-PT"/>
            <a:t>Preprocessing</a:t>
          </a:r>
        </a:p>
      </dgm:t>
    </dgm:pt>
    <dgm:pt modelId="{5A00D545-94EC-C345-B53B-E532AECCB751}" type="parTrans" cxnId="{933A03B1-52B4-0E40-A65C-7B78323F3680}">
      <dgm:prSet/>
      <dgm:spPr/>
      <dgm:t>
        <a:bodyPr/>
        <a:lstStyle/>
        <a:p>
          <a:endParaRPr lang="en-GB"/>
        </a:p>
      </dgm:t>
    </dgm:pt>
    <dgm:pt modelId="{3AFECB9B-1BF5-C746-BFF0-EFC1601DB8AF}" type="sibTrans" cxnId="{933A03B1-52B4-0E40-A65C-7B78323F3680}">
      <dgm:prSet/>
      <dgm:spPr/>
      <dgm:t>
        <a:bodyPr/>
        <a:lstStyle/>
        <a:p>
          <a:endParaRPr lang="en-GB"/>
        </a:p>
      </dgm:t>
    </dgm:pt>
    <dgm:pt modelId="{0B67FC2B-571F-0042-B6DE-D6F4A54E50A6}">
      <dgm:prSet/>
      <dgm:spPr/>
      <dgm:t>
        <a:bodyPr/>
        <a:lstStyle/>
        <a:p>
          <a:r>
            <a:rPr lang="en-GB"/>
            <a:t>Remove  Stop-words</a:t>
          </a:r>
          <a:endParaRPr lang="en-PT"/>
        </a:p>
      </dgm:t>
    </dgm:pt>
    <dgm:pt modelId="{3DCBF083-0094-9549-9A23-36E3B34E8126}" type="parTrans" cxnId="{A0741E05-9770-974B-99E6-66C05C9736BC}">
      <dgm:prSet/>
      <dgm:spPr/>
      <dgm:t>
        <a:bodyPr/>
        <a:lstStyle/>
        <a:p>
          <a:endParaRPr lang="en-GB"/>
        </a:p>
      </dgm:t>
    </dgm:pt>
    <dgm:pt modelId="{6FDB3C70-7775-694A-B281-EDFA8892125E}" type="sibTrans" cxnId="{A0741E05-9770-974B-99E6-66C05C9736BC}">
      <dgm:prSet/>
      <dgm:spPr/>
      <dgm:t>
        <a:bodyPr/>
        <a:lstStyle/>
        <a:p>
          <a:endParaRPr lang="en-GB"/>
        </a:p>
      </dgm:t>
    </dgm:pt>
    <dgm:pt modelId="{74CE0432-4744-9745-BABD-516668C35695}">
      <dgm:prSet/>
      <dgm:spPr/>
      <dgm:t>
        <a:bodyPr/>
        <a:lstStyle/>
        <a:p>
          <a:r>
            <a:rPr lang="en-GB"/>
            <a:t>Stemming &amp; Lemmatization</a:t>
          </a:r>
          <a:endParaRPr lang="en-PT"/>
        </a:p>
      </dgm:t>
    </dgm:pt>
    <dgm:pt modelId="{7FDB36EC-DD25-BC4F-8E2C-5328CC461ADD}" type="parTrans" cxnId="{74AB49C6-8A9D-BB4F-AE2A-ADA098612341}">
      <dgm:prSet/>
      <dgm:spPr/>
      <dgm:t>
        <a:bodyPr/>
        <a:lstStyle/>
        <a:p>
          <a:endParaRPr lang="en-GB"/>
        </a:p>
      </dgm:t>
    </dgm:pt>
    <dgm:pt modelId="{289BD9DC-53AA-2D4C-8D8E-D9AD555434D6}" type="sibTrans" cxnId="{74AB49C6-8A9D-BB4F-AE2A-ADA098612341}">
      <dgm:prSet/>
      <dgm:spPr/>
      <dgm:t>
        <a:bodyPr/>
        <a:lstStyle/>
        <a:p>
          <a:endParaRPr lang="en-GB"/>
        </a:p>
      </dgm:t>
    </dgm:pt>
    <dgm:pt modelId="{848A3341-BFD2-F347-AB15-4F0E040A1CD5}">
      <dgm:prSet/>
      <dgm:spPr/>
      <dgm:t>
        <a:bodyPr/>
        <a:lstStyle/>
        <a:p>
          <a:r>
            <a:rPr lang="en-GB"/>
            <a:t>Feature Engineering</a:t>
          </a:r>
          <a:endParaRPr lang="en-PT"/>
        </a:p>
      </dgm:t>
    </dgm:pt>
    <dgm:pt modelId="{D8441CBB-D319-284F-9E28-F6960761D141}" type="parTrans" cxnId="{EFF7340B-0E64-654E-8398-71B10926C61F}">
      <dgm:prSet/>
      <dgm:spPr/>
      <dgm:t>
        <a:bodyPr/>
        <a:lstStyle/>
        <a:p>
          <a:endParaRPr lang="en-GB"/>
        </a:p>
      </dgm:t>
    </dgm:pt>
    <dgm:pt modelId="{D0264D06-C94E-E141-993D-D31300C91E5E}" type="sibTrans" cxnId="{EFF7340B-0E64-654E-8398-71B10926C61F}">
      <dgm:prSet/>
      <dgm:spPr/>
      <dgm:t>
        <a:bodyPr/>
        <a:lstStyle/>
        <a:p>
          <a:endParaRPr lang="en-GB"/>
        </a:p>
      </dgm:t>
    </dgm:pt>
    <dgm:pt modelId="{E2C46B48-E84C-CD4A-B9E5-334E942B7FE9}">
      <dgm:prSet/>
      <dgm:spPr/>
      <dgm:t>
        <a:bodyPr/>
        <a:lstStyle/>
        <a:p>
          <a:r>
            <a:rPr lang="en-GB"/>
            <a:t>BoW</a:t>
          </a:r>
          <a:endParaRPr lang="en-PT"/>
        </a:p>
      </dgm:t>
    </dgm:pt>
    <dgm:pt modelId="{5879A62C-517D-584A-80D0-715362D94A74}" type="parTrans" cxnId="{1F3514E8-930C-EF4A-B9C9-7B6E43C2F83B}">
      <dgm:prSet/>
      <dgm:spPr/>
      <dgm:t>
        <a:bodyPr/>
        <a:lstStyle/>
        <a:p>
          <a:endParaRPr lang="en-GB"/>
        </a:p>
      </dgm:t>
    </dgm:pt>
    <dgm:pt modelId="{783465DF-7CDC-3E40-AD5F-7B8CEF90030D}" type="sibTrans" cxnId="{1F3514E8-930C-EF4A-B9C9-7B6E43C2F83B}">
      <dgm:prSet/>
      <dgm:spPr/>
      <dgm:t>
        <a:bodyPr/>
        <a:lstStyle/>
        <a:p>
          <a:endParaRPr lang="en-GB"/>
        </a:p>
      </dgm:t>
    </dgm:pt>
    <dgm:pt modelId="{2EAA99EE-89CF-FF41-9E04-228ED3EBB4C8}">
      <dgm:prSet/>
      <dgm:spPr/>
      <dgm:t>
        <a:bodyPr/>
        <a:lstStyle/>
        <a:p>
          <a:r>
            <a:rPr lang="en-GB"/>
            <a:t>TF-IDF</a:t>
          </a:r>
          <a:endParaRPr lang="en-PT"/>
        </a:p>
      </dgm:t>
    </dgm:pt>
    <dgm:pt modelId="{48767E23-742C-CB4C-AF28-A4445FEE8BFE}" type="parTrans" cxnId="{125AE7CE-73A5-EF46-A631-1220734BC55E}">
      <dgm:prSet/>
      <dgm:spPr/>
      <dgm:t>
        <a:bodyPr/>
        <a:lstStyle/>
        <a:p>
          <a:endParaRPr lang="en-GB"/>
        </a:p>
      </dgm:t>
    </dgm:pt>
    <dgm:pt modelId="{E4338908-3AD2-D445-9B68-518BEEAFA9DF}" type="sibTrans" cxnId="{125AE7CE-73A5-EF46-A631-1220734BC55E}">
      <dgm:prSet/>
      <dgm:spPr/>
      <dgm:t>
        <a:bodyPr/>
        <a:lstStyle/>
        <a:p>
          <a:endParaRPr lang="en-GB"/>
        </a:p>
      </dgm:t>
    </dgm:pt>
    <dgm:pt modelId="{1BA11644-ADF1-4647-BFB3-B84CAEB1231B}">
      <dgm:prSet/>
      <dgm:spPr/>
      <dgm:t>
        <a:bodyPr/>
        <a:lstStyle/>
        <a:p>
          <a:r>
            <a:rPr lang="en-GB"/>
            <a:t>Build model</a:t>
          </a:r>
          <a:endParaRPr lang="en-PT"/>
        </a:p>
      </dgm:t>
    </dgm:pt>
    <dgm:pt modelId="{51394B99-9EE9-8B40-B65F-4708CEA6DB56}" type="parTrans" cxnId="{D6C6F785-02E1-714F-BB17-473EE6D0D424}">
      <dgm:prSet/>
      <dgm:spPr/>
      <dgm:t>
        <a:bodyPr/>
        <a:lstStyle/>
        <a:p>
          <a:endParaRPr lang="en-GB"/>
        </a:p>
      </dgm:t>
    </dgm:pt>
    <dgm:pt modelId="{C4F8A55D-0A87-7249-AE4B-882BFEAAFE55}" type="sibTrans" cxnId="{D6C6F785-02E1-714F-BB17-473EE6D0D424}">
      <dgm:prSet/>
      <dgm:spPr/>
      <dgm:t>
        <a:bodyPr/>
        <a:lstStyle/>
        <a:p>
          <a:endParaRPr lang="en-GB"/>
        </a:p>
      </dgm:t>
    </dgm:pt>
    <dgm:pt modelId="{90106C78-922E-D746-8D52-1718D27B5242}">
      <dgm:prSet/>
      <dgm:spPr/>
      <dgm:t>
        <a:bodyPr/>
        <a:lstStyle/>
        <a:p>
          <a:r>
            <a:rPr lang="en-GB" dirty="0"/>
            <a:t>T</a:t>
          </a:r>
          <a:r>
            <a:rPr lang="en-PT" dirty="0"/>
            <a:t>okenization</a:t>
          </a:r>
        </a:p>
      </dgm:t>
    </dgm:pt>
    <dgm:pt modelId="{3F5565E2-262E-CB44-A272-7196C67D9934}" type="parTrans" cxnId="{AF8E36DD-DBC9-FE46-8DC4-93BA4E5F1E1B}">
      <dgm:prSet/>
      <dgm:spPr/>
      <dgm:t>
        <a:bodyPr/>
        <a:lstStyle/>
        <a:p>
          <a:endParaRPr lang="en-GB"/>
        </a:p>
      </dgm:t>
    </dgm:pt>
    <dgm:pt modelId="{D8684C9D-41EE-4049-8CAB-39DBB98C98C7}" type="sibTrans" cxnId="{AF8E36DD-DBC9-FE46-8DC4-93BA4E5F1E1B}">
      <dgm:prSet/>
      <dgm:spPr/>
      <dgm:t>
        <a:bodyPr/>
        <a:lstStyle/>
        <a:p>
          <a:endParaRPr lang="en-GB"/>
        </a:p>
      </dgm:t>
    </dgm:pt>
    <dgm:pt modelId="{B63B04F2-581A-5447-9DD8-77A1DE55CBF0}" type="pres">
      <dgm:prSet presAssocID="{5C34E64D-5266-C746-A854-04081C2E0618}" presName="Name0" presStyleCnt="0">
        <dgm:presLayoutVars>
          <dgm:dir/>
          <dgm:animOne val="branch"/>
          <dgm:animLvl val="lvl"/>
        </dgm:presLayoutVars>
      </dgm:prSet>
      <dgm:spPr/>
    </dgm:pt>
    <dgm:pt modelId="{6DC669C3-3D84-5F4B-B46E-E21A6D812009}" type="pres">
      <dgm:prSet presAssocID="{126A9332-5796-CB4A-9869-EF2484EE2368}" presName="chaos" presStyleCnt="0"/>
      <dgm:spPr/>
    </dgm:pt>
    <dgm:pt modelId="{D09AEE0A-8761-7049-81A2-D54E9D088B87}" type="pres">
      <dgm:prSet presAssocID="{126A9332-5796-CB4A-9869-EF2484EE2368}" presName="parTx1" presStyleLbl="revTx" presStyleIdx="0" presStyleCnt="6"/>
      <dgm:spPr/>
    </dgm:pt>
    <dgm:pt modelId="{46F8317A-B5D4-4E4B-BD10-78F75AF9D57E}" type="pres">
      <dgm:prSet presAssocID="{126A9332-5796-CB4A-9869-EF2484EE2368}" presName="c1" presStyleLbl="node1" presStyleIdx="0" presStyleCnt="19"/>
      <dgm:spPr/>
    </dgm:pt>
    <dgm:pt modelId="{EC03D98F-EB34-5749-BCA5-81EF91B11D49}" type="pres">
      <dgm:prSet presAssocID="{126A9332-5796-CB4A-9869-EF2484EE2368}" presName="c2" presStyleLbl="node1" presStyleIdx="1" presStyleCnt="19"/>
      <dgm:spPr/>
    </dgm:pt>
    <dgm:pt modelId="{70357BC9-E40E-8044-BC7D-43F8E45262A6}" type="pres">
      <dgm:prSet presAssocID="{126A9332-5796-CB4A-9869-EF2484EE2368}" presName="c3" presStyleLbl="node1" presStyleIdx="2" presStyleCnt="19"/>
      <dgm:spPr/>
    </dgm:pt>
    <dgm:pt modelId="{B5B7FE91-6A68-B441-BD92-6EEAC96DD827}" type="pres">
      <dgm:prSet presAssocID="{126A9332-5796-CB4A-9869-EF2484EE2368}" presName="c4" presStyleLbl="node1" presStyleIdx="3" presStyleCnt="19"/>
      <dgm:spPr/>
    </dgm:pt>
    <dgm:pt modelId="{8FDFC912-0619-EF4B-B7D2-9F0E30E509D9}" type="pres">
      <dgm:prSet presAssocID="{126A9332-5796-CB4A-9869-EF2484EE2368}" presName="c5" presStyleLbl="node1" presStyleIdx="4" presStyleCnt="19"/>
      <dgm:spPr/>
    </dgm:pt>
    <dgm:pt modelId="{33860A8A-69AF-8340-8B01-A261257258F4}" type="pres">
      <dgm:prSet presAssocID="{126A9332-5796-CB4A-9869-EF2484EE2368}" presName="c6" presStyleLbl="node1" presStyleIdx="5" presStyleCnt="19"/>
      <dgm:spPr/>
    </dgm:pt>
    <dgm:pt modelId="{AE61DABD-5BDC-0B4A-A260-36B16F8F929C}" type="pres">
      <dgm:prSet presAssocID="{126A9332-5796-CB4A-9869-EF2484EE2368}" presName="c7" presStyleLbl="node1" presStyleIdx="6" presStyleCnt="19"/>
      <dgm:spPr/>
    </dgm:pt>
    <dgm:pt modelId="{72901FDD-2319-824D-B7F6-9A64E0DBDD23}" type="pres">
      <dgm:prSet presAssocID="{126A9332-5796-CB4A-9869-EF2484EE2368}" presName="c8" presStyleLbl="node1" presStyleIdx="7" presStyleCnt="19"/>
      <dgm:spPr/>
    </dgm:pt>
    <dgm:pt modelId="{6803F814-B5A9-274F-8E94-A5822BC4822A}" type="pres">
      <dgm:prSet presAssocID="{126A9332-5796-CB4A-9869-EF2484EE2368}" presName="c9" presStyleLbl="node1" presStyleIdx="8" presStyleCnt="19"/>
      <dgm:spPr/>
    </dgm:pt>
    <dgm:pt modelId="{D96159BC-17C4-8644-97F1-0F0916850D62}" type="pres">
      <dgm:prSet presAssocID="{126A9332-5796-CB4A-9869-EF2484EE2368}" presName="c10" presStyleLbl="node1" presStyleIdx="9" presStyleCnt="19"/>
      <dgm:spPr/>
    </dgm:pt>
    <dgm:pt modelId="{AC619A27-9A4F-EA4B-83B6-2BB1BF211DA3}" type="pres">
      <dgm:prSet presAssocID="{126A9332-5796-CB4A-9869-EF2484EE2368}" presName="c11" presStyleLbl="node1" presStyleIdx="10" presStyleCnt="19"/>
      <dgm:spPr/>
    </dgm:pt>
    <dgm:pt modelId="{C37F4C58-305D-2048-A4E5-D1DF0827431D}" type="pres">
      <dgm:prSet presAssocID="{126A9332-5796-CB4A-9869-EF2484EE2368}" presName="c12" presStyleLbl="node1" presStyleIdx="11" presStyleCnt="19"/>
      <dgm:spPr/>
    </dgm:pt>
    <dgm:pt modelId="{4D8A04A9-8CC5-D34A-AD13-42A782621856}" type="pres">
      <dgm:prSet presAssocID="{126A9332-5796-CB4A-9869-EF2484EE2368}" presName="c13" presStyleLbl="node1" presStyleIdx="12" presStyleCnt="19"/>
      <dgm:spPr/>
    </dgm:pt>
    <dgm:pt modelId="{C0C6ACF3-8896-5E49-9C83-08887D170088}" type="pres">
      <dgm:prSet presAssocID="{126A9332-5796-CB4A-9869-EF2484EE2368}" presName="c14" presStyleLbl="node1" presStyleIdx="13" presStyleCnt="19"/>
      <dgm:spPr/>
    </dgm:pt>
    <dgm:pt modelId="{38B5186E-2F09-144B-A349-DD92D6C86893}" type="pres">
      <dgm:prSet presAssocID="{126A9332-5796-CB4A-9869-EF2484EE2368}" presName="c15" presStyleLbl="node1" presStyleIdx="14" presStyleCnt="19"/>
      <dgm:spPr/>
    </dgm:pt>
    <dgm:pt modelId="{4774B82B-A58B-A842-A572-5AD738CC9842}" type="pres">
      <dgm:prSet presAssocID="{126A9332-5796-CB4A-9869-EF2484EE2368}" presName="c16" presStyleLbl="node1" presStyleIdx="15" presStyleCnt="19"/>
      <dgm:spPr/>
    </dgm:pt>
    <dgm:pt modelId="{1F9B3885-01C1-9342-B418-4089EEC88CB1}" type="pres">
      <dgm:prSet presAssocID="{126A9332-5796-CB4A-9869-EF2484EE2368}" presName="c17" presStyleLbl="node1" presStyleIdx="16" presStyleCnt="19"/>
      <dgm:spPr/>
    </dgm:pt>
    <dgm:pt modelId="{AB5C9ADF-1E33-0D45-8B3F-BB6DCCE0D6A5}" type="pres">
      <dgm:prSet presAssocID="{126A9332-5796-CB4A-9869-EF2484EE2368}" presName="c18" presStyleLbl="node1" presStyleIdx="17" presStyleCnt="19"/>
      <dgm:spPr/>
    </dgm:pt>
    <dgm:pt modelId="{5CB209F2-DCE5-AC44-99EF-05DB00487A5D}" type="pres">
      <dgm:prSet presAssocID="{06361AD9-24D7-BC44-853E-EDA6751E6BBE}" presName="chevronComposite1" presStyleCnt="0"/>
      <dgm:spPr/>
    </dgm:pt>
    <dgm:pt modelId="{AE7B6A4A-1048-D043-831C-50D4F780778F}" type="pres">
      <dgm:prSet presAssocID="{06361AD9-24D7-BC44-853E-EDA6751E6BBE}" presName="chevron1" presStyleLbl="sibTrans2D1" presStyleIdx="0" presStyleCnt="4"/>
      <dgm:spPr/>
    </dgm:pt>
    <dgm:pt modelId="{96491D84-3F04-3042-ADA8-0352D1ECE64A}" type="pres">
      <dgm:prSet presAssocID="{06361AD9-24D7-BC44-853E-EDA6751E6BBE}" presName="spChevron1" presStyleCnt="0"/>
      <dgm:spPr/>
    </dgm:pt>
    <dgm:pt modelId="{2A7C9208-8F85-9340-A09D-038146FFE121}" type="pres">
      <dgm:prSet presAssocID="{90106C78-922E-D746-8D52-1718D27B5242}" presName="middle" presStyleCnt="0"/>
      <dgm:spPr/>
    </dgm:pt>
    <dgm:pt modelId="{8F14382C-26AB-6E4C-9C33-400373ED8AE1}" type="pres">
      <dgm:prSet presAssocID="{90106C78-922E-D746-8D52-1718D27B5242}" presName="parTxMid" presStyleLbl="revTx" presStyleIdx="1" presStyleCnt="6"/>
      <dgm:spPr/>
    </dgm:pt>
    <dgm:pt modelId="{BF4D2676-AF0C-1E42-81C4-F97077987B96}" type="pres">
      <dgm:prSet presAssocID="{90106C78-922E-D746-8D52-1718D27B5242}" presName="spMid" presStyleCnt="0"/>
      <dgm:spPr/>
    </dgm:pt>
    <dgm:pt modelId="{04ED14AA-64B5-2E42-8E92-4965ED93EF1B}" type="pres">
      <dgm:prSet presAssocID="{D8684C9D-41EE-4049-8CAB-39DBB98C98C7}" presName="chevronComposite1" presStyleCnt="0"/>
      <dgm:spPr/>
    </dgm:pt>
    <dgm:pt modelId="{37BEDA19-43AA-1241-BBD6-E8D8A71E0585}" type="pres">
      <dgm:prSet presAssocID="{D8684C9D-41EE-4049-8CAB-39DBB98C98C7}" presName="chevron1" presStyleLbl="sibTrans2D1" presStyleIdx="1" presStyleCnt="4"/>
      <dgm:spPr/>
    </dgm:pt>
    <dgm:pt modelId="{6E4CAC6C-BAE7-4046-B1A0-E33AF71044EF}" type="pres">
      <dgm:prSet presAssocID="{D8684C9D-41EE-4049-8CAB-39DBB98C98C7}" presName="spChevron1" presStyleCnt="0"/>
      <dgm:spPr/>
    </dgm:pt>
    <dgm:pt modelId="{5F3576D9-9E69-A646-B663-A68B70F5DF0B}" type="pres">
      <dgm:prSet presAssocID="{E7A9A2EE-AAE1-CA42-9B9F-DB89B2CB5B9A}" presName="middle" presStyleCnt="0"/>
      <dgm:spPr/>
    </dgm:pt>
    <dgm:pt modelId="{F821B17B-C677-D043-BE7E-261315D9A684}" type="pres">
      <dgm:prSet presAssocID="{E7A9A2EE-AAE1-CA42-9B9F-DB89B2CB5B9A}" presName="parTxMid" presStyleLbl="revTx" presStyleIdx="2" presStyleCnt="6"/>
      <dgm:spPr/>
    </dgm:pt>
    <dgm:pt modelId="{F785D226-7AD4-0343-A9CD-BD605010FE81}" type="pres">
      <dgm:prSet presAssocID="{E7A9A2EE-AAE1-CA42-9B9F-DB89B2CB5B9A}" presName="desTxMid" presStyleLbl="revTx" presStyleIdx="3" presStyleCnt="6">
        <dgm:presLayoutVars>
          <dgm:bulletEnabled val="1"/>
        </dgm:presLayoutVars>
      </dgm:prSet>
      <dgm:spPr/>
    </dgm:pt>
    <dgm:pt modelId="{C373ABDB-9D48-C648-BB34-DC0DC1E01F50}" type="pres">
      <dgm:prSet presAssocID="{E7A9A2EE-AAE1-CA42-9B9F-DB89B2CB5B9A}" presName="spMid" presStyleCnt="0"/>
      <dgm:spPr/>
    </dgm:pt>
    <dgm:pt modelId="{0A3E826F-B7B6-2046-8901-58F7C3AD8403}" type="pres">
      <dgm:prSet presAssocID="{3AFECB9B-1BF5-C746-BFF0-EFC1601DB8AF}" presName="chevronComposite1" presStyleCnt="0"/>
      <dgm:spPr/>
    </dgm:pt>
    <dgm:pt modelId="{1BAC34A3-35C9-DD4B-9FBA-999AA96C5715}" type="pres">
      <dgm:prSet presAssocID="{3AFECB9B-1BF5-C746-BFF0-EFC1601DB8AF}" presName="chevron1" presStyleLbl="sibTrans2D1" presStyleIdx="2" presStyleCnt="4"/>
      <dgm:spPr/>
    </dgm:pt>
    <dgm:pt modelId="{3F1E52F8-51C5-CB4D-9C94-B22D12E02F83}" type="pres">
      <dgm:prSet presAssocID="{3AFECB9B-1BF5-C746-BFF0-EFC1601DB8AF}" presName="spChevron1" presStyleCnt="0"/>
      <dgm:spPr/>
    </dgm:pt>
    <dgm:pt modelId="{1919E347-518A-F948-B604-C8B01090EB21}" type="pres">
      <dgm:prSet presAssocID="{848A3341-BFD2-F347-AB15-4F0E040A1CD5}" presName="middle" presStyleCnt="0"/>
      <dgm:spPr/>
    </dgm:pt>
    <dgm:pt modelId="{B79D9B13-59A6-C549-95D4-A0DBE38583F2}" type="pres">
      <dgm:prSet presAssocID="{848A3341-BFD2-F347-AB15-4F0E040A1CD5}" presName="parTxMid" presStyleLbl="revTx" presStyleIdx="4" presStyleCnt="6"/>
      <dgm:spPr/>
    </dgm:pt>
    <dgm:pt modelId="{5413019C-3FBB-2F44-B881-95006D65A186}" type="pres">
      <dgm:prSet presAssocID="{848A3341-BFD2-F347-AB15-4F0E040A1CD5}" presName="desTxMid" presStyleLbl="revTx" presStyleIdx="5" presStyleCnt="6">
        <dgm:presLayoutVars>
          <dgm:bulletEnabled val="1"/>
        </dgm:presLayoutVars>
      </dgm:prSet>
      <dgm:spPr/>
    </dgm:pt>
    <dgm:pt modelId="{EE80D74C-F665-0548-B710-744D99116E8C}" type="pres">
      <dgm:prSet presAssocID="{848A3341-BFD2-F347-AB15-4F0E040A1CD5}" presName="spMid" presStyleCnt="0"/>
      <dgm:spPr/>
    </dgm:pt>
    <dgm:pt modelId="{6B5DDE91-F7AE-314F-8B8A-55D1340D030E}" type="pres">
      <dgm:prSet presAssocID="{D0264D06-C94E-E141-993D-D31300C91E5E}" presName="chevronComposite1" presStyleCnt="0"/>
      <dgm:spPr/>
    </dgm:pt>
    <dgm:pt modelId="{DE56230B-107E-B546-B7DE-EFDAACE5B794}" type="pres">
      <dgm:prSet presAssocID="{D0264D06-C94E-E141-993D-D31300C91E5E}" presName="chevron1" presStyleLbl="sibTrans2D1" presStyleIdx="3" presStyleCnt="4"/>
      <dgm:spPr/>
    </dgm:pt>
    <dgm:pt modelId="{C66DDCED-F208-CF41-B9A8-CD07565A0DCB}" type="pres">
      <dgm:prSet presAssocID="{D0264D06-C94E-E141-993D-D31300C91E5E}" presName="spChevron1" presStyleCnt="0"/>
      <dgm:spPr/>
    </dgm:pt>
    <dgm:pt modelId="{86387FA5-4F95-E048-9522-E9F392C915E3}" type="pres">
      <dgm:prSet presAssocID="{1BA11644-ADF1-4647-BFB3-B84CAEB1231B}" presName="last" presStyleCnt="0"/>
      <dgm:spPr/>
    </dgm:pt>
    <dgm:pt modelId="{86390FC7-F62C-CC4A-9C28-9E3995B88201}" type="pres">
      <dgm:prSet presAssocID="{1BA11644-ADF1-4647-BFB3-B84CAEB1231B}" presName="circleTx" presStyleLbl="node1" presStyleIdx="18" presStyleCnt="19"/>
      <dgm:spPr/>
    </dgm:pt>
    <dgm:pt modelId="{2825B112-EA53-E140-B0E1-273BFA9C5239}" type="pres">
      <dgm:prSet presAssocID="{1BA11644-ADF1-4647-BFB3-B84CAEB1231B}" presName="spN" presStyleCnt="0"/>
      <dgm:spPr/>
    </dgm:pt>
  </dgm:ptLst>
  <dgm:cxnLst>
    <dgm:cxn modelId="{A0741E05-9770-974B-99E6-66C05C9736BC}" srcId="{E7A9A2EE-AAE1-CA42-9B9F-DB89B2CB5B9A}" destId="{0B67FC2B-571F-0042-B6DE-D6F4A54E50A6}" srcOrd="0" destOrd="0" parTransId="{3DCBF083-0094-9549-9A23-36E3B34E8126}" sibTransId="{6FDB3C70-7775-694A-B281-EDFA8892125E}"/>
    <dgm:cxn modelId="{EFF7340B-0E64-654E-8398-71B10926C61F}" srcId="{5C34E64D-5266-C746-A854-04081C2E0618}" destId="{848A3341-BFD2-F347-AB15-4F0E040A1CD5}" srcOrd="3" destOrd="0" parTransId="{D8441CBB-D319-284F-9E28-F6960761D141}" sibTransId="{D0264D06-C94E-E141-993D-D31300C91E5E}"/>
    <dgm:cxn modelId="{A499B932-9670-ED48-B0FD-88A3152A9B47}" type="presOf" srcId="{2EAA99EE-89CF-FF41-9E04-228ED3EBB4C8}" destId="{5413019C-3FBB-2F44-B881-95006D65A186}" srcOrd="0" destOrd="1" presId="urn:microsoft.com/office/officeart/2009/3/layout/RandomtoResultProcess"/>
    <dgm:cxn modelId="{125ADC37-5CFC-6E49-AB9C-CF278584D58E}" type="presOf" srcId="{90106C78-922E-D746-8D52-1718D27B5242}" destId="{8F14382C-26AB-6E4C-9C33-400373ED8AE1}" srcOrd="0" destOrd="0" presId="urn:microsoft.com/office/officeart/2009/3/layout/RandomtoResultProcess"/>
    <dgm:cxn modelId="{FFC8CC50-A967-A940-B24F-96F5347B87A9}" type="presOf" srcId="{74CE0432-4744-9745-BABD-516668C35695}" destId="{F785D226-7AD4-0343-A9CD-BD605010FE81}" srcOrd="0" destOrd="1" presId="urn:microsoft.com/office/officeart/2009/3/layout/RandomtoResultProcess"/>
    <dgm:cxn modelId="{49399877-F3DE-BA4F-BF11-2D541B7DCB4B}" type="presOf" srcId="{126A9332-5796-CB4A-9869-EF2484EE2368}" destId="{D09AEE0A-8761-7049-81A2-D54E9D088B87}" srcOrd="0" destOrd="0" presId="urn:microsoft.com/office/officeart/2009/3/layout/RandomtoResultProcess"/>
    <dgm:cxn modelId="{14044E79-D12D-5F44-B963-8D394A4796B1}" srcId="{5C34E64D-5266-C746-A854-04081C2E0618}" destId="{126A9332-5796-CB4A-9869-EF2484EE2368}" srcOrd="0" destOrd="0" parTransId="{BC680DF7-E194-E445-9297-21C4E16FA3E4}" sibTransId="{06361AD9-24D7-BC44-853E-EDA6751E6BBE}"/>
    <dgm:cxn modelId="{D6C6F785-02E1-714F-BB17-473EE6D0D424}" srcId="{5C34E64D-5266-C746-A854-04081C2E0618}" destId="{1BA11644-ADF1-4647-BFB3-B84CAEB1231B}" srcOrd="4" destOrd="0" parTransId="{51394B99-9EE9-8B40-B65F-4708CEA6DB56}" sibTransId="{C4F8A55D-0A87-7249-AE4B-882BFEAAFE55}"/>
    <dgm:cxn modelId="{933A03B1-52B4-0E40-A65C-7B78323F3680}" srcId="{5C34E64D-5266-C746-A854-04081C2E0618}" destId="{E7A9A2EE-AAE1-CA42-9B9F-DB89B2CB5B9A}" srcOrd="2" destOrd="0" parTransId="{5A00D545-94EC-C345-B53B-E532AECCB751}" sibTransId="{3AFECB9B-1BF5-C746-BFF0-EFC1601DB8AF}"/>
    <dgm:cxn modelId="{ACE136B6-301F-0D4A-ACF6-4EC81F6039FF}" type="presOf" srcId="{1BA11644-ADF1-4647-BFB3-B84CAEB1231B}" destId="{86390FC7-F62C-CC4A-9C28-9E3995B88201}" srcOrd="0" destOrd="0" presId="urn:microsoft.com/office/officeart/2009/3/layout/RandomtoResultProcess"/>
    <dgm:cxn modelId="{6E5D81BE-3210-6349-8769-3B6334E698CE}" type="presOf" srcId="{848A3341-BFD2-F347-AB15-4F0E040A1CD5}" destId="{B79D9B13-59A6-C549-95D4-A0DBE38583F2}" srcOrd="0" destOrd="0" presId="urn:microsoft.com/office/officeart/2009/3/layout/RandomtoResultProcess"/>
    <dgm:cxn modelId="{74AB49C6-8A9D-BB4F-AE2A-ADA098612341}" srcId="{E7A9A2EE-AAE1-CA42-9B9F-DB89B2CB5B9A}" destId="{74CE0432-4744-9745-BABD-516668C35695}" srcOrd="1" destOrd="0" parTransId="{7FDB36EC-DD25-BC4F-8E2C-5328CC461ADD}" sibTransId="{289BD9DC-53AA-2D4C-8D8E-D9AD555434D6}"/>
    <dgm:cxn modelId="{125AE7CE-73A5-EF46-A631-1220734BC55E}" srcId="{848A3341-BFD2-F347-AB15-4F0E040A1CD5}" destId="{2EAA99EE-89CF-FF41-9E04-228ED3EBB4C8}" srcOrd="1" destOrd="0" parTransId="{48767E23-742C-CB4C-AF28-A4445FEE8BFE}" sibTransId="{E4338908-3AD2-D445-9B68-518BEEAFA9DF}"/>
    <dgm:cxn modelId="{AF8E36DD-DBC9-FE46-8DC4-93BA4E5F1E1B}" srcId="{5C34E64D-5266-C746-A854-04081C2E0618}" destId="{90106C78-922E-D746-8D52-1718D27B5242}" srcOrd="1" destOrd="0" parTransId="{3F5565E2-262E-CB44-A272-7196C67D9934}" sibTransId="{D8684C9D-41EE-4049-8CAB-39DBB98C98C7}"/>
    <dgm:cxn modelId="{5A6BACDD-6136-8149-AF20-ABF6456AB663}" type="presOf" srcId="{5C34E64D-5266-C746-A854-04081C2E0618}" destId="{B63B04F2-581A-5447-9DD8-77A1DE55CBF0}" srcOrd="0" destOrd="0" presId="urn:microsoft.com/office/officeart/2009/3/layout/RandomtoResultProcess"/>
    <dgm:cxn modelId="{1F3514E8-930C-EF4A-B9C9-7B6E43C2F83B}" srcId="{848A3341-BFD2-F347-AB15-4F0E040A1CD5}" destId="{E2C46B48-E84C-CD4A-B9E5-334E942B7FE9}" srcOrd="0" destOrd="0" parTransId="{5879A62C-517D-584A-80D0-715362D94A74}" sibTransId="{783465DF-7CDC-3E40-AD5F-7B8CEF90030D}"/>
    <dgm:cxn modelId="{DC5C95E8-036F-FF4F-AD6F-6A02108822CA}" type="presOf" srcId="{E7A9A2EE-AAE1-CA42-9B9F-DB89B2CB5B9A}" destId="{F821B17B-C677-D043-BE7E-261315D9A684}" srcOrd="0" destOrd="0" presId="urn:microsoft.com/office/officeart/2009/3/layout/RandomtoResultProcess"/>
    <dgm:cxn modelId="{6A8CEAE9-71FA-0F41-A3C3-5929A930D4B0}" type="presOf" srcId="{E2C46B48-E84C-CD4A-B9E5-334E942B7FE9}" destId="{5413019C-3FBB-2F44-B881-95006D65A186}" srcOrd="0" destOrd="0" presId="urn:microsoft.com/office/officeart/2009/3/layout/RandomtoResultProcess"/>
    <dgm:cxn modelId="{3DD997F4-59BF-E542-B94B-980C498CFFF4}" type="presOf" srcId="{0B67FC2B-571F-0042-B6DE-D6F4A54E50A6}" destId="{F785D226-7AD4-0343-A9CD-BD605010FE81}" srcOrd="0" destOrd="0" presId="urn:microsoft.com/office/officeart/2009/3/layout/RandomtoResultProcess"/>
    <dgm:cxn modelId="{2C5FF457-9951-7A4C-BB82-C62E111090C1}" type="presParOf" srcId="{B63B04F2-581A-5447-9DD8-77A1DE55CBF0}" destId="{6DC669C3-3D84-5F4B-B46E-E21A6D812009}" srcOrd="0" destOrd="0" presId="urn:microsoft.com/office/officeart/2009/3/layout/RandomtoResultProcess"/>
    <dgm:cxn modelId="{C1025A9B-A6A2-EF43-9185-1664F3AFCCF6}" type="presParOf" srcId="{6DC669C3-3D84-5F4B-B46E-E21A6D812009}" destId="{D09AEE0A-8761-7049-81A2-D54E9D088B87}" srcOrd="0" destOrd="0" presId="urn:microsoft.com/office/officeart/2009/3/layout/RandomtoResultProcess"/>
    <dgm:cxn modelId="{7E01E161-EB5F-A14A-8225-15B0AC1C864E}" type="presParOf" srcId="{6DC669C3-3D84-5F4B-B46E-E21A6D812009}" destId="{46F8317A-B5D4-4E4B-BD10-78F75AF9D57E}" srcOrd="1" destOrd="0" presId="urn:microsoft.com/office/officeart/2009/3/layout/RandomtoResultProcess"/>
    <dgm:cxn modelId="{E7E1243E-4A0C-3B43-8962-0B6C65E3B15A}" type="presParOf" srcId="{6DC669C3-3D84-5F4B-B46E-E21A6D812009}" destId="{EC03D98F-EB34-5749-BCA5-81EF91B11D49}" srcOrd="2" destOrd="0" presId="urn:microsoft.com/office/officeart/2009/3/layout/RandomtoResultProcess"/>
    <dgm:cxn modelId="{6BD8C8EC-6A32-2541-9421-EC921481D78C}" type="presParOf" srcId="{6DC669C3-3D84-5F4B-B46E-E21A6D812009}" destId="{70357BC9-E40E-8044-BC7D-43F8E45262A6}" srcOrd="3" destOrd="0" presId="urn:microsoft.com/office/officeart/2009/3/layout/RandomtoResultProcess"/>
    <dgm:cxn modelId="{9E22D9B5-CD7E-B143-B624-984B99BEED1C}" type="presParOf" srcId="{6DC669C3-3D84-5F4B-B46E-E21A6D812009}" destId="{B5B7FE91-6A68-B441-BD92-6EEAC96DD827}" srcOrd="4" destOrd="0" presId="urn:microsoft.com/office/officeart/2009/3/layout/RandomtoResultProcess"/>
    <dgm:cxn modelId="{DB73E8BD-C80D-6648-9A50-05473EB4E3BC}" type="presParOf" srcId="{6DC669C3-3D84-5F4B-B46E-E21A6D812009}" destId="{8FDFC912-0619-EF4B-B7D2-9F0E30E509D9}" srcOrd="5" destOrd="0" presId="urn:microsoft.com/office/officeart/2009/3/layout/RandomtoResultProcess"/>
    <dgm:cxn modelId="{C02EDBBD-6E23-7147-A6BE-3D2E995D1F90}" type="presParOf" srcId="{6DC669C3-3D84-5F4B-B46E-E21A6D812009}" destId="{33860A8A-69AF-8340-8B01-A261257258F4}" srcOrd="6" destOrd="0" presId="urn:microsoft.com/office/officeart/2009/3/layout/RandomtoResultProcess"/>
    <dgm:cxn modelId="{099B0743-858F-424B-9DAB-757659350AF1}" type="presParOf" srcId="{6DC669C3-3D84-5F4B-B46E-E21A6D812009}" destId="{AE61DABD-5BDC-0B4A-A260-36B16F8F929C}" srcOrd="7" destOrd="0" presId="urn:microsoft.com/office/officeart/2009/3/layout/RandomtoResultProcess"/>
    <dgm:cxn modelId="{E4DA431E-4CAC-FB4B-9C5F-A29D6BFAF928}" type="presParOf" srcId="{6DC669C3-3D84-5F4B-B46E-E21A6D812009}" destId="{72901FDD-2319-824D-B7F6-9A64E0DBDD23}" srcOrd="8" destOrd="0" presId="urn:microsoft.com/office/officeart/2009/3/layout/RandomtoResultProcess"/>
    <dgm:cxn modelId="{685A8F25-D846-1645-A533-6B35076425F3}" type="presParOf" srcId="{6DC669C3-3D84-5F4B-B46E-E21A6D812009}" destId="{6803F814-B5A9-274F-8E94-A5822BC4822A}" srcOrd="9" destOrd="0" presId="urn:microsoft.com/office/officeart/2009/3/layout/RandomtoResultProcess"/>
    <dgm:cxn modelId="{1228F301-051E-E64A-93C2-523BF58A50B5}" type="presParOf" srcId="{6DC669C3-3D84-5F4B-B46E-E21A6D812009}" destId="{D96159BC-17C4-8644-97F1-0F0916850D62}" srcOrd="10" destOrd="0" presId="urn:microsoft.com/office/officeart/2009/3/layout/RandomtoResultProcess"/>
    <dgm:cxn modelId="{AB8AE060-ECB3-6840-B510-B23BCABB7A65}" type="presParOf" srcId="{6DC669C3-3D84-5F4B-B46E-E21A6D812009}" destId="{AC619A27-9A4F-EA4B-83B6-2BB1BF211DA3}" srcOrd="11" destOrd="0" presId="urn:microsoft.com/office/officeart/2009/3/layout/RandomtoResultProcess"/>
    <dgm:cxn modelId="{707958C0-ADA1-BF47-BBE6-815E06E38639}" type="presParOf" srcId="{6DC669C3-3D84-5F4B-B46E-E21A6D812009}" destId="{C37F4C58-305D-2048-A4E5-D1DF0827431D}" srcOrd="12" destOrd="0" presId="urn:microsoft.com/office/officeart/2009/3/layout/RandomtoResultProcess"/>
    <dgm:cxn modelId="{04A9593D-4ECD-3B47-9894-A7DB7C500881}" type="presParOf" srcId="{6DC669C3-3D84-5F4B-B46E-E21A6D812009}" destId="{4D8A04A9-8CC5-D34A-AD13-42A782621856}" srcOrd="13" destOrd="0" presId="urn:microsoft.com/office/officeart/2009/3/layout/RandomtoResultProcess"/>
    <dgm:cxn modelId="{E0203463-810B-E542-ABE3-FF1E5F776358}" type="presParOf" srcId="{6DC669C3-3D84-5F4B-B46E-E21A6D812009}" destId="{C0C6ACF3-8896-5E49-9C83-08887D170088}" srcOrd="14" destOrd="0" presId="urn:microsoft.com/office/officeart/2009/3/layout/RandomtoResultProcess"/>
    <dgm:cxn modelId="{DE923602-5DD2-E84F-9EC6-CF6FF652CEB7}" type="presParOf" srcId="{6DC669C3-3D84-5F4B-B46E-E21A6D812009}" destId="{38B5186E-2F09-144B-A349-DD92D6C86893}" srcOrd="15" destOrd="0" presId="urn:microsoft.com/office/officeart/2009/3/layout/RandomtoResultProcess"/>
    <dgm:cxn modelId="{CD9CBEDA-069F-EC46-A996-7E1B470723EA}" type="presParOf" srcId="{6DC669C3-3D84-5F4B-B46E-E21A6D812009}" destId="{4774B82B-A58B-A842-A572-5AD738CC9842}" srcOrd="16" destOrd="0" presId="urn:microsoft.com/office/officeart/2009/3/layout/RandomtoResultProcess"/>
    <dgm:cxn modelId="{1DFFC201-F88B-2A49-BDBF-186467F6C6DE}" type="presParOf" srcId="{6DC669C3-3D84-5F4B-B46E-E21A6D812009}" destId="{1F9B3885-01C1-9342-B418-4089EEC88CB1}" srcOrd="17" destOrd="0" presId="urn:microsoft.com/office/officeart/2009/3/layout/RandomtoResultProcess"/>
    <dgm:cxn modelId="{A0074B70-D3ED-8E4A-A016-549B7D9BA34C}" type="presParOf" srcId="{6DC669C3-3D84-5F4B-B46E-E21A6D812009}" destId="{AB5C9ADF-1E33-0D45-8B3F-BB6DCCE0D6A5}" srcOrd="18" destOrd="0" presId="urn:microsoft.com/office/officeart/2009/3/layout/RandomtoResultProcess"/>
    <dgm:cxn modelId="{29AE18EC-CC67-A649-B54B-2D74B3A6CC59}" type="presParOf" srcId="{B63B04F2-581A-5447-9DD8-77A1DE55CBF0}" destId="{5CB209F2-DCE5-AC44-99EF-05DB00487A5D}" srcOrd="1" destOrd="0" presId="urn:microsoft.com/office/officeart/2009/3/layout/RandomtoResultProcess"/>
    <dgm:cxn modelId="{9E85364A-4D2E-9C45-9D13-F45C317A47B1}" type="presParOf" srcId="{5CB209F2-DCE5-AC44-99EF-05DB00487A5D}" destId="{AE7B6A4A-1048-D043-831C-50D4F780778F}" srcOrd="0" destOrd="0" presId="urn:microsoft.com/office/officeart/2009/3/layout/RandomtoResultProcess"/>
    <dgm:cxn modelId="{BFB535CB-5EFF-674B-9194-F5EB03F76824}" type="presParOf" srcId="{5CB209F2-DCE5-AC44-99EF-05DB00487A5D}" destId="{96491D84-3F04-3042-ADA8-0352D1ECE64A}" srcOrd="1" destOrd="0" presId="urn:microsoft.com/office/officeart/2009/3/layout/RandomtoResultProcess"/>
    <dgm:cxn modelId="{9E603BA4-0CB4-D944-A534-06CB67A24EDC}" type="presParOf" srcId="{B63B04F2-581A-5447-9DD8-77A1DE55CBF0}" destId="{2A7C9208-8F85-9340-A09D-038146FFE121}" srcOrd="2" destOrd="0" presId="urn:microsoft.com/office/officeart/2009/3/layout/RandomtoResultProcess"/>
    <dgm:cxn modelId="{C595DCD9-CA72-E747-9EE4-7FA55CE7F495}" type="presParOf" srcId="{2A7C9208-8F85-9340-A09D-038146FFE121}" destId="{8F14382C-26AB-6E4C-9C33-400373ED8AE1}" srcOrd="0" destOrd="0" presId="urn:microsoft.com/office/officeart/2009/3/layout/RandomtoResultProcess"/>
    <dgm:cxn modelId="{121D87CF-BD77-864B-AAC9-560CCC0CCB93}" type="presParOf" srcId="{2A7C9208-8F85-9340-A09D-038146FFE121}" destId="{BF4D2676-AF0C-1E42-81C4-F97077987B96}" srcOrd="1" destOrd="0" presId="urn:microsoft.com/office/officeart/2009/3/layout/RandomtoResultProcess"/>
    <dgm:cxn modelId="{4D93F7BA-89D0-474C-B39B-D9C0528805F7}" type="presParOf" srcId="{B63B04F2-581A-5447-9DD8-77A1DE55CBF0}" destId="{04ED14AA-64B5-2E42-8E92-4965ED93EF1B}" srcOrd="3" destOrd="0" presId="urn:microsoft.com/office/officeart/2009/3/layout/RandomtoResultProcess"/>
    <dgm:cxn modelId="{3537B514-0795-BF4C-BB56-C5C752968ABB}" type="presParOf" srcId="{04ED14AA-64B5-2E42-8E92-4965ED93EF1B}" destId="{37BEDA19-43AA-1241-BBD6-E8D8A71E0585}" srcOrd="0" destOrd="0" presId="urn:microsoft.com/office/officeart/2009/3/layout/RandomtoResultProcess"/>
    <dgm:cxn modelId="{D4B17789-265D-2C4A-9AF5-96392D410844}" type="presParOf" srcId="{04ED14AA-64B5-2E42-8E92-4965ED93EF1B}" destId="{6E4CAC6C-BAE7-4046-B1A0-E33AF71044EF}" srcOrd="1" destOrd="0" presId="urn:microsoft.com/office/officeart/2009/3/layout/RandomtoResultProcess"/>
    <dgm:cxn modelId="{FC247160-7E1B-4543-84CB-8CF527AD64E1}" type="presParOf" srcId="{B63B04F2-581A-5447-9DD8-77A1DE55CBF0}" destId="{5F3576D9-9E69-A646-B663-A68B70F5DF0B}" srcOrd="4" destOrd="0" presId="urn:microsoft.com/office/officeart/2009/3/layout/RandomtoResultProcess"/>
    <dgm:cxn modelId="{103CBBEF-B877-4046-B585-3967A2836092}" type="presParOf" srcId="{5F3576D9-9E69-A646-B663-A68B70F5DF0B}" destId="{F821B17B-C677-D043-BE7E-261315D9A684}" srcOrd="0" destOrd="0" presId="urn:microsoft.com/office/officeart/2009/3/layout/RandomtoResultProcess"/>
    <dgm:cxn modelId="{0C602171-79B5-144E-8660-5917B12608C7}" type="presParOf" srcId="{5F3576D9-9E69-A646-B663-A68B70F5DF0B}" destId="{F785D226-7AD4-0343-A9CD-BD605010FE81}" srcOrd="1" destOrd="0" presId="urn:microsoft.com/office/officeart/2009/3/layout/RandomtoResultProcess"/>
    <dgm:cxn modelId="{2B69BF9B-0EEF-8C41-81CD-67C863AAF307}" type="presParOf" srcId="{5F3576D9-9E69-A646-B663-A68B70F5DF0B}" destId="{C373ABDB-9D48-C648-BB34-DC0DC1E01F50}" srcOrd="2" destOrd="0" presId="urn:microsoft.com/office/officeart/2009/3/layout/RandomtoResultProcess"/>
    <dgm:cxn modelId="{BA3CCD02-305B-5C45-854E-B07FE3475E59}" type="presParOf" srcId="{B63B04F2-581A-5447-9DD8-77A1DE55CBF0}" destId="{0A3E826F-B7B6-2046-8901-58F7C3AD8403}" srcOrd="5" destOrd="0" presId="urn:microsoft.com/office/officeart/2009/3/layout/RandomtoResultProcess"/>
    <dgm:cxn modelId="{972F9172-FB99-C141-BE4A-CF7649033558}" type="presParOf" srcId="{0A3E826F-B7B6-2046-8901-58F7C3AD8403}" destId="{1BAC34A3-35C9-DD4B-9FBA-999AA96C5715}" srcOrd="0" destOrd="0" presId="urn:microsoft.com/office/officeart/2009/3/layout/RandomtoResultProcess"/>
    <dgm:cxn modelId="{E866ABC6-EAA8-A941-BA96-F840A3DFD042}" type="presParOf" srcId="{0A3E826F-B7B6-2046-8901-58F7C3AD8403}" destId="{3F1E52F8-51C5-CB4D-9C94-B22D12E02F83}" srcOrd="1" destOrd="0" presId="urn:microsoft.com/office/officeart/2009/3/layout/RandomtoResultProcess"/>
    <dgm:cxn modelId="{2614EBCD-8325-574B-B838-77CF610EB7EA}" type="presParOf" srcId="{B63B04F2-581A-5447-9DD8-77A1DE55CBF0}" destId="{1919E347-518A-F948-B604-C8B01090EB21}" srcOrd="6" destOrd="0" presId="urn:microsoft.com/office/officeart/2009/3/layout/RandomtoResultProcess"/>
    <dgm:cxn modelId="{666131F7-CF03-5442-8658-F183655C4E6D}" type="presParOf" srcId="{1919E347-518A-F948-B604-C8B01090EB21}" destId="{B79D9B13-59A6-C549-95D4-A0DBE38583F2}" srcOrd="0" destOrd="0" presId="urn:microsoft.com/office/officeart/2009/3/layout/RandomtoResultProcess"/>
    <dgm:cxn modelId="{AE2DE8A0-5D2A-1C4F-8AF5-DF0BFC345713}" type="presParOf" srcId="{1919E347-518A-F948-B604-C8B01090EB21}" destId="{5413019C-3FBB-2F44-B881-95006D65A186}" srcOrd="1" destOrd="0" presId="urn:microsoft.com/office/officeart/2009/3/layout/RandomtoResultProcess"/>
    <dgm:cxn modelId="{3EC812B7-11C2-B742-B5E7-A8975409BDE5}" type="presParOf" srcId="{1919E347-518A-F948-B604-C8B01090EB21}" destId="{EE80D74C-F665-0548-B710-744D99116E8C}" srcOrd="2" destOrd="0" presId="urn:microsoft.com/office/officeart/2009/3/layout/RandomtoResultProcess"/>
    <dgm:cxn modelId="{14FD6998-9E55-FB49-A0FB-07E32ED20E42}" type="presParOf" srcId="{B63B04F2-581A-5447-9DD8-77A1DE55CBF0}" destId="{6B5DDE91-F7AE-314F-8B8A-55D1340D030E}" srcOrd="7" destOrd="0" presId="urn:microsoft.com/office/officeart/2009/3/layout/RandomtoResultProcess"/>
    <dgm:cxn modelId="{3C54F71E-32E4-0443-AF3E-90624C4EA291}" type="presParOf" srcId="{6B5DDE91-F7AE-314F-8B8A-55D1340D030E}" destId="{DE56230B-107E-B546-B7DE-EFDAACE5B794}" srcOrd="0" destOrd="0" presId="urn:microsoft.com/office/officeart/2009/3/layout/RandomtoResultProcess"/>
    <dgm:cxn modelId="{83C0F649-6D88-6544-A7AF-50A9C3DDFF90}" type="presParOf" srcId="{6B5DDE91-F7AE-314F-8B8A-55D1340D030E}" destId="{C66DDCED-F208-CF41-B9A8-CD07565A0DCB}" srcOrd="1" destOrd="0" presId="urn:microsoft.com/office/officeart/2009/3/layout/RandomtoResultProcess"/>
    <dgm:cxn modelId="{5D162E6C-9596-7949-9B97-DA97DE333219}" type="presParOf" srcId="{B63B04F2-581A-5447-9DD8-77A1DE55CBF0}" destId="{86387FA5-4F95-E048-9522-E9F392C915E3}" srcOrd="8" destOrd="0" presId="urn:microsoft.com/office/officeart/2009/3/layout/RandomtoResultProcess"/>
    <dgm:cxn modelId="{E4EDFDBB-6B17-4C45-B883-5F8C35942842}" type="presParOf" srcId="{86387FA5-4F95-E048-9522-E9F392C915E3}" destId="{86390FC7-F62C-CC4A-9C28-9E3995B88201}" srcOrd="0" destOrd="0" presId="urn:microsoft.com/office/officeart/2009/3/layout/RandomtoResultProcess"/>
    <dgm:cxn modelId="{0A539A61-B38E-E44A-92B8-08A8A6220973}" type="presParOf" srcId="{86387FA5-4F95-E048-9522-E9F392C915E3}" destId="{2825B112-EA53-E140-B0E1-273BFA9C5239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AEE0A-8761-7049-81A2-D54E9D088B87}">
      <dsp:nvSpPr>
        <dsp:cNvPr id="0" name=""/>
        <dsp:cNvSpPr/>
      </dsp:nvSpPr>
      <dsp:spPr>
        <a:xfrm>
          <a:off x="112900" y="1405195"/>
          <a:ext cx="1611967" cy="531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Documents</a:t>
          </a:r>
          <a:endParaRPr lang="en-PT" sz="2100" kern="1200" dirty="0"/>
        </a:p>
      </dsp:txBody>
      <dsp:txXfrm>
        <a:off x="112900" y="1405195"/>
        <a:ext cx="1611967" cy="531216"/>
      </dsp:txXfrm>
    </dsp:sp>
    <dsp:sp modelId="{46F8317A-B5D4-4E4B-BD10-78F75AF9D57E}">
      <dsp:nvSpPr>
        <dsp:cNvPr id="0" name=""/>
        <dsp:cNvSpPr/>
      </dsp:nvSpPr>
      <dsp:spPr>
        <a:xfrm>
          <a:off x="111068" y="1243632"/>
          <a:ext cx="128224" cy="1282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03D98F-EB34-5749-BCA5-81EF91B11D49}">
      <dsp:nvSpPr>
        <dsp:cNvPr id="0" name=""/>
        <dsp:cNvSpPr/>
      </dsp:nvSpPr>
      <dsp:spPr>
        <a:xfrm>
          <a:off x="200825" y="1064117"/>
          <a:ext cx="128224" cy="1282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357BC9-E40E-8044-BC7D-43F8E45262A6}">
      <dsp:nvSpPr>
        <dsp:cNvPr id="0" name=""/>
        <dsp:cNvSpPr/>
      </dsp:nvSpPr>
      <dsp:spPr>
        <a:xfrm>
          <a:off x="416243" y="1100020"/>
          <a:ext cx="201495" cy="2014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B7FE91-6A68-B441-BD92-6EEAC96DD827}">
      <dsp:nvSpPr>
        <dsp:cNvPr id="0" name=""/>
        <dsp:cNvSpPr/>
      </dsp:nvSpPr>
      <dsp:spPr>
        <a:xfrm>
          <a:off x="595758" y="902554"/>
          <a:ext cx="128224" cy="1282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DFC912-0619-EF4B-B7D2-9F0E30E509D9}">
      <dsp:nvSpPr>
        <dsp:cNvPr id="0" name=""/>
        <dsp:cNvSpPr/>
      </dsp:nvSpPr>
      <dsp:spPr>
        <a:xfrm>
          <a:off x="829126" y="830748"/>
          <a:ext cx="128224" cy="1282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3860A8A-69AF-8340-8B01-A261257258F4}">
      <dsp:nvSpPr>
        <dsp:cNvPr id="0" name=""/>
        <dsp:cNvSpPr/>
      </dsp:nvSpPr>
      <dsp:spPr>
        <a:xfrm>
          <a:off x="1116350" y="956408"/>
          <a:ext cx="128224" cy="1282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E61DABD-5BDC-0B4A-A260-36B16F8F929C}">
      <dsp:nvSpPr>
        <dsp:cNvPr id="0" name=""/>
        <dsp:cNvSpPr/>
      </dsp:nvSpPr>
      <dsp:spPr>
        <a:xfrm>
          <a:off x="1295864" y="1046166"/>
          <a:ext cx="201495" cy="2014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901FDD-2319-824D-B7F6-9A64E0DBDD23}">
      <dsp:nvSpPr>
        <dsp:cNvPr id="0" name=""/>
        <dsp:cNvSpPr/>
      </dsp:nvSpPr>
      <dsp:spPr>
        <a:xfrm>
          <a:off x="1547185" y="1243632"/>
          <a:ext cx="128224" cy="1282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03F814-B5A9-274F-8E94-A5822BC4822A}">
      <dsp:nvSpPr>
        <dsp:cNvPr id="0" name=""/>
        <dsp:cNvSpPr/>
      </dsp:nvSpPr>
      <dsp:spPr>
        <a:xfrm>
          <a:off x="1654894" y="1441098"/>
          <a:ext cx="128224" cy="1282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6159BC-17C4-8644-97F1-0F0916850D62}">
      <dsp:nvSpPr>
        <dsp:cNvPr id="0" name=""/>
        <dsp:cNvSpPr/>
      </dsp:nvSpPr>
      <dsp:spPr>
        <a:xfrm>
          <a:off x="721418" y="1064117"/>
          <a:ext cx="329720" cy="3297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C619A27-9A4F-EA4B-83B6-2BB1BF211DA3}">
      <dsp:nvSpPr>
        <dsp:cNvPr id="0" name=""/>
        <dsp:cNvSpPr/>
      </dsp:nvSpPr>
      <dsp:spPr>
        <a:xfrm>
          <a:off x="21311" y="1746273"/>
          <a:ext cx="128224" cy="1282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7F4C58-305D-2048-A4E5-D1DF0827431D}">
      <dsp:nvSpPr>
        <dsp:cNvPr id="0" name=""/>
        <dsp:cNvSpPr/>
      </dsp:nvSpPr>
      <dsp:spPr>
        <a:xfrm>
          <a:off x="129020" y="1907836"/>
          <a:ext cx="201495" cy="2014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D8A04A9-8CC5-D34A-AD13-42A782621856}">
      <dsp:nvSpPr>
        <dsp:cNvPr id="0" name=""/>
        <dsp:cNvSpPr/>
      </dsp:nvSpPr>
      <dsp:spPr>
        <a:xfrm>
          <a:off x="398291" y="2051447"/>
          <a:ext cx="293085" cy="2930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C6ACF3-8896-5E49-9C83-08887D170088}">
      <dsp:nvSpPr>
        <dsp:cNvPr id="0" name=""/>
        <dsp:cNvSpPr/>
      </dsp:nvSpPr>
      <dsp:spPr>
        <a:xfrm>
          <a:off x="775272" y="2284816"/>
          <a:ext cx="128224" cy="1282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B5186E-2F09-144B-A349-DD92D6C86893}">
      <dsp:nvSpPr>
        <dsp:cNvPr id="0" name=""/>
        <dsp:cNvSpPr/>
      </dsp:nvSpPr>
      <dsp:spPr>
        <a:xfrm>
          <a:off x="847078" y="2051447"/>
          <a:ext cx="201495" cy="2014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74B82B-A58B-A842-A572-5AD738CC9842}">
      <dsp:nvSpPr>
        <dsp:cNvPr id="0" name=""/>
        <dsp:cNvSpPr/>
      </dsp:nvSpPr>
      <dsp:spPr>
        <a:xfrm>
          <a:off x="1026593" y="2302768"/>
          <a:ext cx="128224" cy="1282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9B3885-01C1-9342-B418-4089EEC88CB1}">
      <dsp:nvSpPr>
        <dsp:cNvPr id="0" name=""/>
        <dsp:cNvSpPr/>
      </dsp:nvSpPr>
      <dsp:spPr>
        <a:xfrm>
          <a:off x="1188156" y="2015544"/>
          <a:ext cx="293085" cy="2930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5C9ADF-1E33-0D45-8B3F-BB6DCCE0D6A5}">
      <dsp:nvSpPr>
        <dsp:cNvPr id="0" name=""/>
        <dsp:cNvSpPr/>
      </dsp:nvSpPr>
      <dsp:spPr>
        <a:xfrm>
          <a:off x="1583088" y="1943739"/>
          <a:ext cx="201495" cy="2014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E7B6A4A-1048-D043-831C-50D4F780778F}">
      <dsp:nvSpPr>
        <dsp:cNvPr id="0" name=""/>
        <dsp:cNvSpPr/>
      </dsp:nvSpPr>
      <dsp:spPr>
        <a:xfrm>
          <a:off x="1784584" y="1099721"/>
          <a:ext cx="591764" cy="1129743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14382C-26AB-6E4C-9C33-400373ED8AE1}">
      <dsp:nvSpPr>
        <dsp:cNvPr id="0" name=""/>
        <dsp:cNvSpPr/>
      </dsp:nvSpPr>
      <dsp:spPr>
        <a:xfrm>
          <a:off x="2376349" y="1100270"/>
          <a:ext cx="1613904" cy="1129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T</a:t>
          </a:r>
          <a:r>
            <a:rPr lang="en-PT" sz="2100" kern="1200" dirty="0"/>
            <a:t>okenization</a:t>
          </a:r>
        </a:p>
      </dsp:txBody>
      <dsp:txXfrm>
        <a:off x="2376349" y="1100270"/>
        <a:ext cx="1613904" cy="1129733"/>
      </dsp:txXfrm>
    </dsp:sp>
    <dsp:sp modelId="{37BEDA19-43AA-1241-BBD6-E8D8A71E0585}">
      <dsp:nvSpPr>
        <dsp:cNvPr id="0" name=""/>
        <dsp:cNvSpPr/>
      </dsp:nvSpPr>
      <dsp:spPr>
        <a:xfrm>
          <a:off x="3990253" y="1099721"/>
          <a:ext cx="591764" cy="1129743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821B17B-C677-D043-BE7E-261315D9A684}">
      <dsp:nvSpPr>
        <dsp:cNvPr id="0" name=""/>
        <dsp:cNvSpPr/>
      </dsp:nvSpPr>
      <dsp:spPr>
        <a:xfrm>
          <a:off x="4582018" y="1100270"/>
          <a:ext cx="1613904" cy="1129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T" sz="2100" kern="1200"/>
            <a:t>Preprocessing</a:t>
          </a:r>
        </a:p>
      </dsp:txBody>
      <dsp:txXfrm>
        <a:off x="4582018" y="1100270"/>
        <a:ext cx="1613904" cy="1129733"/>
      </dsp:txXfrm>
    </dsp:sp>
    <dsp:sp modelId="{F785D226-7AD4-0343-A9CD-BD605010FE81}">
      <dsp:nvSpPr>
        <dsp:cNvPr id="0" name=""/>
        <dsp:cNvSpPr/>
      </dsp:nvSpPr>
      <dsp:spPr>
        <a:xfrm>
          <a:off x="4582018" y="2525348"/>
          <a:ext cx="1613904" cy="995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Remove  Stop-words</a:t>
          </a:r>
          <a:endParaRPr lang="en-PT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Stemming &amp; Lemmatization</a:t>
          </a:r>
          <a:endParaRPr lang="en-PT" sz="1600" kern="1200"/>
        </a:p>
      </dsp:txBody>
      <dsp:txXfrm>
        <a:off x="4582018" y="2525348"/>
        <a:ext cx="1613904" cy="995241"/>
      </dsp:txXfrm>
    </dsp:sp>
    <dsp:sp modelId="{1BAC34A3-35C9-DD4B-9FBA-999AA96C5715}">
      <dsp:nvSpPr>
        <dsp:cNvPr id="0" name=""/>
        <dsp:cNvSpPr/>
      </dsp:nvSpPr>
      <dsp:spPr>
        <a:xfrm>
          <a:off x="6195923" y="1099721"/>
          <a:ext cx="591764" cy="1129743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9D9B13-59A6-C549-95D4-A0DBE38583F2}">
      <dsp:nvSpPr>
        <dsp:cNvPr id="0" name=""/>
        <dsp:cNvSpPr/>
      </dsp:nvSpPr>
      <dsp:spPr>
        <a:xfrm>
          <a:off x="6787688" y="1100270"/>
          <a:ext cx="1613904" cy="1129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Feature Engineering</a:t>
          </a:r>
          <a:endParaRPr lang="en-PT" sz="2100" kern="1200"/>
        </a:p>
      </dsp:txBody>
      <dsp:txXfrm>
        <a:off x="6787688" y="1100270"/>
        <a:ext cx="1613904" cy="1129733"/>
      </dsp:txXfrm>
    </dsp:sp>
    <dsp:sp modelId="{5413019C-3FBB-2F44-B881-95006D65A186}">
      <dsp:nvSpPr>
        <dsp:cNvPr id="0" name=""/>
        <dsp:cNvSpPr/>
      </dsp:nvSpPr>
      <dsp:spPr>
        <a:xfrm>
          <a:off x="6787688" y="2525348"/>
          <a:ext cx="1613904" cy="995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BoW</a:t>
          </a:r>
          <a:endParaRPr lang="en-PT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TF-IDF</a:t>
          </a:r>
          <a:endParaRPr lang="en-PT" sz="1600" kern="1200"/>
        </a:p>
      </dsp:txBody>
      <dsp:txXfrm>
        <a:off x="6787688" y="2525348"/>
        <a:ext cx="1613904" cy="995241"/>
      </dsp:txXfrm>
    </dsp:sp>
    <dsp:sp modelId="{DE56230B-107E-B546-B7DE-EFDAACE5B794}">
      <dsp:nvSpPr>
        <dsp:cNvPr id="0" name=""/>
        <dsp:cNvSpPr/>
      </dsp:nvSpPr>
      <dsp:spPr>
        <a:xfrm>
          <a:off x="8401592" y="1099721"/>
          <a:ext cx="591764" cy="1129743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6390FC7-F62C-CC4A-9C28-9E3995B88201}">
      <dsp:nvSpPr>
        <dsp:cNvPr id="0" name=""/>
        <dsp:cNvSpPr/>
      </dsp:nvSpPr>
      <dsp:spPr>
        <a:xfrm>
          <a:off x="9057913" y="1006357"/>
          <a:ext cx="1371818" cy="13718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Build model</a:t>
          </a:r>
          <a:endParaRPr lang="en-PT" sz="2100" kern="1200"/>
        </a:p>
      </dsp:txBody>
      <dsp:txXfrm>
        <a:off x="9258811" y="1207255"/>
        <a:ext cx="970022" cy="970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6F49-C2D4-C851-DE12-D4AFEF603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D8328-3FF0-45CB-1403-2455E2F6C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883C-1B32-D56F-3B2E-8E704176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C12F-A21A-704E-9023-89E605A22001}" type="datetimeFigureOut">
              <a:rPr lang="en-PT" smtClean="0"/>
              <a:t>21/05/2023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9F08F-CF3E-645B-5B9D-E330834E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4988A-B03F-A7C3-3C18-88C045B2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E985-7E75-8B4C-BA76-E120D1D77791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6110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2815-CFE1-4433-8453-D76CADE8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52E88-14CE-C1BE-72F9-4DAEFD9E7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A42E2-AB56-0A56-2B80-9A95B129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C12F-A21A-704E-9023-89E605A22001}" type="datetimeFigureOut">
              <a:rPr lang="en-PT" smtClean="0"/>
              <a:t>21/05/2023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E3199-2C5F-17B3-B29E-DF1A888B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15736-2975-C93F-0A30-33332E6D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E985-7E75-8B4C-BA76-E120D1D77791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0606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20691-6081-D9D6-C6F0-FF1342C44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C676-746F-CF56-E3BC-882BE0DC2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1A51A-6AEA-E7EF-0E23-005B8E32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C12F-A21A-704E-9023-89E605A22001}" type="datetimeFigureOut">
              <a:rPr lang="en-PT" smtClean="0"/>
              <a:t>21/05/2023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4A55D-0CF7-4271-61CF-C0975DB1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F390-E2D3-4DEC-9B57-AEDD3574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E985-7E75-8B4C-BA76-E120D1D77791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1317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3351-BD60-01F0-A64D-9C6EFF91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243DD-068A-510D-A04F-FB35B0FC4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CA65-18CD-A7A2-0A4D-33DF754A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C12F-A21A-704E-9023-89E605A22001}" type="datetimeFigureOut">
              <a:rPr lang="en-PT" smtClean="0"/>
              <a:t>21/05/2023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3F6F-0B09-4DE9-B017-66CD2B69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D3283-E933-A87B-FD9B-6F1226E3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E985-7E75-8B4C-BA76-E120D1D77791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8439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2127-8555-33A0-0732-7C74A213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ECDD-773C-8855-0738-700245981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7E640-343D-CBA1-3F10-EBEF13A6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C12F-A21A-704E-9023-89E605A22001}" type="datetimeFigureOut">
              <a:rPr lang="en-PT" smtClean="0"/>
              <a:t>21/05/2023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3BCA3-821C-5EC7-9C30-633743F2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936BC-5589-1A72-6294-811115AF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E985-7E75-8B4C-BA76-E120D1D77791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5483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CF78-66C5-4A20-8033-9707114E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9BD1F-96F6-C40B-FC88-49806B42D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73797-82A5-72B7-B5E0-5CFB10FF9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F75DF-7ECE-D9C6-7F6F-64ACB8E7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C12F-A21A-704E-9023-89E605A22001}" type="datetimeFigureOut">
              <a:rPr lang="en-PT" smtClean="0"/>
              <a:t>21/05/2023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6BC13-505A-B437-8621-8D1C1F69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3D928-DB86-B6A0-099C-30BF6630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E985-7E75-8B4C-BA76-E120D1D77791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7731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4F9D-57D3-3D69-AD09-3463FC72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E3222-CE7B-377D-A484-4C084A11B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02AD4-0AA1-0A55-64E0-D18327AD9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C4610-80FC-DD50-480E-658ACE188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7E9E6-BE0C-142F-D012-9A6659A89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D3DF8-B84C-2858-6706-6D3919CE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C12F-A21A-704E-9023-89E605A22001}" type="datetimeFigureOut">
              <a:rPr lang="en-PT" smtClean="0"/>
              <a:t>21/05/2023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C71AC-5DB6-AB82-50FD-EED2C85B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E8C4F-2AFC-0AA7-3EAF-0873BF32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E985-7E75-8B4C-BA76-E120D1D77791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2265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614E-AECC-DBBF-6F0F-1C938B37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FAAEE-2731-9570-57AD-AD17B078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C12F-A21A-704E-9023-89E605A22001}" type="datetimeFigureOut">
              <a:rPr lang="en-PT" smtClean="0"/>
              <a:t>21/05/2023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1D179-5081-C794-1EA4-01CBC815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D1A5B-F1EB-6951-6E99-0390BDC7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E985-7E75-8B4C-BA76-E120D1D77791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02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1C047-ECA2-5B0F-D6D8-C799C2B9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C12F-A21A-704E-9023-89E605A22001}" type="datetimeFigureOut">
              <a:rPr lang="en-PT" smtClean="0"/>
              <a:t>21/05/2023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3C23B-E1B0-7D97-26F9-25E8B61C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6D90-7390-28EC-F971-216C3996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E985-7E75-8B4C-BA76-E120D1D77791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5546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661C-28EE-084B-C237-C00BA21F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E600D-6542-661E-D135-DEF792DE6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444DC-0F71-E091-CC96-A173F78A0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434C-92D3-AE8D-2988-C1B677CC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C12F-A21A-704E-9023-89E605A22001}" type="datetimeFigureOut">
              <a:rPr lang="en-PT" smtClean="0"/>
              <a:t>21/05/2023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6C867-74D2-FC83-DA08-FAFBA00D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DCC08-2F3E-1148-3141-7FEC9C5A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E985-7E75-8B4C-BA76-E120D1D77791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0888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9C7A-374C-CA4F-7BD7-7EBDF8B69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9E817-299C-6FA8-18CE-8724EECC0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3DAD2-28FA-72E5-44CD-51E6BF37C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9B5AA-65EB-F3EC-25F5-D4EFAC21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C12F-A21A-704E-9023-89E605A22001}" type="datetimeFigureOut">
              <a:rPr lang="en-PT" smtClean="0"/>
              <a:t>21/05/2023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92517-2FA7-99B0-83A4-7D60B3EF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69D5E-1151-A810-1070-9B8144CF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E985-7E75-8B4C-BA76-E120D1D77791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729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01F59-38B2-DEA7-38AB-FE34FE84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96FC8-986D-0BF9-47E1-46564BC6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9B872-5C08-6DF4-B34D-B4C8D3D03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DC12F-A21A-704E-9023-89E605A22001}" type="datetimeFigureOut">
              <a:rPr lang="en-PT" smtClean="0"/>
              <a:t>21/05/2023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C8F07-EEF5-2CE6-5E83-F0EA95C99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12E93-4001-AC38-E87C-4B2C25349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3E985-7E75-8B4C-BA76-E120D1D77791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946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15D8EF-4779-3FC3-D410-E9CD9AE7F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43" y="1213685"/>
            <a:ext cx="10923801" cy="221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E03132-5FFE-B1BA-AF61-19957CB7A2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14635"/>
              </p:ext>
            </p:extLst>
          </p:nvPr>
        </p:nvGraphicFramePr>
        <p:xfrm>
          <a:off x="838200" y="175205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42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15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Cardoso</dc:creator>
  <cp:lastModifiedBy>Pedro Cardoso</cp:lastModifiedBy>
  <cp:revision>1</cp:revision>
  <dcterms:created xsi:type="dcterms:W3CDTF">2023-05-20T23:53:10Z</dcterms:created>
  <dcterms:modified xsi:type="dcterms:W3CDTF">2023-05-21T17:28:29Z</dcterms:modified>
</cp:coreProperties>
</file>