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/>
    <p:restoredTop sz="94686"/>
  </p:normalViewPr>
  <p:slideViewPr>
    <p:cSldViewPr snapToGrid="0">
      <p:cViewPr varScale="1">
        <p:scale>
          <a:sx n="169" d="100"/>
          <a:sy n="169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A01D-2C76-8D7D-4A46-355799B87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46B5D-818C-F8FD-14EB-09BFFC30B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39C3B-76C7-D960-7120-5A8407F4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D69F-38C1-6446-AD65-A3EB89A49252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780B6-BD23-E786-4D42-1F9CA9FC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B9BD-9FD2-0BB8-62BA-3B60DA84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4E37-40A3-AC48-AF5D-CBB080F8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5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DDD0-B515-4A8D-4BF9-2EE199CF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16149-2C71-E3F2-5251-B651D9415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2E7AE-F2E3-A32D-4DD4-3C6E4C87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D69F-38C1-6446-AD65-A3EB89A49252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88838-CA14-A346-E884-9B5163B1A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A20B3-96E4-C4BD-4947-DF8D931C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4E37-40A3-AC48-AF5D-CBB080F8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384E4-9EEF-1FF8-5FEC-35938DC74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41BE9-7C43-E986-A4DC-1F958D5EF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158CB-2D18-E01F-7ACC-3449D670A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D69F-38C1-6446-AD65-A3EB89A49252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4D909-93A3-5E02-84DD-A7ED4DAB4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C4DDF-B6EF-A645-3C13-9ECDEDD79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4E37-40A3-AC48-AF5D-CBB080F8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3846-C073-8265-D7EF-427AAFE74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4D12-D50F-0028-D4A7-BC57DC78B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98131-CC73-09D8-CF17-A30FF2AC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D69F-38C1-6446-AD65-A3EB89A49252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110F0-6112-1318-398C-D873BD18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88E00-C40F-4913-99D0-5BFC4F3A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4E37-40A3-AC48-AF5D-CBB080F8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6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95F1-4686-4D73-12A3-432778A01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2D2C2-A5D0-4B7E-F0D2-3FD98F928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E6F87-6B23-62CD-22D3-8F978064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D69F-38C1-6446-AD65-A3EB89A49252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8FBB8-9D18-E6BA-D40D-E5F49435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32557-2F07-4D5E-A6E1-59B14A59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4E37-40A3-AC48-AF5D-CBB080F8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4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F43C-E74A-8C89-7834-626FA1B5E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D9D3C-00D4-05D3-7B29-D8685D8D6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DC412-8103-D467-4E0F-9AE7A1232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7076A-3392-C334-D35B-68F9A7D8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D69F-38C1-6446-AD65-A3EB89A49252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4EBE5-A039-506C-3134-120F9D9D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8948D-1C26-832D-4AE9-744B38767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4E37-40A3-AC48-AF5D-CBB080F8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9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1FD5-72FE-5F80-3E6F-6E9FCC90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4B65A-7197-9B2A-A082-0DBF06389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6DDB-B1B5-C97F-1AA5-EDDC74141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D3FAE-8F25-9996-6373-1C3D5CEFA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0DCA8E-7C76-52C9-EE9D-864AC6A0B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9FEA2-C24D-1654-A385-240CD178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D69F-38C1-6446-AD65-A3EB89A49252}" type="datetimeFigureOut">
              <a:rPr lang="en-US" smtClean="0"/>
              <a:t>5/7/24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ECFB3-BF36-8EB4-E6A8-B11EDA29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B900DA-801F-998A-E79F-D61C7ED3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4E37-40A3-AC48-AF5D-CBB080F8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B29B-E620-C940-0BBB-CE09FABD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9E0EA-120D-54A9-E7B3-456F9010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D69F-38C1-6446-AD65-A3EB89A49252}" type="datetimeFigureOut">
              <a:rPr lang="en-US" smtClean="0"/>
              <a:t>5/7/24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91E0F-FB98-BDFC-6A3C-DF25BCE0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FDF64-83CD-091D-DE25-88AE415E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4E37-40A3-AC48-AF5D-CBB080F8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3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08B53-B469-CA73-05F4-B477E2186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D69F-38C1-6446-AD65-A3EB89A49252}" type="datetimeFigureOut">
              <a:rPr lang="en-US" smtClean="0"/>
              <a:t>5/7/24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CCE96-F639-988D-8CCB-5504591B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B20D1-28AC-49DB-9AF3-DCF751B0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4E37-40A3-AC48-AF5D-CBB080F8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9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9820-32BE-4DBB-366A-3771DFF0E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60A3C-D90B-ED28-B659-6DD2C065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A2C02-9AEE-0CA5-4381-A8C92FCF8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8A811-8472-0F6C-FFE8-4EA79F0FF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D69F-38C1-6446-AD65-A3EB89A49252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64819-0E38-1333-6719-B436CA68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07CB5-A220-524F-C9E4-367DFE7B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4E37-40A3-AC48-AF5D-CBB080F8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3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B262-025F-31A1-3A5A-EDD0275D3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E1BFD5-47F5-DBF5-12D8-48994D303A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5C4FA-051A-7AFC-12F9-5B768598F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49B6D-52B0-929E-C22F-0EEA1098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D69F-38C1-6446-AD65-A3EB89A49252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F8E9C-FB7E-CD06-47B7-06A52F23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8EC7-92E7-3023-441D-03687215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4E37-40A3-AC48-AF5D-CBB080F8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3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A33D58-5817-1E77-F509-333E86E03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B0ED3-842B-6BF6-C3F6-EB1EFBE71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F9FB6-1A03-007E-57A0-4E64584E3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5D69F-38C1-6446-AD65-A3EB89A49252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338E5-ACFC-D0EF-8287-F9F384730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0A63C-0C56-DF2A-7B7B-BDB495F0B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54E37-40A3-AC48-AF5D-CBB080F8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8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03995E3-08D6-C5D3-056D-B5AC124ACFAD}"/>
              </a:ext>
            </a:extLst>
          </p:cNvPr>
          <p:cNvGrpSpPr/>
          <p:nvPr/>
        </p:nvGrpSpPr>
        <p:grpSpPr>
          <a:xfrm>
            <a:off x="2944189" y="1294952"/>
            <a:ext cx="3816916" cy="537699"/>
            <a:chOff x="2944189" y="1294952"/>
            <a:chExt cx="3816916" cy="53769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AC99DDD-C488-7FF1-D8C3-EF3DBAC86C47}"/>
                </a:ext>
              </a:extLst>
            </p:cNvPr>
            <p:cNvCxnSpPr/>
            <p:nvPr/>
          </p:nvCxnSpPr>
          <p:spPr>
            <a:xfrm>
              <a:off x="3053918" y="1518082"/>
              <a:ext cx="353331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1BB376C-7284-A2A4-6671-43FFF327C8B6}"/>
                </a:ext>
              </a:extLst>
            </p:cNvPr>
            <p:cNvCxnSpPr>
              <a:cxnSpLocks/>
            </p:cNvCxnSpPr>
            <p:nvPr/>
          </p:nvCxnSpPr>
          <p:spPr>
            <a:xfrm>
              <a:off x="3346882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2D00B62-F369-06F3-4441-32E19DEC1691}"/>
                </a:ext>
              </a:extLst>
            </p:cNvPr>
            <p:cNvCxnSpPr>
              <a:cxnSpLocks/>
            </p:cNvCxnSpPr>
            <p:nvPr/>
          </p:nvCxnSpPr>
          <p:spPr>
            <a:xfrm>
              <a:off x="3700816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B17B608-F6E9-5F8B-6E78-A43946750677}"/>
                </a:ext>
              </a:extLst>
            </p:cNvPr>
            <p:cNvCxnSpPr>
              <a:cxnSpLocks/>
            </p:cNvCxnSpPr>
            <p:nvPr/>
          </p:nvCxnSpPr>
          <p:spPr>
            <a:xfrm>
              <a:off x="4054750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6A5820-BB7C-9FE6-1EAB-B270937843D2}"/>
                </a:ext>
              </a:extLst>
            </p:cNvPr>
            <p:cNvCxnSpPr>
              <a:cxnSpLocks/>
            </p:cNvCxnSpPr>
            <p:nvPr/>
          </p:nvCxnSpPr>
          <p:spPr>
            <a:xfrm>
              <a:off x="4408684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237316B-A4EA-72C6-8698-3508F015DAEB}"/>
                </a:ext>
              </a:extLst>
            </p:cNvPr>
            <p:cNvCxnSpPr>
              <a:cxnSpLocks/>
            </p:cNvCxnSpPr>
            <p:nvPr/>
          </p:nvCxnSpPr>
          <p:spPr>
            <a:xfrm>
              <a:off x="4762618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E9E0C7-83FD-EE3C-7EE7-593497B267FD}"/>
                </a:ext>
              </a:extLst>
            </p:cNvPr>
            <p:cNvCxnSpPr>
              <a:cxnSpLocks/>
            </p:cNvCxnSpPr>
            <p:nvPr/>
          </p:nvCxnSpPr>
          <p:spPr>
            <a:xfrm>
              <a:off x="5116552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DA7E121-0D8E-9039-E809-F2263CDA14D3}"/>
                </a:ext>
              </a:extLst>
            </p:cNvPr>
            <p:cNvCxnSpPr>
              <a:cxnSpLocks/>
            </p:cNvCxnSpPr>
            <p:nvPr/>
          </p:nvCxnSpPr>
          <p:spPr>
            <a:xfrm>
              <a:off x="5470486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AE612F-505C-4B8D-C003-936E29790B2D}"/>
                </a:ext>
              </a:extLst>
            </p:cNvPr>
            <p:cNvCxnSpPr>
              <a:cxnSpLocks/>
            </p:cNvCxnSpPr>
            <p:nvPr/>
          </p:nvCxnSpPr>
          <p:spPr>
            <a:xfrm>
              <a:off x="5824420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8EEEDA0-1457-BD62-8A48-83124456A6AB}"/>
                </a:ext>
              </a:extLst>
            </p:cNvPr>
            <p:cNvCxnSpPr>
              <a:cxnSpLocks/>
            </p:cNvCxnSpPr>
            <p:nvPr/>
          </p:nvCxnSpPr>
          <p:spPr>
            <a:xfrm>
              <a:off x="6178357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DF158E-6A03-0EEE-6A82-A3F0B5266C37}"/>
                </a:ext>
              </a:extLst>
            </p:cNvPr>
            <p:cNvSpPr txBox="1"/>
            <p:nvPr/>
          </p:nvSpPr>
          <p:spPr>
            <a:xfrm>
              <a:off x="2944189" y="1311236"/>
              <a:ext cx="347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i="0" dirty="0">
                  <a:effectLst/>
                  <a:latin typeface="Google Sans"/>
                </a:rPr>
                <a:t>-</a:t>
              </a:r>
              <a:r>
                <a:rPr lang="en-IN" sz="800" b="0" i="0" dirty="0">
                  <a:effectLst/>
                  <a:latin typeface="Google Sans"/>
                </a:rPr>
                <a:t>∞</a:t>
              </a:r>
              <a:endParaRPr lang="en-US" sz="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3C230A-6054-04F7-5B34-C2C2C5217848}"/>
                </a:ext>
              </a:extLst>
            </p:cNvPr>
            <p:cNvSpPr txBox="1"/>
            <p:nvPr/>
          </p:nvSpPr>
          <p:spPr>
            <a:xfrm>
              <a:off x="6413357" y="1294952"/>
              <a:ext cx="347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b="0" i="0" dirty="0">
                  <a:effectLst/>
                  <a:latin typeface="Google Sans"/>
                </a:rPr>
                <a:t>∞</a:t>
              </a:r>
              <a:endParaRPr lang="en-US" sz="8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F850A4-6114-F408-6D89-49F88A7031D2}"/>
                </a:ext>
              </a:extLst>
            </p:cNvPr>
            <p:cNvSpPr txBox="1"/>
            <p:nvPr/>
          </p:nvSpPr>
          <p:spPr>
            <a:xfrm>
              <a:off x="3205518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i="0" dirty="0">
                  <a:effectLst/>
                  <a:latin typeface="Google Sans"/>
                </a:rPr>
                <a:t>-</a:t>
              </a:r>
              <a:r>
                <a:rPr lang="en-IN" sz="800" b="0" i="0" dirty="0">
                  <a:effectLst/>
                  <a:latin typeface="Google Sans"/>
                </a:rPr>
                <a:t>3</a:t>
              </a:r>
              <a:endParaRPr lang="en-US" sz="8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038D05-03FB-0053-9BB2-0158DA0D011A}"/>
                </a:ext>
              </a:extLst>
            </p:cNvPr>
            <p:cNvSpPr txBox="1"/>
            <p:nvPr/>
          </p:nvSpPr>
          <p:spPr>
            <a:xfrm>
              <a:off x="3560120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i="0" dirty="0">
                  <a:effectLst/>
                  <a:latin typeface="Google Sans"/>
                </a:rPr>
                <a:t>-</a:t>
              </a:r>
              <a:r>
                <a:rPr lang="en-IN" sz="800" dirty="0">
                  <a:latin typeface="Google Sans"/>
                </a:rPr>
                <a:t>2</a:t>
              </a:r>
              <a:endParaRPr lang="en-US" sz="8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D5A0509-2A0E-3AB3-6C29-69C6CA2783AD}"/>
                </a:ext>
              </a:extLst>
            </p:cNvPr>
            <p:cNvSpPr txBox="1"/>
            <p:nvPr/>
          </p:nvSpPr>
          <p:spPr>
            <a:xfrm>
              <a:off x="3914722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i="0" dirty="0">
                  <a:effectLst/>
                  <a:latin typeface="Google Sans"/>
                </a:rPr>
                <a:t>-</a:t>
              </a:r>
              <a:r>
                <a:rPr lang="en-IN" sz="800" dirty="0">
                  <a:latin typeface="Google Sans"/>
                </a:rPr>
                <a:t>1</a:t>
              </a:r>
              <a:endParaRPr lang="en-US" sz="8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92F6E62-FCF6-E09E-2AD3-0B554A48B587}"/>
                </a:ext>
              </a:extLst>
            </p:cNvPr>
            <p:cNvSpPr txBox="1"/>
            <p:nvPr/>
          </p:nvSpPr>
          <p:spPr>
            <a:xfrm>
              <a:off x="4295100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Google Sans"/>
                </a:rPr>
                <a:t>0</a:t>
              </a:r>
              <a:endParaRPr lang="en-US" sz="8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D9923E1-79FD-37BC-876C-847C6C97F4F1}"/>
                </a:ext>
              </a:extLst>
            </p:cNvPr>
            <p:cNvSpPr txBox="1"/>
            <p:nvPr/>
          </p:nvSpPr>
          <p:spPr>
            <a:xfrm>
              <a:off x="4645638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Google Sans"/>
                </a:rPr>
                <a:t>1</a:t>
              </a:r>
              <a:endParaRPr lang="en-US" sz="8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17D7B5-094D-006A-540D-AC26987D31B5}"/>
                </a:ext>
              </a:extLst>
            </p:cNvPr>
            <p:cNvSpPr txBox="1"/>
            <p:nvPr/>
          </p:nvSpPr>
          <p:spPr>
            <a:xfrm>
              <a:off x="5004304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Google Sans"/>
                </a:rPr>
                <a:t>2</a:t>
              </a:r>
              <a:endParaRPr lang="en-US" sz="8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BEE5EB3-BF98-C848-C42F-68D7C41618F5}"/>
                </a:ext>
              </a:extLst>
            </p:cNvPr>
            <p:cNvSpPr txBox="1"/>
            <p:nvPr/>
          </p:nvSpPr>
          <p:spPr>
            <a:xfrm>
              <a:off x="5352843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b="0" i="0" dirty="0">
                  <a:effectLst/>
                  <a:latin typeface="Google Sans"/>
                </a:rPr>
                <a:t>3</a:t>
              </a:r>
              <a:endParaRPr lang="en-US" sz="8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4ED7916-35DF-EE76-F06C-D72D9F0ED1A0}"/>
                </a:ext>
              </a:extLst>
            </p:cNvPr>
            <p:cNvSpPr txBox="1"/>
            <p:nvPr/>
          </p:nvSpPr>
          <p:spPr>
            <a:xfrm>
              <a:off x="5707445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Google Sans"/>
                </a:rPr>
                <a:t>4</a:t>
              </a:r>
              <a:endParaRPr lang="en-US" sz="8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D299DF-8A0F-0AF2-5C2D-61714AEFF258}"/>
                </a:ext>
              </a:extLst>
            </p:cNvPr>
            <p:cNvSpPr txBox="1"/>
            <p:nvPr/>
          </p:nvSpPr>
          <p:spPr>
            <a:xfrm>
              <a:off x="6066540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Google Sans"/>
                </a:rPr>
                <a:t>5</a:t>
              </a:r>
              <a:endParaRPr lang="en-US" sz="8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B0EDCC7-C938-A6B5-EAAB-2692AA8279B1}"/>
              </a:ext>
            </a:extLst>
          </p:cNvPr>
          <p:cNvGrpSpPr/>
          <p:nvPr/>
        </p:nvGrpSpPr>
        <p:grpSpPr>
          <a:xfrm>
            <a:off x="2944189" y="1870671"/>
            <a:ext cx="3816916" cy="537699"/>
            <a:chOff x="2944189" y="1294952"/>
            <a:chExt cx="3816916" cy="537699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885CE87-6C62-7B7A-985D-8C2ECD58EFDD}"/>
                </a:ext>
              </a:extLst>
            </p:cNvPr>
            <p:cNvCxnSpPr/>
            <p:nvPr/>
          </p:nvCxnSpPr>
          <p:spPr>
            <a:xfrm>
              <a:off x="3053918" y="1518082"/>
              <a:ext cx="353331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AC5E7B-D238-C7CA-321D-8C3DA2B0E5BF}"/>
                </a:ext>
              </a:extLst>
            </p:cNvPr>
            <p:cNvCxnSpPr>
              <a:cxnSpLocks/>
            </p:cNvCxnSpPr>
            <p:nvPr/>
          </p:nvCxnSpPr>
          <p:spPr>
            <a:xfrm>
              <a:off x="3346882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3EE3AE9-EB2F-44F4-569E-789A93E3C0AF}"/>
                </a:ext>
              </a:extLst>
            </p:cNvPr>
            <p:cNvCxnSpPr>
              <a:cxnSpLocks/>
            </p:cNvCxnSpPr>
            <p:nvPr/>
          </p:nvCxnSpPr>
          <p:spPr>
            <a:xfrm>
              <a:off x="3700816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3EFD819-770B-F5D4-9296-C29C0C60E704}"/>
                </a:ext>
              </a:extLst>
            </p:cNvPr>
            <p:cNvCxnSpPr>
              <a:cxnSpLocks/>
            </p:cNvCxnSpPr>
            <p:nvPr/>
          </p:nvCxnSpPr>
          <p:spPr>
            <a:xfrm>
              <a:off x="4054750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2652FDF-FB17-C57A-861F-8A70D2AB48D7}"/>
                </a:ext>
              </a:extLst>
            </p:cNvPr>
            <p:cNvCxnSpPr>
              <a:cxnSpLocks/>
            </p:cNvCxnSpPr>
            <p:nvPr/>
          </p:nvCxnSpPr>
          <p:spPr>
            <a:xfrm>
              <a:off x="4408684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BC0BC06-2172-7AA5-DB13-D6CB9BB9A8DF}"/>
                </a:ext>
              </a:extLst>
            </p:cNvPr>
            <p:cNvCxnSpPr>
              <a:cxnSpLocks/>
            </p:cNvCxnSpPr>
            <p:nvPr/>
          </p:nvCxnSpPr>
          <p:spPr>
            <a:xfrm>
              <a:off x="4762618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E7DEDE5-E624-C3A1-CE47-0A644007801E}"/>
                </a:ext>
              </a:extLst>
            </p:cNvPr>
            <p:cNvCxnSpPr>
              <a:cxnSpLocks/>
            </p:cNvCxnSpPr>
            <p:nvPr/>
          </p:nvCxnSpPr>
          <p:spPr>
            <a:xfrm>
              <a:off x="5116552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268BC94-A058-D904-F535-8475BF76B136}"/>
                </a:ext>
              </a:extLst>
            </p:cNvPr>
            <p:cNvCxnSpPr>
              <a:cxnSpLocks/>
            </p:cNvCxnSpPr>
            <p:nvPr/>
          </p:nvCxnSpPr>
          <p:spPr>
            <a:xfrm>
              <a:off x="5470486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76E92FE-7472-017A-10E6-ADDAE1B9E6A8}"/>
                </a:ext>
              </a:extLst>
            </p:cNvPr>
            <p:cNvCxnSpPr>
              <a:cxnSpLocks/>
            </p:cNvCxnSpPr>
            <p:nvPr/>
          </p:nvCxnSpPr>
          <p:spPr>
            <a:xfrm>
              <a:off x="5824420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272C581-87D4-A2E8-15A2-E4AFC9D5B566}"/>
                </a:ext>
              </a:extLst>
            </p:cNvPr>
            <p:cNvCxnSpPr>
              <a:cxnSpLocks/>
            </p:cNvCxnSpPr>
            <p:nvPr/>
          </p:nvCxnSpPr>
          <p:spPr>
            <a:xfrm>
              <a:off x="6178357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8F80477-F863-32E9-136B-22A2F3746B3C}"/>
                </a:ext>
              </a:extLst>
            </p:cNvPr>
            <p:cNvSpPr txBox="1"/>
            <p:nvPr/>
          </p:nvSpPr>
          <p:spPr>
            <a:xfrm>
              <a:off x="2944189" y="1311236"/>
              <a:ext cx="347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i="0" dirty="0">
                  <a:effectLst/>
                  <a:latin typeface="Google Sans"/>
                </a:rPr>
                <a:t>-</a:t>
              </a:r>
              <a:r>
                <a:rPr lang="en-IN" sz="800" b="0" i="0" dirty="0">
                  <a:effectLst/>
                  <a:latin typeface="Google Sans"/>
                </a:rPr>
                <a:t>∞</a:t>
              </a:r>
              <a:endParaRPr lang="en-US" sz="8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DEB5CEF-2C88-19CF-FDFF-F37D92C8B24A}"/>
                </a:ext>
              </a:extLst>
            </p:cNvPr>
            <p:cNvSpPr txBox="1"/>
            <p:nvPr/>
          </p:nvSpPr>
          <p:spPr>
            <a:xfrm>
              <a:off x="6413357" y="1294952"/>
              <a:ext cx="347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b="0" i="0" dirty="0">
                  <a:effectLst/>
                  <a:latin typeface="Google Sans"/>
                </a:rPr>
                <a:t>∞</a:t>
              </a:r>
              <a:endParaRPr lang="en-US" sz="8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D92809-51FE-9150-2742-7B36489AC399}"/>
                </a:ext>
              </a:extLst>
            </p:cNvPr>
            <p:cNvSpPr txBox="1"/>
            <p:nvPr/>
          </p:nvSpPr>
          <p:spPr>
            <a:xfrm>
              <a:off x="3205518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i="0" dirty="0">
                  <a:effectLst/>
                  <a:latin typeface="Google Sans"/>
                </a:rPr>
                <a:t>-</a:t>
              </a:r>
              <a:r>
                <a:rPr lang="en-IN" sz="800" b="0" i="0" dirty="0">
                  <a:effectLst/>
                  <a:latin typeface="Google Sans"/>
                </a:rPr>
                <a:t>3</a:t>
              </a:r>
              <a:endParaRPr lang="en-US" sz="8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954851-0EB1-4286-D5D3-E54B8D3FD56E}"/>
                </a:ext>
              </a:extLst>
            </p:cNvPr>
            <p:cNvSpPr txBox="1"/>
            <p:nvPr/>
          </p:nvSpPr>
          <p:spPr>
            <a:xfrm>
              <a:off x="3560120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i="0" dirty="0">
                  <a:effectLst/>
                  <a:latin typeface="Google Sans"/>
                </a:rPr>
                <a:t>-</a:t>
              </a:r>
              <a:r>
                <a:rPr lang="en-IN" sz="800" dirty="0">
                  <a:latin typeface="Google Sans"/>
                </a:rPr>
                <a:t>2</a:t>
              </a:r>
              <a:endParaRPr lang="en-US" sz="8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364071B-48A5-3901-C46E-23FE2F55DDF8}"/>
                </a:ext>
              </a:extLst>
            </p:cNvPr>
            <p:cNvSpPr txBox="1"/>
            <p:nvPr/>
          </p:nvSpPr>
          <p:spPr>
            <a:xfrm>
              <a:off x="3914722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i="0" dirty="0">
                  <a:effectLst/>
                  <a:latin typeface="Google Sans"/>
                </a:rPr>
                <a:t>-</a:t>
              </a:r>
              <a:r>
                <a:rPr lang="en-IN" sz="800" dirty="0">
                  <a:latin typeface="Google Sans"/>
                </a:rPr>
                <a:t>1</a:t>
              </a:r>
              <a:endParaRPr lang="en-US" sz="8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AFF9A03-7373-5756-A7CD-DE0FE8E99798}"/>
                </a:ext>
              </a:extLst>
            </p:cNvPr>
            <p:cNvSpPr txBox="1"/>
            <p:nvPr/>
          </p:nvSpPr>
          <p:spPr>
            <a:xfrm>
              <a:off x="4295100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Google Sans"/>
                </a:rPr>
                <a:t>0</a:t>
              </a:r>
              <a:endParaRPr lang="en-US" sz="8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99A568-A62B-1482-88C7-BFB674F0DD94}"/>
                </a:ext>
              </a:extLst>
            </p:cNvPr>
            <p:cNvSpPr txBox="1"/>
            <p:nvPr/>
          </p:nvSpPr>
          <p:spPr>
            <a:xfrm>
              <a:off x="4645638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Google Sans"/>
                </a:rPr>
                <a:t>1</a:t>
              </a:r>
              <a:endParaRPr lang="en-US" sz="8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5B52F8D-6416-8EDD-6DEF-3033B573B9A6}"/>
                </a:ext>
              </a:extLst>
            </p:cNvPr>
            <p:cNvSpPr txBox="1"/>
            <p:nvPr/>
          </p:nvSpPr>
          <p:spPr>
            <a:xfrm>
              <a:off x="5004304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Google Sans"/>
                </a:rPr>
                <a:t>2</a:t>
              </a:r>
              <a:endParaRPr lang="en-US" sz="8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4AEB4D-C498-F1D5-EBFE-63A74249D59C}"/>
                </a:ext>
              </a:extLst>
            </p:cNvPr>
            <p:cNvSpPr txBox="1"/>
            <p:nvPr/>
          </p:nvSpPr>
          <p:spPr>
            <a:xfrm>
              <a:off x="5352843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b="0" i="0" dirty="0">
                  <a:effectLst/>
                  <a:latin typeface="Google Sans"/>
                </a:rPr>
                <a:t>3</a:t>
              </a:r>
              <a:endParaRPr lang="en-US" sz="8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FCCED1F-CC48-96A8-4DC1-C157BF37044A}"/>
                </a:ext>
              </a:extLst>
            </p:cNvPr>
            <p:cNvSpPr txBox="1"/>
            <p:nvPr/>
          </p:nvSpPr>
          <p:spPr>
            <a:xfrm>
              <a:off x="5707445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Google Sans"/>
                </a:rPr>
                <a:t>4</a:t>
              </a:r>
              <a:endParaRPr lang="en-US" sz="8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BE7C7FB-075D-8B86-F0EE-73D0ACC2F7DA}"/>
                </a:ext>
              </a:extLst>
            </p:cNvPr>
            <p:cNvSpPr txBox="1"/>
            <p:nvPr/>
          </p:nvSpPr>
          <p:spPr>
            <a:xfrm>
              <a:off x="6066540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Google Sans"/>
                </a:rPr>
                <a:t>5</a:t>
              </a:r>
              <a:endParaRPr lang="en-US" sz="8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69C61B8-CD52-FA21-11E6-17AB7B4A5D89}"/>
              </a:ext>
            </a:extLst>
          </p:cNvPr>
          <p:cNvGrpSpPr/>
          <p:nvPr/>
        </p:nvGrpSpPr>
        <p:grpSpPr>
          <a:xfrm>
            <a:off x="2944189" y="2446390"/>
            <a:ext cx="3816916" cy="537699"/>
            <a:chOff x="2944189" y="1294952"/>
            <a:chExt cx="3816916" cy="537699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A36AD56-7109-753D-F46C-EB1A6AEC3C17}"/>
                </a:ext>
              </a:extLst>
            </p:cNvPr>
            <p:cNvCxnSpPr/>
            <p:nvPr/>
          </p:nvCxnSpPr>
          <p:spPr>
            <a:xfrm>
              <a:off x="3053918" y="1518082"/>
              <a:ext cx="353331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2337C96-EBCD-04CD-F903-71A08C95A4F9}"/>
                </a:ext>
              </a:extLst>
            </p:cNvPr>
            <p:cNvCxnSpPr>
              <a:cxnSpLocks/>
            </p:cNvCxnSpPr>
            <p:nvPr/>
          </p:nvCxnSpPr>
          <p:spPr>
            <a:xfrm>
              <a:off x="3346882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F036D77-2E12-DF5C-41A1-8CEE4D5B586E}"/>
                </a:ext>
              </a:extLst>
            </p:cNvPr>
            <p:cNvCxnSpPr>
              <a:cxnSpLocks/>
            </p:cNvCxnSpPr>
            <p:nvPr/>
          </p:nvCxnSpPr>
          <p:spPr>
            <a:xfrm>
              <a:off x="3700816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0F06B73-BE10-2BE8-6975-1932F1104329}"/>
                </a:ext>
              </a:extLst>
            </p:cNvPr>
            <p:cNvCxnSpPr>
              <a:cxnSpLocks/>
            </p:cNvCxnSpPr>
            <p:nvPr/>
          </p:nvCxnSpPr>
          <p:spPr>
            <a:xfrm>
              <a:off x="4054750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9DAA822-4F48-25E9-F381-32ED62C8B556}"/>
                </a:ext>
              </a:extLst>
            </p:cNvPr>
            <p:cNvCxnSpPr>
              <a:cxnSpLocks/>
            </p:cNvCxnSpPr>
            <p:nvPr/>
          </p:nvCxnSpPr>
          <p:spPr>
            <a:xfrm>
              <a:off x="4408684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1748BBA-44F8-2EFE-2FFD-4903F5C03775}"/>
                </a:ext>
              </a:extLst>
            </p:cNvPr>
            <p:cNvCxnSpPr>
              <a:cxnSpLocks/>
            </p:cNvCxnSpPr>
            <p:nvPr/>
          </p:nvCxnSpPr>
          <p:spPr>
            <a:xfrm>
              <a:off x="4762618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6E2818-EA38-21EF-31A3-08A4763C2787}"/>
                </a:ext>
              </a:extLst>
            </p:cNvPr>
            <p:cNvCxnSpPr>
              <a:cxnSpLocks/>
            </p:cNvCxnSpPr>
            <p:nvPr/>
          </p:nvCxnSpPr>
          <p:spPr>
            <a:xfrm>
              <a:off x="5116552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7A45246-7F45-85EE-FD4E-5EEE8BAFF57E}"/>
                </a:ext>
              </a:extLst>
            </p:cNvPr>
            <p:cNvCxnSpPr>
              <a:cxnSpLocks/>
            </p:cNvCxnSpPr>
            <p:nvPr/>
          </p:nvCxnSpPr>
          <p:spPr>
            <a:xfrm>
              <a:off x="5470486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A61E860-AE13-EBB3-12D5-92925E56E3C1}"/>
                </a:ext>
              </a:extLst>
            </p:cNvPr>
            <p:cNvCxnSpPr>
              <a:cxnSpLocks/>
            </p:cNvCxnSpPr>
            <p:nvPr/>
          </p:nvCxnSpPr>
          <p:spPr>
            <a:xfrm>
              <a:off x="5824420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1F5CDC5-71D7-21B0-983F-F566C9B4D3DB}"/>
                </a:ext>
              </a:extLst>
            </p:cNvPr>
            <p:cNvCxnSpPr>
              <a:cxnSpLocks/>
            </p:cNvCxnSpPr>
            <p:nvPr/>
          </p:nvCxnSpPr>
          <p:spPr>
            <a:xfrm>
              <a:off x="6178357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53F8855-BE32-A69E-FFC9-E25F8E7090BB}"/>
                </a:ext>
              </a:extLst>
            </p:cNvPr>
            <p:cNvSpPr txBox="1"/>
            <p:nvPr/>
          </p:nvSpPr>
          <p:spPr>
            <a:xfrm>
              <a:off x="2944189" y="1311236"/>
              <a:ext cx="347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i="0" dirty="0">
                  <a:effectLst/>
                  <a:latin typeface="Google Sans"/>
                </a:rPr>
                <a:t>-</a:t>
              </a:r>
              <a:r>
                <a:rPr lang="en-IN" sz="800" b="0" i="0" dirty="0">
                  <a:effectLst/>
                  <a:latin typeface="Google Sans"/>
                </a:rPr>
                <a:t>∞</a:t>
              </a:r>
              <a:endParaRPr lang="en-US" sz="8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6C353F3-7643-92D7-29C8-2697689F54B5}"/>
                </a:ext>
              </a:extLst>
            </p:cNvPr>
            <p:cNvSpPr txBox="1"/>
            <p:nvPr/>
          </p:nvSpPr>
          <p:spPr>
            <a:xfrm>
              <a:off x="6413357" y="1294952"/>
              <a:ext cx="347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b="0" i="0" dirty="0">
                  <a:effectLst/>
                  <a:latin typeface="Google Sans"/>
                </a:rPr>
                <a:t>∞</a:t>
              </a:r>
              <a:endParaRPr lang="en-US" sz="8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DE9DCA2-B0D1-AAF5-7979-61026BAFA6C3}"/>
                </a:ext>
              </a:extLst>
            </p:cNvPr>
            <p:cNvSpPr txBox="1"/>
            <p:nvPr/>
          </p:nvSpPr>
          <p:spPr>
            <a:xfrm>
              <a:off x="3205518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i="0" dirty="0">
                  <a:effectLst/>
                  <a:latin typeface="Google Sans"/>
                </a:rPr>
                <a:t>-</a:t>
              </a:r>
              <a:r>
                <a:rPr lang="en-IN" sz="800" b="0" i="0" dirty="0">
                  <a:effectLst/>
                  <a:latin typeface="Google Sans"/>
                </a:rPr>
                <a:t>3</a:t>
              </a:r>
              <a:endParaRPr lang="en-US" sz="8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B8666EA-ED75-505E-3E9E-D2C02719676A}"/>
                </a:ext>
              </a:extLst>
            </p:cNvPr>
            <p:cNvSpPr txBox="1"/>
            <p:nvPr/>
          </p:nvSpPr>
          <p:spPr>
            <a:xfrm>
              <a:off x="3560120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i="0" dirty="0">
                  <a:effectLst/>
                  <a:latin typeface="Google Sans"/>
                </a:rPr>
                <a:t>-</a:t>
              </a:r>
              <a:r>
                <a:rPr lang="en-IN" sz="800" dirty="0">
                  <a:latin typeface="Google Sans"/>
                </a:rPr>
                <a:t>2</a:t>
              </a:r>
              <a:endParaRPr lang="en-US" sz="8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BC9CD1E-EE6D-73A0-1558-47530121214D}"/>
                </a:ext>
              </a:extLst>
            </p:cNvPr>
            <p:cNvSpPr txBox="1"/>
            <p:nvPr/>
          </p:nvSpPr>
          <p:spPr>
            <a:xfrm>
              <a:off x="3914722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i="0" dirty="0">
                  <a:effectLst/>
                  <a:latin typeface="Google Sans"/>
                </a:rPr>
                <a:t>-</a:t>
              </a:r>
              <a:r>
                <a:rPr lang="en-IN" sz="800" dirty="0">
                  <a:latin typeface="Google Sans"/>
                </a:rPr>
                <a:t>1</a:t>
              </a:r>
              <a:endParaRPr lang="en-US" sz="8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8A9D770-0B61-2D73-FDC2-80B25FFE2DB9}"/>
                </a:ext>
              </a:extLst>
            </p:cNvPr>
            <p:cNvSpPr txBox="1"/>
            <p:nvPr/>
          </p:nvSpPr>
          <p:spPr>
            <a:xfrm>
              <a:off x="4295100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Google Sans"/>
                </a:rPr>
                <a:t>0</a:t>
              </a:r>
              <a:endParaRPr lang="en-US" sz="8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7FCA11E-DB47-7916-B27A-71ADEDDB0129}"/>
                </a:ext>
              </a:extLst>
            </p:cNvPr>
            <p:cNvSpPr txBox="1"/>
            <p:nvPr/>
          </p:nvSpPr>
          <p:spPr>
            <a:xfrm>
              <a:off x="4645638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Google Sans"/>
                </a:rPr>
                <a:t>1</a:t>
              </a:r>
              <a:endParaRPr lang="en-US" sz="8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7631651-D1EC-D313-46F9-942AEDE57B74}"/>
                </a:ext>
              </a:extLst>
            </p:cNvPr>
            <p:cNvSpPr txBox="1"/>
            <p:nvPr/>
          </p:nvSpPr>
          <p:spPr>
            <a:xfrm>
              <a:off x="5004304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Google Sans"/>
                </a:rPr>
                <a:t>2</a:t>
              </a:r>
              <a:endParaRPr lang="en-US" sz="8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93BF5C3-CB73-94AC-529D-D6121E837E0E}"/>
                </a:ext>
              </a:extLst>
            </p:cNvPr>
            <p:cNvSpPr txBox="1"/>
            <p:nvPr/>
          </p:nvSpPr>
          <p:spPr>
            <a:xfrm>
              <a:off x="5352843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b="0" i="0" dirty="0">
                  <a:effectLst/>
                  <a:latin typeface="Google Sans"/>
                </a:rPr>
                <a:t>3</a:t>
              </a:r>
              <a:endParaRPr lang="en-US" sz="8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74586EF-4185-3C36-D4A0-C86DD4F374DF}"/>
                </a:ext>
              </a:extLst>
            </p:cNvPr>
            <p:cNvSpPr txBox="1"/>
            <p:nvPr/>
          </p:nvSpPr>
          <p:spPr>
            <a:xfrm>
              <a:off x="5707445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Google Sans"/>
                </a:rPr>
                <a:t>4</a:t>
              </a:r>
              <a:endParaRPr lang="en-US" sz="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C464F3E-9035-F1DD-6548-5870C9214412}"/>
                </a:ext>
              </a:extLst>
            </p:cNvPr>
            <p:cNvSpPr txBox="1"/>
            <p:nvPr/>
          </p:nvSpPr>
          <p:spPr>
            <a:xfrm>
              <a:off x="6066540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Google Sans"/>
                </a:rPr>
                <a:t>5</a:t>
              </a:r>
              <a:endParaRPr lang="en-US" sz="800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EB61EE4-ACEE-25C4-A5B6-C3CC5DE543AF}"/>
              </a:ext>
            </a:extLst>
          </p:cNvPr>
          <p:cNvGrpSpPr/>
          <p:nvPr/>
        </p:nvGrpSpPr>
        <p:grpSpPr>
          <a:xfrm>
            <a:off x="2944189" y="3022108"/>
            <a:ext cx="3816916" cy="537699"/>
            <a:chOff x="2944189" y="1294952"/>
            <a:chExt cx="3816916" cy="537699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06C1B7D-BA35-EDED-64C4-B62E50948C0F}"/>
                </a:ext>
              </a:extLst>
            </p:cNvPr>
            <p:cNvCxnSpPr/>
            <p:nvPr/>
          </p:nvCxnSpPr>
          <p:spPr>
            <a:xfrm>
              <a:off x="3053918" y="1518082"/>
              <a:ext cx="353331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9AE9290-BD58-7BFE-71C1-EEC26EE4A82D}"/>
                </a:ext>
              </a:extLst>
            </p:cNvPr>
            <p:cNvCxnSpPr>
              <a:cxnSpLocks/>
            </p:cNvCxnSpPr>
            <p:nvPr/>
          </p:nvCxnSpPr>
          <p:spPr>
            <a:xfrm>
              <a:off x="3346882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D48D27E-9741-B055-5914-075E7B66ED8B}"/>
                </a:ext>
              </a:extLst>
            </p:cNvPr>
            <p:cNvCxnSpPr>
              <a:cxnSpLocks/>
            </p:cNvCxnSpPr>
            <p:nvPr/>
          </p:nvCxnSpPr>
          <p:spPr>
            <a:xfrm>
              <a:off x="3700816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E3854B8-9D11-695C-1ABF-0A8711A347F8}"/>
                </a:ext>
              </a:extLst>
            </p:cNvPr>
            <p:cNvCxnSpPr>
              <a:cxnSpLocks/>
            </p:cNvCxnSpPr>
            <p:nvPr/>
          </p:nvCxnSpPr>
          <p:spPr>
            <a:xfrm>
              <a:off x="4054750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6EB0F2F-907D-702D-D42D-86FAD9F1589D}"/>
                </a:ext>
              </a:extLst>
            </p:cNvPr>
            <p:cNvCxnSpPr>
              <a:cxnSpLocks/>
            </p:cNvCxnSpPr>
            <p:nvPr/>
          </p:nvCxnSpPr>
          <p:spPr>
            <a:xfrm>
              <a:off x="4408684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647FA37-7AF6-848B-50EE-9440C73B6536}"/>
                </a:ext>
              </a:extLst>
            </p:cNvPr>
            <p:cNvCxnSpPr>
              <a:cxnSpLocks/>
            </p:cNvCxnSpPr>
            <p:nvPr/>
          </p:nvCxnSpPr>
          <p:spPr>
            <a:xfrm>
              <a:off x="4762618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4FE104C-4D3D-889D-EF55-86104AACD958}"/>
                </a:ext>
              </a:extLst>
            </p:cNvPr>
            <p:cNvCxnSpPr>
              <a:cxnSpLocks/>
            </p:cNvCxnSpPr>
            <p:nvPr/>
          </p:nvCxnSpPr>
          <p:spPr>
            <a:xfrm>
              <a:off x="5116552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C167B19-02C6-F390-3D48-36580E29C65C}"/>
                </a:ext>
              </a:extLst>
            </p:cNvPr>
            <p:cNvCxnSpPr>
              <a:cxnSpLocks/>
            </p:cNvCxnSpPr>
            <p:nvPr/>
          </p:nvCxnSpPr>
          <p:spPr>
            <a:xfrm>
              <a:off x="5470486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B35B401-92C6-735E-F777-FA3AECFD5482}"/>
                </a:ext>
              </a:extLst>
            </p:cNvPr>
            <p:cNvCxnSpPr>
              <a:cxnSpLocks/>
            </p:cNvCxnSpPr>
            <p:nvPr/>
          </p:nvCxnSpPr>
          <p:spPr>
            <a:xfrm>
              <a:off x="5824420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4FE2F71-3D34-0782-8718-0E631FA9952F}"/>
                </a:ext>
              </a:extLst>
            </p:cNvPr>
            <p:cNvCxnSpPr>
              <a:cxnSpLocks/>
            </p:cNvCxnSpPr>
            <p:nvPr/>
          </p:nvCxnSpPr>
          <p:spPr>
            <a:xfrm>
              <a:off x="6178357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FD56CCC-C971-5AC0-B0F7-2F37F203CD16}"/>
                </a:ext>
              </a:extLst>
            </p:cNvPr>
            <p:cNvSpPr txBox="1"/>
            <p:nvPr/>
          </p:nvSpPr>
          <p:spPr>
            <a:xfrm>
              <a:off x="2944189" y="1311236"/>
              <a:ext cx="347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i="0" dirty="0">
                  <a:effectLst/>
                  <a:latin typeface="Google Sans"/>
                </a:rPr>
                <a:t>-</a:t>
              </a:r>
              <a:r>
                <a:rPr lang="en-IN" sz="800" b="0" i="0" dirty="0">
                  <a:effectLst/>
                  <a:latin typeface="Google Sans"/>
                </a:rPr>
                <a:t>∞</a:t>
              </a:r>
              <a:endParaRPr lang="en-US" sz="8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A91ACDC-5242-36BF-3E91-7A48BDF3A3AE}"/>
                </a:ext>
              </a:extLst>
            </p:cNvPr>
            <p:cNvSpPr txBox="1"/>
            <p:nvPr/>
          </p:nvSpPr>
          <p:spPr>
            <a:xfrm>
              <a:off x="6413357" y="1294952"/>
              <a:ext cx="347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b="0" i="0" dirty="0">
                  <a:effectLst/>
                  <a:latin typeface="Google Sans"/>
                </a:rPr>
                <a:t>∞</a:t>
              </a:r>
              <a:endParaRPr lang="en-US" sz="8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5C18FF2-5F0F-C40C-CDD8-1AC0624C7CAE}"/>
                </a:ext>
              </a:extLst>
            </p:cNvPr>
            <p:cNvSpPr txBox="1"/>
            <p:nvPr/>
          </p:nvSpPr>
          <p:spPr>
            <a:xfrm>
              <a:off x="3205518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i="0" dirty="0">
                  <a:effectLst/>
                  <a:latin typeface="Google Sans"/>
                </a:rPr>
                <a:t>-</a:t>
              </a:r>
              <a:r>
                <a:rPr lang="en-IN" sz="800" b="0" i="0" dirty="0">
                  <a:effectLst/>
                  <a:latin typeface="Google Sans"/>
                </a:rPr>
                <a:t>3</a:t>
              </a:r>
              <a:endParaRPr lang="en-US" sz="8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D338505-0076-964E-4980-9DA4159DD0A4}"/>
                </a:ext>
              </a:extLst>
            </p:cNvPr>
            <p:cNvSpPr txBox="1"/>
            <p:nvPr/>
          </p:nvSpPr>
          <p:spPr>
            <a:xfrm>
              <a:off x="3560120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i="0" dirty="0">
                  <a:effectLst/>
                  <a:latin typeface="Google Sans"/>
                </a:rPr>
                <a:t>-</a:t>
              </a:r>
              <a:r>
                <a:rPr lang="en-IN" sz="800" dirty="0">
                  <a:latin typeface="Google Sans"/>
                </a:rPr>
                <a:t>2</a:t>
              </a:r>
              <a:endParaRPr lang="en-US" sz="8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85017E9-58B6-E940-B938-E7DC3983A33D}"/>
                </a:ext>
              </a:extLst>
            </p:cNvPr>
            <p:cNvSpPr txBox="1"/>
            <p:nvPr/>
          </p:nvSpPr>
          <p:spPr>
            <a:xfrm>
              <a:off x="3914722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i="0" dirty="0">
                  <a:effectLst/>
                  <a:latin typeface="Google Sans"/>
                </a:rPr>
                <a:t>-</a:t>
              </a:r>
              <a:r>
                <a:rPr lang="en-IN" sz="800" dirty="0">
                  <a:latin typeface="Google Sans"/>
                </a:rPr>
                <a:t>1</a:t>
              </a:r>
              <a:endParaRPr lang="en-US" sz="8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6A5D395-5C89-38DB-7951-5790E4F1FC9C}"/>
                </a:ext>
              </a:extLst>
            </p:cNvPr>
            <p:cNvSpPr txBox="1"/>
            <p:nvPr/>
          </p:nvSpPr>
          <p:spPr>
            <a:xfrm>
              <a:off x="4295100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Google Sans"/>
                </a:rPr>
                <a:t>0</a:t>
              </a:r>
              <a:endParaRPr lang="en-US" sz="8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375166D-6A86-9762-5B2D-82FBDFFAECAD}"/>
                </a:ext>
              </a:extLst>
            </p:cNvPr>
            <p:cNvSpPr txBox="1"/>
            <p:nvPr/>
          </p:nvSpPr>
          <p:spPr>
            <a:xfrm>
              <a:off x="4645638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Google Sans"/>
                </a:rPr>
                <a:t>1</a:t>
              </a:r>
              <a:endParaRPr lang="en-US" sz="8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F30C335-2A60-B39A-08CC-68955788D2D7}"/>
                </a:ext>
              </a:extLst>
            </p:cNvPr>
            <p:cNvSpPr txBox="1"/>
            <p:nvPr/>
          </p:nvSpPr>
          <p:spPr>
            <a:xfrm>
              <a:off x="5004304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Google Sans"/>
                </a:rPr>
                <a:t>2</a:t>
              </a:r>
              <a:endParaRPr lang="en-US" sz="8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0B1372E-6EFD-6A0F-821A-3E47EDA58BDE}"/>
                </a:ext>
              </a:extLst>
            </p:cNvPr>
            <p:cNvSpPr txBox="1"/>
            <p:nvPr/>
          </p:nvSpPr>
          <p:spPr>
            <a:xfrm>
              <a:off x="5352843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b="0" i="0" dirty="0">
                  <a:effectLst/>
                  <a:latin typeface="Google Sans"/>
                </a:rPr>
                <a:t>3</a:t>
              </a:r>
              <a:endParaRPr lang="en-US" sz="8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71B26F5-19DF-65BE-FA55-EE8705B47F0B}"/>
                </a:ext>
              </a:extLst>
            </p:cNvPr>
            <p:cNvSpPr txBox="1"/>
            <p:nvPr/>
          </p:nvSpPr>
          <p:spPr>
            <a:xfrm>
              <a:off x="5707445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Google Sans"/>
                </a:rPr>
                <a:t>4</a:t>
              </a:r>
              <a:endParaRPr lang="en-US" sz="800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5710560-6DEE-7AF2-124D-3BCD6F41E3D9}"/>
                </a:ext>
              </a:extLst>
            </p:cNvPr>
            <p:cNvSpPr txBox="1"/>
            <p:nvPr/>
          </p:nvSpPr>
          <p:spPr>
            <a:xfrm>
              <a:off x="6066540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Google Sans"/>
                </a:rPr>
                <a:t>5</a:t>
              </a:r>
              <a:endParaRPr lang="en-US" sz="800" dirty="0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D137DBB4-30A9-1268-9460-2146D95D13F8}"/>
              </a:ext>
            </a:extLst>
          </p:cNvPr>
          <p:cNvSpPr txBox="1"/>
          <p:nvPr/>
        </p:nvSpPr>
        <p:spPr>
          <a:xfrm>
            <a:off x="2478355" y="1387277"/>
            <a:ext cx="3978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Optima" panose="02000503060000020004" pitchFamily="2" charset="0"/>
              </a:rPr>
              <a:t>(a)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130029B-AEC2-8D44-EBA7-81BCCF999B2D}"/>
              </a:ext>
            </a:extLst>
          </p:cNvPr>
          <p:cNvSpPr txBox="1"/>
          <p:nvPr/>
        </p:nvSpPr>
        <p:spPr>
          <a:xfrm>
            <a:off x="2478355" y="1973556"/>
            <a:ext cx="3978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Optima" panose="02000503060000020004" pitchFamily="2" charset="0"/>
              </a:rPr>
              <a:t>(b)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B3B808B-D0B3-E59A-6258-ED6C0ED07A2E}"/>
              </a:ext>
            </a:extLst>
          </p:cNvPr>
          <p:cNvSpPr txBox="1"/>
          <p:nvPr/>
        </p:nvSpPr>
        <p:spPr>
          <a:xfrm>
            <a:off x="2478355" y="2559835"/>
            <a:ext cx="3978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Optima" panose="02000503060000020004" pitchFamily="2" charset="0"/>
              </a:rPr>
              <a:t>(c)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08D102E-570A-F61E-BC6D-1BAC63ED2AEA}"/>
              </a:ext>
            </a:extLst>
          </p:cNvPr>
          <p:cNvSpPr txBox="1"/>
          <p:nvPr/>
        </p:nvSpPr>
        <p:spPr>
          <a:xfrm>
            <a:off x="2478355" y="3146114"/>
            <a:ext cx="3978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Optima" panose="02000503060000020004" pitchFamily="2" charset="0"/>
              </a:rPr>
              <a:t>(d)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8BEDA56-F0CE-E06F-3443-D6E5CB4171AF}"/>
              </a:ext>
            </a:extLst>
          </p:cNvPr>
          <p:cNvCxnSpPr>
            <a:cxnSpLocks/>
          </p:cNvCxnSpPr>
          <p:nvPr/>
        </p:nvCxnSpPr>
        <p:spPr>
          <a:xfrm>
            <a:off x="3702877" y="3232896"/>
            <a:ext cx="2121543" cy="4656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9171E378-3DB1-58D8-1141-55C4F23A4290}"/>
              </a:ext>
            </a:extLst>
          </p:cNvPr>
          <p:cNvSpPr/>
          <p:nvPr/>
        </p:nvSpPr>
        <p:spPr>
          <a:xfrm>
            <a:off x="3660040" y="3201469"/>
            <a:ext cx="75450" cy="754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6927088-BCD4-524D-10AC-CCDFC834422E}"/>
              </a:ext>
            </a:extLst>
          </p:cNvPr>
          <p:cNvSpPr/>
          <p:nvPr/>
        </p:nvSpPr>
        <p:spPr>
          <a:xfrm>
            <a:off x="5784935" y="3195171"/>
            <a:ext cx="75450" cy="754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63801A3-92BE-2F72-6A93-32DD1AE16B73}"/>
              </a:ext>
            </a:extLst>
          </p:cNvPr>
          <p:cNvCxnSpPr>
            <a:cxnSpLocks/>
          </p:cNvCxnSpPr>
          <p:nvPr/>
        </p:nvCxnSpPr>
        <p:spPr>
          <a:xfrm>
            <a:off x="4047563" y="2675433"/>
            <a:ext cx="1777493" cy="0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5300A741-8C22-8A15-1BFC-A1291F2A0067}"/>
              </a:ext>
            </a:extLst>
          </p:cNvPr>
          <p:cNvSpPr/>
          <p:nvPr/>
        </p:nvSpPr>
        <p:spPr>
          <a:xfrm>
            <a:off x="4018352" y="2631794"/>
            <a:ext cx="75450" cy="754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4087579-FB73-AC57-4C80-8C538C481098}"/>
              </a:ext>
            </a:extLst>
          </p:cNvPr>
          <p:cNvSpPr/>
          <p:nvPr/>
        </p:nvSpPr>
        <p:spPr>
          <a:xfrm>
            <a:off x="5782560" y="2631794"/>
            <a:ext cx="75450" cy="754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24FC393-8262-6B79-4BC6-9A80E2AFCAFE}"/>
              </a:ext>
            </a:extLst>
          </p:cNvPr>
          <p:cNvCxnSpPr>
            <a:cxnSpLocks/>
          </p:cNvCxnSpPr>
          <p:nvPr/>
        </p:nvCxnSpPr>
        <p:spPr>
          <a:xfrm>
            <a:off x="5116552" y="2086115"/>
            <a:ext cx="716246" cy="0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7EEF1A5F-E65B-B5CB-E9EF-2D39693C4E0E}"/>
              </a:ext>
            </a:extLst>
          </p:cNvPr>
          <p:cNvSpPr/>
          <p:nvPr/>
        </p:nvSpPr>
        <p:spPr>
          <a:xfrm>
            <a:off x="5074142" y="2045059"/>
            <a:ext cx="75450" cy="754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94973FC-5977-329A-D7FF-E3B131CC6155}"/>
              </a:ext>
            </a:extLst>
          </p:cNvPr>
          <p:cNvSpPr/>
          <p:nvPr/>
        </p:nvSpPr>
        <p:spPr>
          <a:xfrm>
            <a:off x="5789473" y="2053150"/>
            <a:ext cx="75450" cy="754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D55E1DD-7ABE-70DC-8865-F66642C96BB0}"/>
              </a:ext>
            </a:extLst>
          </p:cNvPr>
          <p:cNvCxnSpPr>
            <a:cxnSpLocks/>
          </p:cNvCxnSpPr>
          <p:nvPr/>
        </p:nvCxnSpPr>
        <p:spPr>
          <a:xfrm>
            <a:off x="4404495" y="1518082"/>
            <a:ext cx="1415790" cy="0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37540630-4694-A0E9-BBD1-1BA64DFF028A}"/>
              </a:ext>
            </a:extLst>
          </p:cNvPr>
          <p:cNvSpPr/>
          <p:nvPr/>
        </p:nvSpPr>
        <p:spPr>
          <a:xfrm>
            <a:off x="5786293" y="1477431"/>
            <a:ext cx="75450" cy="754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66B9011-39B2-4FF9-DD04-B6B6F000B33F}"/>
              </a:ext>
            </a:extLst>
          </p:cNvPr>
          <p:cNvSpPr/>
          <p:nvPr/>
        </p:nvSpPr>
        <p:spPr>
          <a:xfrm>
            <a:off x="4368028" y="1471760"/>
            <a:ext cx="75450" cy="754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8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6762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72</Words>
  <Application>Microsoft Macintosh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Google Sans</vt:lpstr>
      <vt:lpstr>Optima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Deb</dc:creator>
  <cp:lastModifiedBy>Sandeep Deb</cp:lastModifiedBy>
  <cp:revision>2</cp:revision>
  <dcterms:created xsi:type="dcterms:W3CDTF">2024-04-03T06:06:43Z</dcterms:created>
  <dcterms:modified xsi:type="dcterms:W3CDTF">2024-05-07T06:46:52Z</dcterms:modified>
</cp:coreProperties>
</file>