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57-9269-AF43-A5DA-748CDDD4D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CB901-88F0-974E-839B-EEF0402CD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0314-13B2-0444-A8E4-3FAD488B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D14D-7163-794C-96BE-C9CB735E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06E9-EB86-C14C-82A5-4D35BDC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15E0-B2B4-004A-8955-A77907F3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404D-46C3-374D-8B1C-D85CAD3A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4F73-7799-4A46-B6ED-B105C9BE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5E8E-B922-E449-9E97-3F959AEF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4987-D12D-5B4C-9872-49454F80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6558B-AE3D-9147-909B-C37B50F1B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52EC-275B-F646-8933-3E33E538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6ABB-21CC-684D-9C00-62FA5784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CBAF-9792-E445-BD2A-DD40075C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F3CFF-7B4F-B64F-9080-82D903C8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3552-EC85-9241-81D4-321C37EE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2B92-759A-C44E-9185-E2B4D5D7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0717-65D7-C44E-BC0B-F99DC9EF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0F3F-A1BE-3947-AD48-0443E66B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E2680-8CA7-374D-B230-E7EB26F6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A928-988D-F547-9035-55D31B2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7E9C-1BD9-3D4F-966D-B7E35156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1081-1A92-E343-B208-5CB8B594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69C3-38D7-6A4C-9361-42659A06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E89-4A17-0249-9E32-8C1E809D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6E7F-8918-FE4B-A84C-945EF16B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7C1A-360B-3640-A1F3-D280FF1E4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8766D-CC28-C542-83EA-8796271B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576B-182C-064A-9637-6007E662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A2310-251C-2343-B705-83C061AC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4245-7F6D-B743-869E-D5AFF8D3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F5B1-5212-F140-884F-FDE46CC8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8C13D-5A94-FD46-B370-5628FAE2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33A5E-2B9F-F742-AFD8-B39DCB89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65DCF-CE65-BA4C-972E-4783DB09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857F1-3B02-C541-8278-4563A7BC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4DAC6-F3CA-5B40-8839-80ECB81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FCAAA-4F1F-804F-9C9D-D3644D63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8A62A-0481-BE4E-8694-F949E20A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6DEA-30A0-824E-8604-28A72FDF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6856D-395C-BE48-805C-84E18DA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4A96F-B612-1540-B863-0D98B0C8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D3E80-3D97-A04C-B4BA-02B2FFB3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0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A7A37-2866-9D43-94A7-0DB92FEB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40CA2-2D5A-B14C-A53E-2753D2E6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B4E5E-C37E-F346-9383-2B7491BD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52BF-24B0-1143-88A3-70A26636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2D8B-5E4D-E747-A7CA-BEA8E39F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EA0A-4A63-8A4B-A927-4C049621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DEC65-1A2C-C845-B108-23FCD466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3193-C6C2-A44C-A2C2-10165CC0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AC8A6-8429-194D-8169-8568688E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48B0-F61A-2240-95CF-2CD1D99B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F3E8B-A94D-2541-834A-079AF56B0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04E3F-683F-CB4E-9777-153F37A82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6B4A-AC9A-9043-8482-CFD33E1E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4EB2-3BE3-4A49-BB8B-2FE5B33F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A3FE-D9CC-4A4D-8CAE-682A621B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79424-5B1E-FB4A-A972-8020E91D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2BEC-0C29-DA41-8948-12251331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79FF-4814-9141-A93A-86F19A1BD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4750-82A7-374A-8CF7-3AB331EE09A8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39EB-EF46-D140-8A61-F379B2479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CF7-8920-B348-B518-E827DE46F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1086-5C68-E941-B651-A1D103B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2D42F2-4BCD-B94B-943F-10E0B2EEEA6C}"/>
              </a:ext>
            </a:extLst>
          </p:cNvPr>
          <p:cNvCxnSpPr>
            <a:cxnSpLocks/>
          </p:cNvCxnSpPr>
          <p:nvPr/>
        </p:nvCxnSpPr>
        <p:spPr>
          <a:xfrm>
            <a:off x="1473908" y="914863"/>
            <a:ext cx="26403" cy="56383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evron 3">
            <a:extLst>
              <a:ext uri="{FF2B5EF4-FFF2-40B4-BE49-F238E27FC236}">
                <a16:creationId xmlns:a16="http://schemas.microsoft.com/office/drawing/2014/main" id="{5E4EBEA7-C650-7A44-BAFF-2043E3F469EE}"/>
              </a:ext>
            </a:extLst>
          </p:cNvPr>
          <p:cNvSpPr/>
          <p:nvPr/>
        </p:nvSpPr>
        <p:spPr>
          <a:xfrm>
            <a:off x="881743" y="229494"/>
            <a:ext cx="1600199" cy="631371"/>
          </a:xfrm>
          <a:prstGeom prst="chevron">
            <a:avLst>
              <a:gd name="adj" fmla="val 2545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L1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C5B1BCE-0CB8-4C47-9EC9-641F40D181A3}"/>
              </a:ext>
            </a:extLst>
          </p:cNvPr>
          <p:cNvSpPr/>
          <p:nvPr/>
        </p:nvSpPr>
        <p:spPr>
          <a:xfrm>
            <a:off x="2460172" y="229494"/>
            <a:ext cx="1088572" cy="631371"/>
          </a:xfrm>
          <a:prstGeom prst="chevron">
            <a:avLst>
              <a:gd name="adj" fmla="val 2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L2P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D9409EEB-184D-8947-95C5-607204260B97}"/>
              </a:ext>
            </a:extLst>
          </p:cNvPr>
          <p:cNvSpPr/>
          <p:nvPr/>
        </p:nvSpPr>
        <p:spPr>
          <a:xfrm>
            <a:off x="3548744" y="229494"/>
            <a:ext cx="1926770" cy="631371"/>
          </a:xfrm>
          <a:prstGeom prst="chevron">
            <a:avLst>
              <a:gd name="adj" fmla="val 2545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L2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3CF4920F-2C56-C241-A61E-E1BF80E613E4}"/>
              </a:ext>
            </a:extLst>
          </p:cNvPr>
          <p:cNvSpPr/>
          <p:nvPr/>
        </p:nvSpPr>
        <p:spPr>
          <a:xfrm>
            <a:off x="5464628" y="229494"/>
            <a:ext cx="1360715" cy="631371"/>
          </a:xfrm>
          <a:prstGeom prst="chevron">
            <a:avLst>
              <a:gd name="adj" fmla="val 25455"/>
            </a:avLst>
          </a:prstGeom>
          <a:solidFill>
            <a:srgbClr val="D7D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AMR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C62DBDB-1FEA-3144-B0D4-36DB46367A79}"/>
              </a:ext>
            </a:extLst>
          </p:cNvPr>
          <p:cNvSpPr/>
          <p:nvPr/>
        </p:nvSpPr>
        <p:spPr>
          <a:xfrm>
            <a:off x="6825344" y="229494"/>
            <a:ext cx="968828" cy="631371"/>
          </a:xfrm>
          <a:prstGeom prst="chevron">
            <a:avLst>
              <a:gd name="adj" fmla="val 25455"/>
            </a:avLst>
          </a:prstGeom>
          <a:solidFill>
            <a:srgbClr val="A8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L3P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6819B0C1-66A7-3342-9669-DE27566E4D31}"/>
              </a:ext>
            </a:extLst>
          </p:cNvPr>
          <p:cNvSpPr/>
          <p:nvPr/>
        </p:nvSpPr>
        <p:spPr>
          <a:xfrm>
            <a:off x="7794172" y="229493"/>
            <a:ext cx="1774371" cy="631371"/>
          </a:xfrm>
          <a:prstGeom prst="chevron">
            <a:avLst>
              <a:gd name="adj" fmla="val 254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Purple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950A336-7B88-3D4C-B38B-53C764BC198A}"/>
              </a:ext>
            </a:extLst>
          </p:cNvPr>
          <p:cNvSpPr/>
          <p:nvPr/>
        </p:nvSpPr>
        <p:spPr>
          <a:xfrm>
            <a:off x="9535886" y="229493"/>
            <a:ext cx="1774371" cy="631371"/>
          </a:xfrm>
          <a:prstGeom prst="chevron">
            <a:avLst>
              <a:gd name="adj" fmla="val 2545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L3</a:t>
            </a: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6B9110B0-D57C-6D46-8597-C4CA261D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17" r="90225" b="24286"/>
          <a:stretch/>
        </p:blipFill>
        <p:spPr>
          <a:xfrm>
            <a:off x="1188083" y="1399326"/>
            <a:ext cx="596595" cy="540000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17F47C99-CF9B-054B-85BB-0F88741C9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1188895" y="3184832"/>
            <a:ext cx="560145" cy="540000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A163E23-C1E3-CE45-884F-C5ED61ECE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9" t="52337" r="72779" b="24286"/>
          <a:stretch/>
        </p:blipFill>
        <p:spPr>
          <a:xfrm>
            <a:off x="1216723" y="1994495"/>
            <a:ext cx="545280" cy="54000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EE38DB94-DBA8-A54D-902C-259F70DC2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3" t="74026" r="78773"/>
          <a:stretch/>
        </p:blipFill>
        <p:spPr>
          <a:xfrm>
            <a:off x="1192388" y="2589664"/>
            <a:ext cx="592290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085C3E-A427-2C4B-A41C-E7E4E8E39F20}"/>
              </a:ext>
            </a:extLst>
          </p:cNvPr>
          <p:cNvCxnSpPr>
            <a:cxnSpLocks/>
          </p:cNvCxnSpPr>
          <p:nvPr/>
        </p:nvCxnSpPr>
        <p:spPr>
          <a:xfrm>
            <a:off x="2934858" y="1226626"/>
            <a:ext cx="24840" cy="53046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0EC16-6B7A-264F-A08F-5E64C3B3977E}"/>
              </a:ext>
            </a:extLst>
          </p:cNvPr>
          <p:cNvCxnSpPr>
            <a:cxnSpLocks/>
          </p:cNvCxnSpPr>
          <p:nvPr/>
        </p:nvCxnSpPr>
        <p:spPr>
          <a:xfrm>
            <a:off x="4530673" y="1230226"/>
            <a:ext cx="24840" cy="53046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C80D70-8740-214C-9A64-35B5D1224EFF}"/>
              </a:ext>
            </a:extLst>
          </p:cNvPr>
          <p:cNvCxnSpPr>
            <a:cxnSpLocks/>
          </p:cNvCxnSpPr>
          <p:nvPr/>
        </p:nvCxnSpPr>
        <p:spPr>
          <a:xfrm>
            <a:off x="6148766" y="1226625"/>
            <a:ext cx="24840" cy="53046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D7F3A1-4CB6-5946-BE60-2ED95EB9AB06}"/>
              </a:ext>
            </a:extLst>
          </p:cNvPr>
          <p:cNvCxnSpPr>
            <a:cxnSpLocks/>
          </p:cNvCxnSpPr>
          <p:nvPr/>
        </p:nvCxnSpPr>
        <p:spPr>
          <a:xfrm>
            <a:off x="7295676" y="1226625"/>
            <a:ext cx="24840" cy="53046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A001F5-D098-C84A-B825-9B39DC246723}"/>
              </a:ext>
            </a:extLst>
          </p:cNvPr>
          <p:cNvCxnSpPr>
            <a:cxnSpLocks/>
          </p:cNvCxnSpPr>
          <p:nvPr/>
        </p:nvCxnSpPr>
        <p:spPr>
          <a:xfrm>
            <a:off x="8727145" y="1226625"/>
            <a:ext cx="24840" cy="53046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D0FD7-BC61-B84E-A69E-BC6D2F454098}"/>
              </a:ext>
            </a:extLst>
          </p:cNvPr>
          <p:cNvCxnSpPr>
            <a:cxnSpLocks/>
          </p:cNvCxnSpPr>
          <p:nvPr/>
        </p:nvCxnSpPr>
        <p:spPr>
          <a:xfrm>
            <a:off x="10421409" y="1226624"/>
            <a:ext cx="24840" cy="53046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99F4C6-49ED-BA48-BF12-B49DA150732D}"/>
              </a:ext>
            </a:extLst>
          </p:cNvPr>
          <p:cNvCxnSpPr>
            <a:cxnSpLocks/>
          </p:cNvCxnSpPr>
          <p:nvPr/>
        </p:nvCxnSpPr>
        <p:spPr>
          <a:xfrm>
            <a:off x="1829299" y="2857385"/>
            <a:ext cx="4282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8EB3B6-F475-9949-8D77-D298790AB5CA}"/>
              </a:ext>
            </a:extLst>
          </p:cNvPr>
          <p:cNvCxnSpPr>
            <a:cxnSpLocks/>
          </p:cNvCxnSpPr>
          <p:nvPr/>
        </p:nvCxnSpPr>
        <p:spPr>
          <a:xfrm>
            <a:off x="1830813" y="3452162"/>
            <a:ext cx="546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1A3A4-8A21-E54E-8B79-D77D0BCBE2EB}"/>
              </a:ext>
            </a:extLst>
          </p:cNvPr>
          <p:cNvCxnSpPr>
            <a:cxnSpLocks/>
          </p:cNvCxnSpPr>
          <p:nvPr/>
        </p:nvCxnSpPr>
        <p:spPr>
          <a:xfrm>
            <a:off x="1829299" y="2264495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3F00C98D-EA4A-BE4C-9124-B9C9D743A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2624925" y="3770797"/>
            <a:ext cx="560145" cy="54000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CEF4BE8F-8B25-4F4C-AAB5-497B5C5A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17" r="90225" b="24286"/>
          <a:stretch/>
        </p:blipFill>
        <p:spPr>
          <a:xfrm>
            <a:off x="4245176" y="4300015"/>
            <a:ext cx="596595" cy="54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74C77D-50BA-FE40-A4F0-CDBA253DE827}"/>
              </a:ext>
            </a:extLst>
          </p:cNvPr>
          <p:cNvCxnSpPr>
            <a:cxnSpLocks/>
          </p:cNvCxnSpPr>
          <p:nvPr/>
        </p:nvCxnSpPr>
        <p:spPr>
          <a:xfrm>
            <a:off x="3214832" y="4040797"/>
            <a:ext cx="407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80B54B13-95AC-6641-8498-A4D9D23AE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3" t="74026" r="78773"/>
          <a:stretch/>
        </p:blipFill>
        <p:spPr>
          <a:xfrm>
            <a:off x="4249481" y="4983418"/>
            <a:ext cx="592290" cy="540000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D25B0742-E9DE-9E48-8687-5EE61295E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4245176" y="5679472"/>
            <a:ext cx="560145" cy="54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B6F08A-FE21-DF43-A021-BCA23AF756A3}"/>
              </a:ext>
            </a:extLst>
          </p:cNvPr>
          <p:cNvCxnSpPr>
            <a:cxnSpLocks/>
          </p:cNvCxnSpPr>
          <p:nvPr/>
        </p:nvCxnSpPr>
        <p:spPr>
          <a:xfrm>
            <a:off x="4805321" y="5253418"/>
            <a:ext cx="133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1333FD-86C9-874E-A622-C7F98246D932}"/>
              </a:ext>
            </a:extLst>
          </p:cNvPr>
          <p:cNvCxnSpPr>
            <a:cxnSpLocks/>
          </p:cNvCxnSpPr>
          <p:nvPr/>
        </p:nvCxnSpPr>
        <p:spPr>
          <a:xfrm>
            <a:off x="4841771" y="5938160"/>
            <a:ext cx="2467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BA7D1CA2-3D4E-BD47-B868-95EC6CA8A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9" t="52337" r="72779" b="24286"/>
          <a:stretch/>
        </p:blipFill>
        <p:spPr>
          <a:xfrm>
            <a:off x="2695272" y="668670"/>
            <a:ext cx="545280" cy="540000"/>
          </a:xfrm>
          <a:prstGeom prst="rect">
            <a:avLst/>
          </a:prstGeom>
        </p:spPr>
      </p:pic>
      <p:pic>
        <p:nvPicPr>
          <p:cNvPr id="32" name="Picture 31" descr="A picture containing icon&#10;&#10;Description automatically generated">
            <a:extLst>
              <a:ext uri="{FF2B5EF4-FFF2-40B4-BE49-F238E27FC236}">
                <a16:creationId xmlns:a16="http://schemas.microsoft.com/office/drawing/2014/main" id="{873C85D2-9A44-4C4C-A1A4-A4E96D543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9" t="52337" r="72779" b="24286"/>
          <a:stretch/>
        </p:blipFill>
        <p:spPr>
          <a:xfrm>
            <a:off x="4269553" y="668670"/>
            <a:ext cx="545280" cy="540000"/>
          </a:xfrm>
          <a:prstGeom prst="rect">
            <a:avLst/>
          </a:prstGeom>
        </p:spPr>
      </p:pic>
      <p:pic>
        <p:nvPicPr>
          <p:cNvPr id="33" name="Picture 32" descr="A picture containing icon&#10;&#10;Description automatically generated">
            <a:extLst>
              <a:ext uri="{FF2B5EF4-FFF2-40B4-BE49-F238E27FC236}">
                <a16:creationId xmlns:a16="http://schemas.microsoft.com/office/drawing/2014/main" id="{F727D0BF-5552-CE4F-99F2-4C37C4BA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3" t="74026" r="78773"/>
          <a:stretch/>
        </p:blipFill>
        <p:spPr>
          <a:xfrm>
            <a:off x="5888769" y="668670"/>
            <a:ext cx="592290" cy="540000"/>
          </a:xfrm>
          <a:prstGeom prst="rect">
            <a:avLst/>
          </a:prstGeom>
        </p:spPr>
      </p:pic>
      <p:pic>
        <p:nvPicPr>
          <p:cNvPr id="34" name="Picture 33" descr="A picture containing icon&#10;&#10;Description automatically generated">
            <a:extLst>
              <a:ext uri="{FF2B5EF4-FFF2-40B4-BE49-F238E27FC236}">
                <a16:creationId xmlns:a16="http://schemas.microsoft.com/office/drawing/2014/main" id="{2B0B9E14-5D0B-D442-8797-2D2DC6FC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5882775" y="6082903"/>
            <a:ext cx="560145" cy="54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E69CC8-88D8-1B4D-A95C-546D987411B3}"/>
              </a:ext>
            </a:extLst>
          </p:cNvPr>
          <p:cNvCxnSpPr>
            <a:cxnSpLocks/>
          </p:cNvCxnSpPr>
          <p:nvPr/>
        </p:nvCxnSpPr>
        <p:spPr>
          <a:xfrm>
            <a:off x="6442920" y="6345253"/>
            <a:ext cx="86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34791E97-5A4C-5748-9194-74ED68C7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7020272" y="668670"/>
            <a:ext cx="560145" cy="540000"/>
          </a:xfrm>
          <a:prstGeom prst="rect">
            <a:avLst/>
          </a:prstGeom>
        </p:spPr>
      </p:pic>
      <p:pic>
        <p:nvPicPr>
          <p:cNvPr id="37" name="Picture 36" descr="A picture containing icon&#10;&#10;Description automatically generated">
            <a:extLst>
              <a:ext uri="{FF2B5EF4-FFF2-40B4-BE49-F238E27FC236}">
                <a16:creationId xmlns:a16="http://schemas.microsoft.com/office/drawing/2014/main" id="{277123B0-2618-FC4A-8A37-FD5B6661D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9" t="52337" r="72779" b="24286"/>
          <a:stretch/>
        </p:blipFill>
        <p:spPr>
          <a:xfrm>
            <a:off x="7046963" y="1524805"/>
            <a:ext cx="545280" cy="540000"/>
          </a:xfrm>
          <a:prstGeom prst="rect">
            <a:avLst/>
          </a:prstGeom>
        </p:spPr>
      </p:pic>
      <p:pic>
        <p:nvPicPr>
          <p:cNvPr id="38" name="Picture 37" descr="A picture containing icon&#10;&#10;Description automatically generated">
            <a:extLst>
              <a:ext uri="{FF2B5EF4-FFF2-40B4-BE49-F238E27FC236}">
                <a16:creationId xmlns:a16="http://schemas.microsoft.com/office/drawing/2014/main" id="{CFA0495F-47F0-D743-BC4F-9827F1E1B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7020272" y="2312025"/>
            <a:ext cx="560145" cy="5400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EEEC5A-152D-004E-9979-5DB07798D803}"/>
              </a:ext>
            </a:extLst>
          </p:cNvPr>
          <p:cNvCxnSpPr>
            <a:cxnSpLocks/>
          </p:cNvCxnSpPr>
          <p:nvPr/>
        </p:nvCxnSpPr>
        <p:spPr>
          <a:xfrm>
            <a:off x="7592243" y="1766967"/>
            <a:ext cx="112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87737-E39D-B347-AB0C-49E70F06C528}"/>
              </a:ext>
            </a:extLst>
          </p:cNvPr>
          <p:cNvCxnSpPr>
            <a:cxnSpLocks/>
          </p:cNvCxnSpPr>
          <p:nvPr/>
        </p:nvCxnSpPr>
        <p:spPr>
          <a:xfrm>
            <a:off x="7580417" y="2534495"/>
            <a:ext cx="285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icon&#10;&#10;Description automatically generated">
            <a:extLst>
              <a:ext uri="{FF2B5EF4-FFF2-40B4-BE49-F238E27FC236}">
                <a16:creationId xmlns:a16="http://schemas.microsoft.com/office/drawing/2014/main" id="{15D48707-82B0-D947-944E-B244621B6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17" r="90225" b="24286"/>
          <a:stretch/>
        </p:blipFill>
        <p:spPr>
          <a:xfrm>
            <a:off x="8442929" y="2884801"/>
            <a:ext cx="596595" cy="540000"/>
          </a:xfrm>
          <a:prstGeom prst="rect">
            <a:avLst/>
          </a:prstGeom>
        </p:spPr>
      </p:pic>
      <p:pic>
        <p:nvPicPr>
          <p:cNvPr id="42" name="Picture 41" descr="A picture containing icon&#10;&#10;Description automatically generated">
            <a:extLst>
              <a:ext uri="{FF2B5EF4-FFF2-40B4-BE49-F238E27FC236}">
                <a16:creationId xmlns:a16="http://schemas.microsoft.com/office/drawing/2014/main" id="{9BB12CCE-35E8-1044-88F1-D9D7AA6E1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8431828" y="3577637"/>
            <a:ext cx="560145" cy="540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48861E-29A6-9E47-A822-4EAF037E438F}"/>
              </a:ext>
            </a:extLst>
          </p:cNvPr>
          <p:cNvCxnSpPr>
            <a:cxnSpLocks/>
          </p:cNvCxnSpPr>
          <p:nvPr/>
        </p:nvCxnSpPr>
        <p:spPr>
          <a:xfrm>
            <a:off x="9007954" y="3798377"/>
            <a:ext cx="1427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icon&#10;&#10;Description automatically generated">
            <a:extLst>
              <a:ext uri="{FF2B5EF4-FFF2-40B4-BE49-F238E27FC236}">
                <a16:creationId xmlns:a16="http://schemas.microsoft.com/office/drawing/2014/main" id="{4B87C177-A4E6-8F4C-B98E-197FED3C0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9" t="52337" r="72779" b="24286"/>
          <a:stretch/>
        </p:blipFill>
        <p:spPr>
          <a:xfrm>
            <a:off x="8446693" y="668670"/>
            <a:ext cx="545280" cy="540000"/>
          </a:xfrm>
          <a:prstGeom prst="rect">
            <a:avLst/>
          </a:prstGeom>
        </p:spPr>
      </p:pic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119183E7-E83F-874F-B91F-F04544506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1" t="52727" r="81919" b="25065"/>
          <a:stretch/>
        </p:blipFill>
        <p:spPr>
          <a:xfrm>
            <a:off x="10132542" y="668670"/>
            <a:ext cx="560145" cy="540000"/>
          </a:xfrm>
          <a:prstGeom prst="rect">
            <a:avLst/>
          </a:prstGeom>
        </p:spPr>
      </p:pic>
      <p:pic>
        <p:nvPicPr>
          <p:cNvPr id="46" name="Picture 45" descr="A picture containing icon&#10;&#10;Description automatically generated">
            <a:extLst>
              <a:ext uri="{FF2B5EF4-FFF2-40B4-BE49-F238E27FC236}">
                <a16:creationId xmlns:a16="http://schemas.microsoft.com/office/drawing/2014/main" id="{CD953885-8C65-0847-8B68-61DA28A4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17" r="90225" b="24286"/>
          <a:stretch/>
        </p:blipFill>
        <p:spPr>
          <a:xfrm>
            <a:off x="5843715" y="1480618"/>
            <a:ext cx="59659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Deb</dc:creator>
  <cp:lastModifiedBy>Sandeep Deb</cp:lastModifiedBy>
  <cp:revision>2</cp:revision>
  <cp:lastPrinted>2022-01-16T15:40:41Z</cp:lastPrinted>
  <dcterms:created xsi:type="dcterms:W3CDTF">2022-01-16T15:37:03Z</dcterms:created>
  <dcterms:modified xsi:type="dcterms:W3CDTF">2022-01-16T15:41:10Z</dcterms:modified>
</cp:coreProperties>
</file>