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198" y="-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99D-367D-4533-937A-AC7FE3C6D8A6}" type="datetimeFigureOut">
              <a:rPr lang="en-US" smtClean="0"/>
              <a:t>11/23/2008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6AE5-3073-45E6-B29B-D926A63D5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99D-367D-4533-937A-AC7FE3C6D8A6}" type="datetimeFigureOut">
              <a:rPr lang="en-US" smtClean="0"/>
              <a:t>11/23/2008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6AE5-3073-45E6-B29B-D926A63D5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99D-367D-4533-937A-AC7FE3C6D8A6}" type="datetimeFigureOut">
              <a:rPr lang="en-US" smtClean="0"/>
              <a:t>11/23/2008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6AE5-3073-45E6-B29B-D926A63D5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99D-367D-4533-937A-AC7FE3C6D8A6}" type="datetimeFigureOut">
              <a:rPr lang="en-US" smtClean="0"/>
              <a:t>11/23/2008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6AE5-3073-45E6-B29B-D926A63D5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99D-367D-4533-937A-AC7FE3C6D8A6}" type="datetimeFigureOut">
              <a:rPr lang="en-US" smtClean="0"/>
              <a:t>11/23/2008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6AE5-3073-45E6-B29B-D926A63D5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99D-367D-4533-937A-AC7FE3C6D8A6}" type="datetimeFigureOut">
              <a:rPr lang="en-US" smtClean="0"/>
              <a:t>11/23/2008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6AE5-3073-45E6-B29B-D926A63D5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99D-367D-4533-937A-AC7FE3C6D8A6}" type="datetimeFigureOut">
              <a:rPr lang="en-US" smtClean="0"/>
              <a:t>11/23/2008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6AE5-3073-45E6-B29B-D926A63D5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99D-367D-4533-937A-AC7FE3C6D8A6}" type="datetimeFigureOut">
              <a:rPr lang="en-US" smtClean="0"/>
              <a:t>11/23/2008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6AE5-3073-45E6-B29B-D926A63D5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99D-367D-4533-937A-AC7FE3C6D8A6}" type="datetimeFigureOut">
              <a:rPr lang="en-US" smtClean="0"/>
              <a:t>11/23/2008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6AE5-3073-45E6-B29B-D926A63D5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99D-367D-4533-937A-AC7FE3C6D8A6}" type="datetimeFigureOut">
              <a:rPr lang="en-US" smtClean="0"/>
              <a:t>11/23/2008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6AE5-3073-45E6-B29B-D926A63D5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99D-367D-4533-937A-AC7FE3C6D8A6}" type="datetimeFigureOut">
              <a:rPr lang="en-US" smtClean="0"/>
              <a:t>11/23/2008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6AE5-3073-45E6-B29B-D926A63D5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CC99D-367D-4533-937A-AC7FE3C6D8A6}" type="datetimeFigureOut">
              <a:rPr lang="en-US" smtClean="0"/>
              <a:t>11/23/2008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6AE5-3073-45E6-B29B-D926A63D53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981200" y="1649506"/>
            <a:ext cx="1295400" cy="1828800"/>
          </a:xfrm>
          <a:prstGeom prst="roundRect">
            <a:avLst>
              <a:gd name="adj" fmla="val 628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7" name="Rounded Rectangle 6"/>
          <p:cNvSpPr/>
          <p:nvPr/>
        </p:nvSpPr>
        <p:spPr>
          <a:xfrm>
            <a:off x="1981200" y="4572000"/>
            <a:ext cx="9906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Spring</a:t>
            </a:r>
            <a:endParaRPr lang="en-US" sz="1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048000" y="4572000"/>
            <a:ext cx="9144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iBatis</a:t>
            </a:r>
            <a:endParaRPr lang="en-US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981200" y="4953000"/>
            <a:ext cx="33528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J2SE 6.0</a:t>
            </a:r>
            <a:endParaRPr lang="en-US" sz="1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410200" y="4953000"/>
            <a:ext cx="20574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PostgreSQL</a:t>
            </a:r>
            <a:endParaRPr lang="en-US" sz="1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4038600" y="4572000"/>
            <a:ext cx="16764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Apache Commons</a:t>
            </a:r>
            <a:endParaRPr lang="en-US" sz="14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5791200" y="4572000"/>
            <a:ext cx="16764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Apache HttpClient</a:t>
            </a:r>
            <a:endParaRPr lang="en-US" sz="14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967753" y="3505200"/>
            <a:ext cx="5499847" cy="990600"/>
            <a:chOff x="1967753" y="3151094"/>
            <a:chExt cx="5499847" cy="1344706"/>
          </a:xfrm>
        </p:grpSpPr>
        <p:sp>
          <p:nvSpPr>
            <p:cNvPr id="5" name="Rounded Rectangle 4"/>
            <p:cNvSpPr/>
            <p:nvPr/>
          </p:nvSpPr>
          <p:spPr>
            <a:xfrm>
              <a:off x="1981200" y="3200400"/>
              <a:ext cx="5486400" cy="1295400"/>
            </a:xfrm>
            <a:prstGeom prst="roundRect">
              <a:avLst>
                <a:gd name="adj" fmla="val 10439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67753" y="3151094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shared</a:t>
              </a:r>
              <a:endParaRPr lang="en-US" sz="1400" b="1" dirty="0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2133600" y="4114800"/>
            <a:ext cx="15240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Event Bus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3352800" y="1649506"/>
            <a:ext cx="2514600" cy="1828800"/>
          </a:xfrm>
          <a:prstGeom prst="roundRect">
            <a:avLst>
              <a:gd name="adj" fmla="val 589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18" name="Rounded Rectangle 17"/>
          <p:cNvSpPr/>
          <p:nvPr/>
        </p:nvSpPr>
        <p:spPr>
          <a:xfrm>
            <a:off x="5943600" y="1649506"/>
            <a:ext cx="1524000" cy="1828800"/>
          </a:xfrm>
          <a:prstGeom prst="roundRect">
            <a:avLst>
              <a:gd name="adj" fmla="val 545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19" name="Rounded Rectangle 18"/>
          <p:cNvSpPr/>
          <p:nvPr/>
        </p:nvSpPr>
        <p:spPr>
          <a:xfrm>
            <a:off x="3886200" y="4114800"/>
            <a:ext cx="15240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Configuration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967753" y="1627095"/>
            <a:ext cx="851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UI</a:t>
            </a:r>
            <a:endParaRPr 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361765" y="163793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Business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939118" y="1646529"/>
            <a:ext cx="690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DAO</a:t>
            </a:r>
            <a:endParaRPr lang="en-US" sz="14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3505200" y="2671482"/>
            <a:ext cx="2209800" cy="685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Scheduled Jobs</a:t>
            </a: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3505200" y="1922929"/>
            <a:ext cx="2209800" cy="685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</a:t>
            </a:r>
            <a:endParaRPr lang="en-US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5638800" y="4114800"/>
            <a:ext cx="15240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Utilities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2895600" y="3733800"/>
            <a:ext cx="19812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Transfer Objects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125806</dc:creator>
  <cp:lastModifiedBy>125806</cp:lastModifiedBy>
  <cp:revision>4</cp:revision>
  <dcterms:created xsi:type="dcterms:W3CDTF">2008-11-23T13:59:02Z</dcterms:created>
  <dcterms:modified xsi:type="dcterms:W3CDTF">2008-11-23T14:13:55Z</dcterms:modified>
</cp:coreProperties>
</file>