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25" d="100"/>
          <a:sy n="125" d="100"/>
        </p:scale>
        <p:origin x="14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1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C856E-6F43-5848-8811-BC1BDA8B120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03BB0-862C-8B40-AB7B-9B1828B0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7B5B0-2038-7CD0-B899-48B92737F201}"/>
              </a:ext>
            </a:extLst>
          </p:cNvPr>
          <p:cNvSpPr/>
          <p:nvPr/>
        </p:nvSpPr>
        <p:spPr>
          <a:xfrm>
            <a:off x="633000" y="999000"/>
            <a:ext cx="8640000" cy="4860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9C2183-1C6F-9466-F7C3-81903FC8EA74}"/>
              </a:ext>
            </a:extLst>
          </p:cNvPr>
          <p:cNvCxnSpPr>
            <a:cxnSpLocks/>
          </p:cNvCxnSpPr>
          <p:nvPr/>
        </p:nvCxnSpPr>
        <p:spPr>
          <a:xfrm>
            <a:off x="873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3A57AC-4BEE-568E-0ADD-7CD524AF633C}"/>
              </a:ext>
            </a:extLst>
          </p:cNvPr>
          <p:cNvCxnSpPr>
            <a:cxnSpLocks/>
          </p:cNvCxnSpPr>
          <p:nvPr/>
        </p:nvCxnSpPr>
        <p:spPr>
          <a:xfrm>
            <a:off x="117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A20030-317F-5CC8-52B1-C108C620B710}"/>
              </a:ext>
            </a:extLst>
          </p:cNvPr>
          <p:cNvCxnSpPr>
            <a:cxnSpLocks/>
          </p:cNvCxnSpPr>
          <p:nvPr/>
        </p:nvCxnSpPr>
        <p:spPr>
          <a:xfrm>
            <a:off x="171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4CF9C8-234F-52BA-A075-9267F54A3026}"/>
              </a:ext>
            </a:extLst>
          </p:cNvPr>
          <p:cNvCxnSpPr>
            <a:cxnSpLocks/>
          </p:cNvCxnSpPr>
          <p:nvPr/>
        </p:nvCxnSpPr>
        <p:spPr>
          <a:xfrm>
            <a:off x="225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AFE670-DADC-60FD-99C1-53A14C0D7AC4}"/>
              </a:ext>
            </a:extLst>
          </p:cNvPr>
          <p:cNvCxnSpPr>
            <a:cxnSpLocks/>
          </p:cNvCxnSpPr>
          <p:nvPr/>
        </p:nvCxnSpPr>
        <p:spPr>
          <a:xfrm>
            <a:off x="279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9357F-F36A-799D-C157-C03067362A0E}"/>
              </a:ext>
            </a:extLst>
          </p:cNvPr>
          <p:cNvCxnSpPr>
            <a:cxnSpLocks/>
          </p:cNvCxnSpPr>
          <p:nvPr/>
        </p:nvCxnSpPr>
        <p:spPr>
          <a:xfrm>
            <a:off x="333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737E9D-A4FB-F329-CA3C-BB1E225DC2BF}"/>
              </a:ext>
            </a:extLst>
          </p:cNvPr>
          <p:cNvCxnSpPr>
            <a:cxnSpLocks/>
          </p:cNvCxnSpPr>
          <p:nvPr/>
        </p:nvCxnSpPr>
        <p:spPr>
          <a:xfrm>
            <a:off x="387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C1F6C4-1BBD-088D-79CA-219917BA4367}"/>
              </a:ext>
            </a:extLst>
          </p:cNvPr>
          <p:cNvCxnSpPr>
            <a:cxnSpLocks/>
          </p:cNvCxnSpPr>
          <p:nvPr/>
        </p:nvCxnSpPr>
        <p:spPr>
          <a:xfrm>
            <a:off x="441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2E71B-043B-B0A9-FB8B-37B629F791AA}"/>
              </a:ext>
            </a:extLst>
          </p:cNvPr>
          <p:cNvCxnSpPr>
            <a:cxnSpLocks/>
          </p:cNvCxnSpPr>
          <p:nvPr/>
        </p:nvCxnSpPr>
        <p:spPr>
          <a:xfrm>
            <a:off x="495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182655-1D19-F513-51B1-646A5ACD9255}"/>
              </a:ext>
            </a:extLst>
          </p:cNvPr>
          <p:cNvCxnSpPr>
            <a:cxnSpLocks/>
          </p:cNvCxnSpPr>
          <p:nvPr/>
        </p:nvCxnSpPr>
        <p:spPr>
          <a:xfrm>
            <a:off x="549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1F7615-C6BD-41E8-B7A9-F08B2B8807D1}"/>
              </a:ext>
            </a:extLst>
          </p:cNvPr>
          <p:cNvCxnSpPr>
            <a:cxnSpLocks/>
          </p:cNvCxnSpPr>
          <p:nvPr/>
        </p:nvCxnSpPr>
        <p:spPr>
          <a:xfrm>
            <a:off x="603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7064CB-1FD2-1EE6-1DE9-BB1C430DAF9B}"/>
              </a:ext>
            </a:extLst>
          </p:cNvPr>
          <p:cNvCxnSpPr>
            <a:cxnSpLocks/>
          </p:cNvCxnSpPr>
          <p:nvPr/>
        </p:nvCxnSpPr>
        <p:spPr>
          <a:xfrm>
            <a:off x="657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E14D84-C065-709F-B495-80CB62E9D6BE}"/>
              </a:ext>
            </a:extLst>
          </p:cNvPr>
          <p:cNvCxnSpPr>
            <a:cxnSpLocks/>
          </p:cNvCxnSpPr>
          <p:nvPr/>
        </p:nvCxnSpPr>
        <p:spPr>
          <a:xfrm>
            <a:off x="711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D7ABC4-FF3A-B6DE-F1E2-4C32E6227E79}"/>
              </a:ext>
            </a:extLst>
          </p:cNvPr>
          <p:cNvCxnSpPr>
            <a:cxnSpLocks/>
          </p:cNvCxnSpPr>
          <p:nvPr/>
        </p:nvCxnSpPr>
        <p:spPr>
          <a:xfrm>
            <a:off x="765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41228D-B802-F9AD-9171-36F5225784FD}"/>
              </a:ext>
            </a:extLst>
          </p:cNvPr>
          <p:cNvCxnSpPr>
            <a:cxnSpLocks/>
          </p:cNvCxnSpPr>
          <p:nvPr/>
        </p:nvCxnSpPr>
        <p:spPr>
          <a:xfrm>
            <a:off x="8193000" y="999000"/>
            <a:ext cx="0" cy="48600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23BDCE-BC0E-71F9-1EFB-66690D7B9B37}"/>
              </a:ext>
            </a:extLst>
          </p:cNvPr>
          <p:cNvCxnSpPr>
            <a:cxnSpLocks/>
          </p:cNvCxnSpPr>
          <p:nvPr/>
        </p:nvCxnSpPr>
        <p:spPr>
          <a:xfrm>
            <a:off x="633000" y="13027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451F56-73B7-FBF0-E45C-9A4343451437}"/>
              </a:ext>
            </a:extLst>
          </p:cNvPr>
          <p:cNvCxnSpPr>
            <a:cxnSpLocks/>
          </p:cNvCxnSpPr>
          <p:nvPr/>
        </p:nvCxnSpPr>
        <p:spPr>
          <a:xfrm>
            <a:off x="633000" y="160650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2B4698-3A72-158A-92E0-A2202F918DD3}"/>
              </a:ext>
            </a:extLst>
          </p:cNvPr>
          <p:cNvCxnSpPr>
            <a:cxnSpLocks/>
          </p:cNvCxnSpPr>
          <p:nvPr/>
        </p:nvCxnSpPr>
        <p:spPr>
          <a:xfrm>
            <a:off x="633000" y="19102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314A2-9861-B26D-05D1-E63C986972F6}"/>
              </a:ext>
            </a:extLst>
          </p:cNvPr>
          <p:cNvCxnSpPr>
            <a:cxnSpLocks/>
          </p:cNvCxnSpPr>
          <p:nvPr/>
        </p:nvCxnSpPr>
        <p:spPr>
          <a:xfrm>
            <a:off x="633000" y="2214000"/>
            <a:ext cx="864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B8A64E-3658-C0D4-BAF3-8D95540943FE}"/>
              </a:ext>
            </a:extLst>
          </p:cNvPr>
          <p:cNvCxnSpPr>
            <a:cxnSpLocks/>
          </p:cNvCxnSpPr>
          <p:nvPr/>
        </p:nvCxnSpPr>
        <p:spPr>
          <a:xfrm>
            <a:off x="633000" y="25177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D8F7F5-B243-7101-DB15-44185FB215B4}"/>
              </a:ext>
            </a:extLst>
          </p:cNvPr>
          <p:cNvCxnSpPr>
            <a:cxnSpLocks/>
          </p:cNvCxnSpPr>
          <p:nvPr/>
        </p:nvCxnSpPr>
        <p:spPr>
          <a:xfrm>
            <a:off x="633000" y="282150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22665E-E65B-46BA-E96D-F507CC2FA6FD}"/>
              </a:ext>
            </a:extLst>
          </p:cNvPr>
          <p:cNvCxnSpPr>
            <a:cxnSpLocks/>
          </p:cNvCxnSpPr>
          <p:nvPr/>
        </p:nvCxnSpPr>
        <p:spPr>
          <a:xfrm>
            <a:off x="633000" y="31252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FDB8F7-2A59-BCFF-CDB1-19F4528F945E}"/>
              </a:ext>
            </a:extLst>
          </p:cNvPr>
          <p:cNvCxnSpPr>
            <a:cxnSpLocks/>
          </p:cNvCxnSpPr>
          <p:nvPr/>
        </p:nvCxnSpPr>
        <p:spPr>
          <a:xfrm>
            <a:off x="633000" y="3429000"/>
            <a:ext cx="864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93F4DB-5164-13B2-B0E5-CF10AEDA76EB}"/>
              </a:ext>
            </a:extLst>
          </p:cNvPr>
          <p:cNvCxnSpPr>
            <a:cxnSpLocks/>
          </p:cNvCxnSpPr>
          <p:nvPr/>
        </p:nvCxnSpPr>
        <p:spPr>
          <a:xfrm>
            <a:off x="633000" y="37327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DB0741-528A-059B-D8E0-24D4E7E6EC68}"/>
              </a:ext>
            </a:extLst>
          </p:cNvPr>
          <p:cNvCxnSpPr>
            <a:cxnSpLocks/>
          </p:cNvCxnSpPr>
          <p:nvPr/>
        </p:nvCxnSpPr>
        <p:spPr>
          <a:xfrm>
            <a:off x="633000" y="403650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ED1489-6422-7389-F646-2DBA350E6126}"/>
              </a:ext>
            </a:extLst>
          </p:cNvPr>
          <p:cNvCxnSpPr>
            <a:cxnSpLocks/>
          </p:cNvCxnSpPr>
          <p:nvPr/>
        </p:nvCxnSpPr>
        <p:spPr>
          <a:xfrm>
            <a:off x="633000" y="43402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EE466E-D800-976D-409B-662FB7C04987}"/>
              </a:ext>
            </a:extLst>
          </p:cNvPr>
          <p:cNvCxnSpPr>
            <a:cxnSpLocks/>
          </p:cNvCxnSpPr>
          <p:nvPr/>
        </p:nvCxnSpPr>
        <p:spPr>
          <a:xfrm>
            <a:off x="633000" y="4644000"/>
            <a:ext cx="864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AC2D79-6D61-DD64-03E4-46274C3A4165}"/>
              </a:ext>
            </a:extLst>
          </p:cNvPr>
          <p:cNvCxnSpPr>
            <a:cxnSpLocks/>
          </p:cNvCxnSpPr>
          <p:nvPr/>
        </p:nvCxnSpPr>
        <p:spPr>
          <a:xfrm>
            <a:off x="633000" y="49477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091192-F53A-790B-AB1B-2559A30AB34E}"/>
              </a:ext>
            </a:extLst>
          </p:cNvPr>
          <p:cNvCxnSpPr>
            <a:cxnSpLocks/>
          </p:cNvCxnSpPr>
          <p:nvPr/>
        </p:nvCxnSpPr>
        <p:spPr>
          <a:xfrm>
            <a:off x="633000" y="525150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FB7994-7E80-4075-F02A-E9820BA188B0}"/>
              </a:ext>
            </a:extLst>
          </p:cNvPr>
          <p:cNvCxnSpPr>
            <a:cxnSpLocks/>
          </p:cNvCxnSpPr>
          <p:nvPr/>
        </p:nvCxnSpPr>
        <p:spPr>
          <a:xfrm>
            <a:off x="633000" y="5555250"/>
            <a:ext cx="86400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2D76E7-03DD-93BC-9350-F7CB4BB3E41A}"/>
              </a:ext>
            </a:extLst>
          </p:cNvPr>
          <p:cNvGrpSpPr/>
          <p:nvPr/>
        </p:nvGrpSpPr>
        <p:grpSpPr>
          <a:xfrm>
            <a:off x="633006" y="723074"/>
            <a:ext cx="8639988" cy="307777"/>
            <a:chOff x="633006" y="123306"/>
            <a:chExt cx="8639988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58E38-4448-60B9-DB86-FA3FD2FEB2B1}"/>
                </a:ext>
              </a:extLst>
            </p:cNvPr>
            <p:cNvSpPr txBox="1"/>
            <p:nvPr/>
          </p:nvSpPr>
          <p:spPr>
            <a:xfrm>
              <a:off x="63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D3264C-EF2E-D013-1CA5-8A463EB3D13B}"/>
                </a:ext>
              </a:extLst>
            </p:cNvPr>
            <p:cNvSpPr txBox="1"/>
            <p:nvPr/>
          </p:nvSpPr>
          <p:spPr>
            <a:xfrm>
              <a:off x="711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52826C-AE8B-57FB-2F62-CF526D8A7EF8}"/>
                </a:ext>
              </a:extLst>
            </p:cNvPr>
            <p:cNvSpPr txBox="1"/>
            <p:nvPr/>
          </p:nvSpPr>
          <p:spPr>
            <a:xfrm>
              <a:off x="495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050E33-A343-612D-FD0D-BC030B607417}"/>
                </a:ext>
              </a:extLst>
            </p:cNvPr>
            <p:cNvSpPr txBox="1"/>
            <p:nvPr/>
          </p:nvSpPr>
          <p:spPr>
            <a:xfrm>
              <a:off x="279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959285-2BC9-46DD-0D59-0EA26757A01A}"/>
                </a:ext>
              </a:extLst>
            </p:cNvPr>
            <p:cNvSpPr txBox="1"/>
            <p:nvPr/>
          </p:nvSpPr>
          <p:spPr>
            <a:xfrm>
              <a:off x="117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45EB86-316E-0C7D-B9EF-0E2600F611A3}"/>
                </a:ext>
              </a:extLst>
            </p:cNvPr>
            <p:cNvSpPr txBox="1"/>
            <p:nvPr/>
          </p:nvSpPr>
          <p:spPr>
            <a:xfrm>
              <a:off x="765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E79015-89EB-AC3B-7ABB-0660DCEF03F7}"/>
                </a:ext>
              </a:extLst>
            </p:cNvPr>
            <p:cNvSpPr txBox="1"/>
            <p:nvPr/>
          </p:nvSpPr>
          <p:spPr>
            <a:xfrm>
              <a:off x="549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85AED6-62D2-A344-CD2A-D330EF4FCB03}"/>
                </a:ext>
              </a:extLst>
            </p:cNvPr>
            <p:cNvSpPr txBox="1"/>
            <p:nvPr/>
          </p:nvSpPr>
          <p:spPr>
            <a:xfrm>
              <a:off x="333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23CC40-3683-DD99-B060-8C248C041A21}"/>
                </a:ext>
              </a:extLst>
            </p:cNvPr>
            <p:cNvSpPr txBox="1"/>
            <p:nvPr/>
          </p:nvSpPr>
          <p:spPr>
            <a:xfrm>
              <a:off x="171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A03CB6F-5A66-FC5B-D23A-E0C65CB7563F}"/>
                </a:ext>
              </a:extLst>
            </p:cNvPr>
            <p:cNvSpPr txBox="1"/>
            <p:nvPr/>
          </p:nvSpPr>
          <p:spPr>
            <a:xfrm>
              <a:off x="819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D8494-9603-7681-36FA-09D4F3AD522B}"/>
                </a:ext>
              </a:extLst>
            </p:cNvPr>
            <p:cNvSpPr txBox="1"/>
            <p:nvPr/>
          </p:nvSpPr>
          <p:spPr>
            <a:xfrm>
              <a:off x="603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59B3C0-9210-C921-D215-5331530DB6E7}"/>
                </a:ext>
              </a:extLst>
            </p:cNvPr>
            <p:cNvSpPr txBox="1"/>
            <p:nvPr/>
          </p:nvSpPr>
          <p:spPr>
            <a:xfrm>
              <a:off x="387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140C3A-8DC0-CEED-D4EC-0875F7DFD9CF}"/>
                </a:ext>
              </a:extLst>
            </p:cNvPr>
            <p:cNvSpPr txBox="1"/>
            <p:nvPr/>
          </p:nvSpPr>
          <p:spPr>
            <a:xfrm>
              <a:off x="225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C424C2-36F6-7FCB-1871-8C69C0334C9B}"/>
                </a:ext>
              </a:extLst>
            </p:cNvPr>
            <p:cNvSpPr txBox="1"/>
            <p:nvPr/>
          </p:nvSpPr>
          <p:spPr>
            <a:xfrm>
              <a:off x="8733000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70A58A-5BA1-0265-3521-E66BD72E578C}"/>
                </a:ext>
              </a:extLst>
            </p:cNvPr>
            <p:cNvSpPr txBox="1"/>
            <p:nvPr/>
          </p:nvSpPr>
          <p:spPr>
            <a:xfrm>
              <a:off x="657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5DEA20-60E9-7097-DDF3-79A9A7394591}"/>
                </a:ext>
              </a:extLst>
            </p:cNvPr>
            <p:cNvSpPr txBox="1"/>
            <p:nvPr/>
          </p:nvSpPr>
          <p:spPr>
            <a:xfrm>
              <a:off x="4413006" y="123306"/>
              <a:ext cx="5399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9764329-E5CA-42E8-2D21-F1B6E108C126}"/>
              </a:ext>
            </a:extLst>
          </p:cNvPr>
          <p:cNvSpPr txBox="1"/>
          <p:nvPr/>
        </p:nvSpPr>
        <p:spPr>
          <a:xfrm>
            <a:off x="216568" y="998091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340439-35B4-ED8A-E2CC-2E77F8C7E597}"/>
              </a:ext>
            </a:extLst>
          </p:cNvPr>
          <p:cNvSpPr txBox="1"/>
          <p:nvPr/>
        </p:nvSpPr>
        <p:spPr>
          <a:xfrm>
            <a:off x="216568" y="1301780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DFEDAC-1929-979A-7FD3-45AA08E43067}"/>
              </a:ext>
            </a:extLst>
          </p:cNvPr>
          <p:cNvSpPr txBox="1"/>
          <p:nvPr/>
        </p:nvSpPr>
        <p:spPr>
          <a:xfrm>
            <a:off x="216568" y="1605469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F76AB7-F2D3-130C-FE74-1A5E500F3CED}"/>
              </a:ext>
            </a:extLst>
          </p:cNvPr>
          <p:cNvSpPr txBox="1"/>
          <p:nvPr/>
        </p:nvSpPr>
        <p:spPr>
          <a:xfrm>
            <a:off x="216568" y="1909158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4A5897-C3AC-3F38-BC64-AD362EFA2695}"/>
              </a:ext>
            </a:extLst>
          </p:cNvPr>
          <p:cNvSpPr txBox="1"/>
          <p:nvPr/>
        </p:nvSpPr>
        <p:spPr>
          <a:xfrm>
            <a:off x="216568" y="2212847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19A4FB-6C5B-8B3D-8797-8B647C145645}"/>
              </a:ext>
            </a:extLst>
          </p:cNvPr>
          <p:cNvSpPr txBox="1"/>
          <p:nvPr/>
        </p:nvSpPr>
        <p:spPr>
          <a:xfrm>
            <a:off x="216568" y="2516536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CBB7DE-A8CA-FBAA-EFD0-2F091D5D0A0E}"/>
              </a:ext>
            </a:extLst>
          </p:cNvPr>
          <p:cNvSpPr txBox="1"/>
          <p:nvPr/>
        </p:nvSpPr>
        <p:spPr>
          <a:xfrm>
            <a:off x="216568" y="2820225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5AD5C9-1A7A-E65F-74D8-A3243671DE53}"/>
              </a:ext>
            </a:extLst>
          </p:cNvPr>
          <p:cNvSpPr txBox="1"/>
          <p:nvPr/>
        </p:nvSpPr>
        <p:spPr>
          <a:xfrm>
            <a:off x="216568" y="3123914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224CB8-9E27-AEBE-4620-AA5FFE381911}"/>
              </a:ext>
            </a:extLst>
          </p:cNvPr>
          <p:cNvSpPr txBox="1"/>
          <p:nvPr/>
        </p:nvSpPr>
        <p:spPr>
          <a:xfrm>
            <a:off x="216568" y="3427603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DEAABA-4AAB-F7B5-6B0B-0704B4B7E460}"/>
              </a:ext>
            </a:extLst>
          </p:cNvPr>
          <p:cNvSpPr txBox="1"/>
          <p:nvPr/>
        </p:nvSpPr>
        <p:spPr>
          <a:xfrm>
            <a:off x="216568" y="3731292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3F1C70-4149-D33A-9B24-DDB251AE129E}"/>
              </a:ext>
            </a:extLst>
          </p:cNvPr>
          <p:cNvSpPr txBox="1"/>
          <p:nvPr/>
        </p:nvSpPr>
        <p:spPr>
          <a:xfrm>
            <a:off x="216568" y="4034981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2EC333-1AD5-3CCA-5DE5-1E6887ECB1DD}"/>
              </a:ext>
            </a:extLst>
          </p:cNvPr>
          <p:cNvSpPr txBox="1"/>
          <p:nvPr/>
        </p:nvSpPr>
        <p:spPr>
          <a:xfrm>
            <a:off x="216568" y="4338670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E9B659-7982-5840-5155-CEEC04F84C69}"/>
              </a:ext>
            </a:extLst>
          </p:cNvPr>
          <p:cNvSpPr txBox="1"/>
          <p:nvPr/>
        </p:nvSpPr>
        <p:spPr>
          <a:xfrm>
            <a:off x="216568" y="4642359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1E17EF-D8A0-7135-28EC-8269A8E38468}"/>
              </a:ext>
            </a:extLst>
          </p:cNvPr>
          <p:cNvSpPr txBox="1"/>
          <p:nvPr/>
        </p:nvSpPr>
        <p:spPr>
          <a:xfrm>
            <a:off x="216568" y="4946048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56CDF4-643C-0D36-FBA7-71A7D5E3A938}"/>
              </a:ext>
            </a:extLst>
          </p:cNvPr>
          <p:cNvSpPr txBox="1"/>
          <p:nvPr/>
        </p:nvSpPr>
        <p:spPr>
          <a:xfrm>
            <a:off x="216568" y="5249737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BFCF05-1B64-1623-0E55-2B69A57884A2}"/>
              </a:ext>
            </a:extLst>
          </p:cNvPr>
          <p:cNvSpPr txBox="1"/>
          <p:nvPr/>
        </p:nvSpPr>
        <p:spPr>
          <a:xfrm>
            <a:off x="216568" y="5553432"/>
            <a:ext cx="408764" cy="304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36000" rtlCol="0">
            <a:no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475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32</Words>
  <Application>Microsoft Macintosh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Deb</dc:creator>
  <cp:lastModifiedBy>Sandeep Deb</cp:lastModifiedBy>
  <cp:revision>1</cp:revision>
  <dcterms:created xsi:type="dcterms:W3CDTF">2025-03-14T10:48:07Z</dcterms:created>
  <dcterms:modified xsi:type="dcterms:W3CDTF">2025-03-14T11:08:15Z</dcterms:modified>
</cp:coreProperties>
</file>