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4002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99"/>
  </p:normalViewPr>
  <p:slideViewPr>
    <p:cSldViewPr snapToGrid="0">
      <p:cViewPr>
        <p:scale>
          <a:sx n="144" d="100"/>
          <a:sy n="144" d="100"/>
        </p:scale>
        <p:origin x="1072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945943"/>
            <a:ext cx="12240181" cy="626689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9454516"/>
            <a:ext cx="10800160" cy="434599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958369"/>
            <a:ext cx="3105046" cy="15254730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958369"/>
            <a:ext cx="9135135" cy="15254730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4487671"/>
            <a:ext cx="12420184" cy="748777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2046282"/>
            <a:ext cx="12420184" cy="3937644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4791843"/>
            <a:ext cx="6120091" cy="1142125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4791843"/>
            <a:ext cx="6120091" cy="1142125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58373"/>
            <a:ext cx="12420184" cy="347929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4412664"/>
            <a:ext cx="6091964" cy="216257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6575242"/>
            <a:ext cx="6091964" cy="96711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4412664"/>
            <a:ext cx="6121966" cy="216257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6575242"/>
            <a:ext cx="6121966" cy="96711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3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00044"/>
            <a:ext cx="4644444" cy="420015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591766"/>
            <a:ext cx="7290108" cy="1279213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5400199"/>
            <a:ext cx="4644444" cy="1000453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00044"/>
            <a:ext cx="4644444" cy="420015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591766"/>
            <a:ext cx="7290108" cy="1279213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5400199"/>
            <a:ext cx="4644444" cy="1000453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958373"/>
            <a:ext cx="1242018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4791843"/>
            <a:ext cx="1242018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6683952"/>
            <a:ext cx="32400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6683952"/>
            <a:ext cx="486007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6683952"/>
            <a:ext cx="32400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43344-B65B-D998-9230-6D093DD4B38E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3108784" y="1739948"/>
            <a:ext cx="1417995" cy="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9EA47-669F-20EA-54E2-FC820701BF2E}"/>
              </a:ext>
            </a:extLst>
          </p:cNvPr>
          <p:cNvCxnSpPr>
            <a:cxnSpLocks/>
            <a:stCxn id="5" idx="0"/>
            <a:endCxn id="14" idx="1"/>
          </p:cNvCxnSpPr>
          <p:nvPr/>
        </p:nvCxnSpPr>
        <p:spPr>
          <a:xfrm flipV="1">
            <a:off x="3108785" y="1975678"/>
            <a:ext cx="1417994" cy="402707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ED09EF-D1D1-FFBF-7703-A01A0E67EDCE}"/>
              </a:ext>
            </a:extLst>
          </p:cNvPr>
          <p:cNvGrpSpPr/>
          <p:nvPr/>
        </p:nvGrpSpPr>
        <p:grpSpPr>
          <a:xfrm>
            <a:off x="4222296" y="1307778"/>
            <a:ext cx="2131378" cy="785764"/>
            <a:chOff x="3377381" y="100584"/>
            <a:chExt cx="2133600" cy="786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3314F7-441A-9A13-4228-9E297F0F8B72}"/>
                </a:ext>
              </a:extLst>
            </p:cNvPr>
            <p:cNvSpPr/>
            <p:nvPr/>
          </p:nvSpPr>
          <p:spPr>
            <a:xfrm>
              <a:off x="3377381" y="100584"/>
              <a:ext cx="2133600" cy="3146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ActiveTopicStatisticsManager</a:t>
              </a:r>
              <a:endParaRPr lang="en-US" sz="10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FF1159-BA55-1E17-AE87-CC19BA68DB96}"/>
                </a:ext>
              </a:extLst>
            </p:cNvPr>
            <p:cNvSpPr/>
            <p:nvPr/>
          </p:nvSpPr>
          <p:spPr>
            <a:xfrm>
              <a:off x="3682181" y="415217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activeTopic.refreshState()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3914B9-30A9-428C-8982-7E8A6AB4FB74}"/>
                </a:ext>
              </a:extLst>
            </p:cNvPr>
            <p:cNvSpPr/>
            <p:nvPr/>
          </p:nvSpPr>
          <p:spPr>
            <a:xfrm>
              <a:off x="3682181" y="651192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refreshState()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8CEE822-BF5C-6E9F-F9FB-552002D4299D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 flipV="1">
            <a:off x="6353674" y="1435209"/>
            <a:ext cx="790176" cy="304739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458EEF-A8B1-1D91-2BAB-A908B40FE840}"/>
              </a:ext>
            </a:extLst>
          </p:cNvPr>
          <p:cNvGrpSpPr/>
          <p:nvPr/>
        </p:nvGrpSpPr>
        <p:grpSpPr>
          <a:xfrm>
            <a:off x="7143849" y="1317344"/>
            <a:ext cx="2013514" cy="435293"/>
            <a:chOff x="1818966" y="1607578"/>
            <a:chExt cx="2015614" cy="435747"/>
          </a:xfrm>
        </p:grpSpPr>
        <p:sp>
          <p:nvSpPr>
            <p:cNvPr id="19" name="Snip Single Corner of Rectangle 18">
              <a:extLst>
                <a:ext uri="{FF2B5EF4-FFF2-40B4-BE49-F238E27FC236}">
                  <a16:creationId xmlns:a16="http://schemas.microsoft.com/office/drawing/2014/main" id="{CD0ACA31-5940-2F3C-50F2-62D95A3F47D5}"/>
                </a:ext>
              </a:extLst>
            </p:cNvPr>
            <p:cNvSpPr/>
            <p:nvPr/>
          </p:nvSpPr>
          <p:spPr>
            <a:xfrm>
              <a:off x="1818967" y="160757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ATS_REFRESHED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5A82BD-2878-9D52-3215-FDD182FE7C30}"/>
                </a:ext>
              </a:extLst>
            </p:cNvPr>
            <p:cNvSpPr/>
            <p:nvPr/>
          </p:nvSpPr>
          <p:spPr>
            <a:xfrm>
              <a:off x="1818966" y="1860091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topicId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79437D-66A2-7DDC-3171-BC2EE3FC7751}"/>
              </a:ext>
            </a:extLst>
          </p:cNvPr>
          <p:cNvGrpSpPr/>
          <p:nvPr/>
        </p:nvGrpSpPr>
        <p:grpSpPr>
          <a:xfrm>
            <a:off x="1095270" y="1622084"/>
            <a:ext cx="2013514" cy="429050"/>
            <a:chOff x="1818964" y="496527"/>
            <a:chExt cx="2015614" cy="429497"/>
          </a:xfrm>
        </p:grpSpPr>
        <p:sp>
          <p:nvSpPr>
            <p:cNvPr id="4" name="Snip Single Corner of Rectangle 3">
              <a:extLst>
                <a:ext uri="{FF2B5EF4-FFF2-40B4-BE49-F238E27FC236}">
                  <a16:creationId xmlns:a16="http://schemas.microsoft.com/office/drawing/2014/main" id="{F3F97111-E760-B8CD-4079-799F2376F2A1}"/>
                </a:ext>
              </a:extLst>
            </p:cNvPr>
            <p:cNvSpPr/>
            <p:nvPr/>
          </p:nvSpPr>
          <p:spPr>
            <a:xfrm>
              <a:off x="1818965" y="496527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PROBLEM_ATTEMPT_ENDED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606CDE-5ED3-3F4A-E30B-219E09581807}"/>
                </a:ext>
              </a:extLst>
            </p:cNvPr>
            <p:cNvSpPr/>
            <p:nvPr/>
          </p:nvSpPr>
          <p:spPr>
            <a:xfrm>
              <a:off x="1818964" y="742790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ProblemAttemptDTO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7E9513-A1A1-2395-70C1-5D6B211699D8}"/>
              </a:ext>
            </a:extLst>
          </p:cNvPr>
          <p:cNvGrpSpPr/>
          <p:nvPr/>
        </p:nvGrpSpPr>
        <p:grpSpPr>
          <a:xfrm>
            <a:off x="1095269" y="2260520"/>
            <a:ext cx="2013516" cy="440215"/>
            <a:chOff x="1818963" y="1135628"/>
            <a:chExt cx="2015616" cy="440674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8A28ACD3-5554-CA7B-9B1E-AA9D9F7EB822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TRACK_UPDATED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EAAEE2-5515-5C06-2475-3B8F660C0EB1}"/>
                </a:ext>
              </a:extLst>
            </p:cNvPr>
            <p:cNvSpPr/>
            <p:nvPr/>
          </p:nvSpPr>
          <p:spPr>
            <a:xfrm>
              <a:off x="1818963" y="139306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trackId</a:t>
              </a:r>
            </a:p>
          </p:txBody>
        </p:sp>
      </p:grpSp>
      <p:sp>
        <p:nvSpPr>
          <p:cNvPr id="42" name="Snip Single Corner of Rectangle 41">
            <a:extLst>
              <a:ext uri="{FF2B5EF4-FFF2-40B4-BE49-F238E27FC236}">
                <a16:creationId xmlns:a16="http://schemas.microsoft.com/office/drawing/2014/main" id="{E8554246-C52F-FA7B-1B92-91955C89FD05}"/>
              </a:ext>
            </a:extLst>
          </p:cNvPr>
          <p:cNvSpPr/>
          <p:nvPr/>
        </p:nvSpPr>
        <p:spPr>
          <a:xfrm>
            <a:off x="7143849" y="1883103"/>
            <a:ext cx="2013513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ATS_MANAGER_REFRESHED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6983DDD-7BE6-9184-1447-5F40A724DCD6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6353674" y="1975678"/>
            <a:ext cx="790175" cy="252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7">
            <a:extLst>
              <a:ext uri="{FF2B5EF4-FFF2-40B4-BE49-F238E27FC236}">
                <a16:creationId xmlns:a16="http://schemas.microsoft.com/office/drawing/2014/main" id="{F2C0A734-C06D-9F26-7980-95985C992EAB}"/>
              </a:ext>
            </a:extLst>
          </p:cNvPr>
          <p:cNvCxnSpPr>
            <a:cxnSpLocks/>
            <a:stCxn id="19" idx="0"/>
            <a:endCxn id="62" idx="1"/>
          </p:cNvCxnSpPr>
          <p:nvPr/>
        </p:nvCxnSpPr>
        <p:spPr>
          <a:xfrm>
            <a:off x="9157363" y="1435209"/>
            <a:ext cx="1487836" cy="12546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">
            <a:extLst>
              <a:ext uri="{FF2B5EF4-FFF2-40B4-BE49-F238E27FC236}">
                <a16:creationId xmlns:a16="http://schemas.microsoft.com/office/drawing/2014/main" id="{C49718A6-2905-9F05-B5AA-53A5F84F5750}"/>
              </a:ext>
            </a:extLst>
          </p:cNvPr>
          <p:cNvCxnSpPr>
            <a:cxnSpLocks/>
            <a:stCxn id="19" idx="0"/>
            <a:endCxn id="66" idx="1"/>
          </p:cNvCxnSpPr>
          <p:nvPr/>
        </p:nvCxnSpPr>
        <p:spPr>
          <a:xfrm>
            <a:off x="9157363" y="1435209"/>
            <a:ext cx="1487836" cy="319475"/>
          </a:xfrm>
          <a:prstGeom prst="bentConnector3">
            <a:avLst>
              <a:gd name="adj1" fmla="val 25011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">
            <a:extLst>
              <a:ext uri="{FF2B5EF4-FFF2-40B4-BE49-F238E27FC236}">
                <a16:creationId xmlns:a16="http://schemas.microsoft.com/office/drawing/2014/main" id="{57F2E90F-7986-F792-E6A0-B4E57965ADBF}"/>
              </a:ext>
            </a:extLst>
          </p:cNvPr>
          <p:cNvCxnSpPr>
            <a:cxnSpLocks/>
            <a:stCxn id="42" idx="0"/>
            <a:endCxn id="75" idx="1"/>
          </p:cNvCxnSpPr>
          <p:nvPr/>
        </p:nvCxnSpPr>
        <p:spPr>
          <a:xfrm flipV="1">
            <a:off x="9157362" y="1994406"/>
            <a:ext cx="1487837" cy="6562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6B6D-A8D5-EA5B-C95C-137AF5B69E43}"/>
              </a:ext>
            </a:extLst>
          </p:cNvPr>
          <p:cNvGrpSpPr/>
          <p:nvPr/>
        </p:nvGrpSpPr>
        <p:grpSpPr>
          <a:xfrm>
            <a:off x="10340716" y="1312628"/>
            <a:ext cx="2131378" cy="799642"/>
            <a:chOff x="8637640" y="105439"/>
            <a:chExt cx="2133600" cy="80047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2193C4-1BBA-7F22-A71B-A2C146C5C36D}"/>
                </a:ext>
              </a:extLst>
            </p:cNvPr>
            <p:cNvGrpSpPr/>
            <p:nvPr/>
          </p:nvGrpSpPr>
          <p:grpSpPr>
            <a:xfrm>
              <a:off x="8637640" y="105439"/>
              <a:ext cx="2133600" cy="560504"/>
              <a:chOff x="8637640" y="528226"/>
              <a:chExt cx="2133600" cy="56050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9E4B30E-41B6-5C35-C757-42D5E6E464A2}"/>
                  </a:ext>
                </a:extLst>
              </p:cNvPr>
              <p:cNvSpPr/>
              <p:nvPr/>
            </p:nvSpPr>
            <p:spPr>
              <a:xfrm>
                <a:off x="8637640" y="528226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SyllabusBurnTile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94F922-A58F-492D-B8EA-8534B40D2D47}"/>
                  </a:ext>
                </a:extLst>
              </p:cNvPr>
              <p:cNvSpPr/>
              <p:nvPr/>
            </p:nvSpPr>
            <p:spPr>
              <a:xfrm>
                <a:off x="8942440" y="852755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refreshTopicBurn()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F94D4D-927C-4C8D-C0EE-A4D8AEF2E9AB}"/>
                </a:ext>
              </a:extLst>
            </p:cNvPr>
            <p:cNvSpPr/>
            <p:nvPr/>
          </p:nvSpPr>
          <p:spPr>
            <a:xfrm>
              <a:off x="8942440" y="669940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refresh()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id="{3C112EB1-93B5-AEB0-F7E9-A7A8E02E0EC1}"/>
              </a:ext>
            </a:extLst>
          </p:cNvPr>
          <p:cNvCxnSpPr>
            <a:cxnSpLocks/>
            <a:stCxn id="19" idx="0"/>
            <a:endCxn id="88" idx="1"/>
          </p:cNvCxnSpPr>
          <p:nvPr/>
        </p:nvCxnSpPr>
        <p:spPr>
          <a:xfrm>
            <a:off x="9157363" y="1435209"/>
            <a:ext cx="1487836" cy="208478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83D01120-1AB3-1F9B-4487-965EA2BA9E8C}"/>
              </a:ext>
            </a:extLst>
          </p:cNvPr>
          <p:cNvCxnSpPr>
            <a:cxnSpLocks/>
            <a:stCxn id="19" idx="0"/>
            <a:endCxn id="94" idx="1"/>
          </p:cNvCxnSpPr>
          <p:nvPr/>
        </p:nvCxnSpPr>
        <p:spPr>
          <a:xfrm>
            <a:off x="9157363" y="1435209"/>
            <a:ext cx="1487836" cy="280254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Snip Single Corner of Rectangle 98">
            <a:extLst>
              <a:ext uri="{FF2B5EF4-FFF2-40B4-BE49-F238E27FC236}">
                <a16:creationId xmlns:a16="http://schemas.microsoft.com/office/drawing/2014/main" id="{4F5B49B9-782D-C9E2-948B-7E565B07D70D}"/>
              </a:ext>
            </a:extLst>
          </p:cNvPr>
          <p:cNvSpPr/>
          <p:nvPr/>
        </p:nvSpPr>
        <p:spPr>
          <a:xfrm>
            <a:off x="7143849" y="3365419"/>
            <a:ext cx="2013513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PAST_STUDY_TIME_UPDATED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A9ED746A-7190-3CA9-9D15-9098EBC9733F}"/>
              </a:ext>
            </a:extLst>
          </p:cNvPr>
          <p:cNvCxnSpPr>
            <a:cxnSpLocks/>
            <a:stCxn id="99" idx="0"/>
            <a:endCxn id="103" idx="1"/>
          </p:cNvCxnSpPr>
          <p:nvPr/>
        </p:nvCxnSpPr>
        <p:spPr>
          <a:xfrm>
            <a:off x="9157362" y="3483284"/>
            <a:ext cx="1487837" cy="1491976"/>
          </a:xfrm>
          <a:prstGeom prst="bentConnector3">
            <a:avLst>
              <a:gd name="adj1" fmla="val 35142"/>
            </a:avLst>
          </a:prstGeom>
          <a:ln w="9525" cmpd="sng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4D22C423-7358-B52B-BEF2-0C937C661565}"/>
              </a:ext>
            </a:extLst>
          </p:cNvPr>
          <p:cNvCxnSpPr>
            <a:cxnSpLocks/>
            <a:stCxn id="99" idx="0"/>
            <a:endCxn id="108" idx="1"/>
          </p:cNvCxnSpPr>
          <p:nvPr/>
        </p:nvCxnSpPr>
        <p:spPr>
          <a:xfrm>
            <a:off x="9157362" y="3483284"/>
            <a:ext cx="1487837" cy="2531701"/>
          </a:xfrm>
          <a:prstGeom prst="bentConnector3">
            <a:avLst>
              <a:gd name="adj1" fmla="val 26362"/>
            </a:avLst>
          </a:prstGeom>
          <a:ln w="9525" cmpd="sng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8D5889-ACAA-F72B-05F6-3C61B09BF7D1}"/>
              </a:ext>
            </a:extLst>
          </p:cNvPr>
          <p:cNvGrpSpPr/>
          <p:nvPr/>
        </p:nvGrpSpPr>
        <p:grpSpPr>
          <a:xfrm>
            <a:off x="4145871" y="2968782"/>
            <a:ext cx="2207802" cy="784021"/>
            <a:chOff x="3300877" y="102329"/>
            <a:chExt cx="2210104" cy="78483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CFEA196-2FA8-F72C-CED3-A540D971247B}"/>
                </a:ext>
              </a:extLst>
            </p:cNvPr>
            <p:cNvSpPr/>
            <p:nvPr/>
          </p:nvSpPr>
          <p:spPr>
            <a:xfrm>
              <a:off x="3300877" y="102329"/>
              <a:ext cx="2210104" cy="3146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PastStudyTimeProviderManager</a:t>
              </a:r>
              <a:endParaRPr lang="en-US" sz="10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DCB483A-1E73-46BF-A93C-F0CF3B3D4951}"/>
                </a:ext>
              </a:extLst>
            </p:cNvPr>
            <p:cNvSpPr/>
            <p:nvPr/>
          </p:nvSpPr>
          <p:spPr>
            <a:xfrm>
              <a:off x="3682181" y="415217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fullRefresh()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0B2EBB4-2FA3-999D-F9B7-57A06B718EAD}"/>
                </a:ext>
              </a:extLst>
            </p:cNvPr>
            <p:cNvSpPr/>
            <p:nvPr/>
          </p:nvSpPr>
          <p:spPr>
            <a:xfrm>
              <a:off x="3682181" y="651192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updateTodayTime()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CDA0B162-25DD-9E4C-5126-74E4F770E210}"/>
              </a:ext>
            </a:extLst>
          </p:cNvPr>
          <p:cNvCxnSpPr>
            <a:cxnSpLocks/>
            <a:stCxn id="118" idx="3"/>
            <a:endCxn id="99" idx="2"/>
          </p:cNvCxnSpPr>
          <p:nvPr/>
        </p:nvCxnSpPr>
        <p:spPr>
          <a:xfrm>
            <a:off x="6353674" y="3399209"/>
            <a:ext cx="790175" cy="84075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FE1C9196-2E5F-DB1A-EB3E-BDA73696058D}"/>
              </a:ext>
            </a:extLst>
          </p:cNvPr>
          <p:cNvCxnSpPr>
            <a:cxnSpLocks/>
            <a:stCxn id="119" idx="3"/>
            <a:endCxn id="99" idx="2"/>
          </p:cNvCxnSpPr>
          <p:nvPr/>
        </p:nvCxnSpPr>
        <p:spPr>
          <a:xfrm flipV="1">
            <a:off x="6353674" y="3483284"/>
            <a:ext cx="790175" cy="151655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Snip Single Corner of Rectangle 126">
            <a:extLst>
              <a:ext uri="{FF2B5EF4-FFF2-40B4-BE49-F238E27FC236}">
                <a16:creationId xmlns:a16="http://schemas.microsoft.com/office/drawing/2014/main" id="{5571D9F4-7A17-8E0A-132F-641AB773708D}"/>
              </a:ext>
            </a:extLst>
          </p:cNvPr>
          <p:cNvSpPr/>
          <p:nvPr/>
        </p:nvSpPr>
        <p:spPr>
          <a:xfrm>
            <a:off x="7025984" y="5059466"/>
            <a:ext cx="2131377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TODAY_STUDY_TIME_UPDATED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1024F0-B988-C1D4-2DB9-3BF0E1F0BB16}"/>
              </a:ext>
            </a:extLst>
          </p:cNvPr>
          <p:cNvGrpSpPr/>
          <p:nvPr/>
        </p:nvGrpSpPr>
        <p:grpSpPr>
          <a:xfrm>
            <a:off x="1090362" y="2966103"/>
            <a:ext cx="2013504" cy="445115"/>
            <a:chOff x="1818964" y="496527"/>
            <a:chExt cx="2133601" cy="445579"/>
          </a:xfrm>
        </p:grpSpPr>
        <p:sp>
          <p:nvSpPr>
            <p:cNvPr id="130" name="Snip Single Corner of Rectangle 129">
              <a:extLst>
                <a:ext uri="{FF2B5EF4-FFF2-40B4-BE49-F238E27FC236}">
                  <a16:creationId xmlns:a16="http://schemas.microsoft.com/office/drawing/2014/main" id="{AF628825-0AC6-EFFD-8115-DFCCBE07F786}"/>
                </a:ext>
              </a:extLst>
            </p:cNvPr>
            <p:cNvSpPr/>
            <p:nvPr/>
          </p:nvSpPr>
          <p:spPr>
            <a:xfrm>
              <a:off x="1818965" y="496527"/>
              <a:ext cx="2133600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HISTORIC_SESSION_UPDATED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101F3BD-FCC0-F771-EDB3-EAEC955C100B}"/>
                </a:ext>
              </a:extLst>
            </p:cNvPr>
            <p:cNvSpPr/>
            <p:nvPr/>
          </p:nvSpPr>
          <p:spPr>
            <a:xfrm>
              <a:off x="1818964" y="742790"/>
              <a:ext cx="2133600" cy="19931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cxnSp>
        <p:nvCxnSpPr>
          <p:cNvPr id="132" name="Straight Arrow Connector 9">
            <a:extLst>
              <a:ext uri="{FF2B5EF4-FFF2-40B4-BE49-F238E27FC236}">
                <a16:creationId xmlns:a16="http://schemas.microsoft.com/office/drawing/2014/main" id="{CF422B30-EF88-2BF5-1981-3F0BD0D7ECBE}"/>
              </a:ext>
            </a:extLst>
          </p:cNvPr>
          <p:cNvCxnSpPr>
            <a:cxnSpLocks/>
            <a:stCxn id="130" idx="0"/>
            <a:endCxn id="118" idx="1"/>
          </p:cNvCxnSpPr>
          <p:nvPr/>
        </p:nvCxnSpPr>
        <p:spPr>
          <a:xfrm>
            <a:off x="3103866" y="3083968"/>
            <a:ext cx="1422913" cy="31524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9">
            <a:extLst>
              <a:ext uri="{FF2B5EF4-FFF2-40B4-BE49-F238E27FC236}">
                <a16:creationId xmlns:a16="http://schemas.microsoft.com/office/drawing/2014/main" id="{B20F0D73-EA68-5AC0-542E-BEE65452D5DB}"/>
              </a:ext>
            </a:extLst>
          </p:cNvPr>
          <p:cNvCxnSpPr>
            <a:cxnSpLocks/>
            <a:stCxn id="127" idx="0"/>
            <a:endCxn id="119" idx="2"/>
          </p:cNvCxnSpPr>
          <p:nvPr/>
        </p:nvCxnSpPr>
        <p:spPr>
          <a:xfrm flipH="1" flipV="1">
            <a:off x="5440227" y="3752803"/>
            <a:ext cx="3717134" cy="1424528"/>
          </a:xfrm>
          <a:prstGeom prst="bentConnector4">
            <a:avLst>
              <a:gd name="adj1" fmla="val -7231"/>
              <a:gd name="adj2" fmla="val 84468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9">
            <a:extLst>
              <a:ext uri="{FF2B5EF4-FFF2-40B4-BE49-F238E27FC236}">
                <a16:creationId xmlns:a16="http://schemas.microsoft.com/office/drawing/2014/main" id="{FAF66FAB-6DBD-57E5-68DE-33D87382AFB0}"/>
              </a:ext>
            </a:extLst>
          </p:cNvPr>
          <p:cNvCxnSpPr>
            <a:cxnSpLocks/>
            <a:stCxn id="130" idx="0"/>
            <a:endCxn id="140" idx="1"/>
          </p:cNvCxnSpPr>
          <p:nvPr/>
        </p:nvCxnSpPr>
        <p:spPr>
          <a:xfrm>
            <a:off x="3103866" y="3083968"/>
            <a:ext cx="1422913" cy="185589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DB70E53-5D91-3F54-E6B5-FB53C111D12A}"/>
              </a:ext>
            </a:extLst>
          </p:cNvPr>
          <p:cNvGrpSpPr/>
          <p:nvPr/>
        </p:nvGrpSpPr>
        <p:grpSpPr>
          <a:xfrm>
            <a:off x="1095267" y="4444733"/>
            <a:ext cx="2013516" cy="440215"/>
            <a:chOff x="1818963" y="1135628"/>
            <a:chExt cx="2015616" cy="440674"/>
          </a:xfrm>
        </p:grpSpPr>
        <p:sp>
          <p:nvSpPr>
            <p:cNvPr id="149" name="Snip Single Corner of Rectangle 148">
              <a:extLst>
                <a:ext uri="{FF2B5EF4-FFF2-40B4-BE49-F238E27FC236}">
                  <a16:creationId xmlns:a16="http://schemas.microsoft.com/office/drawing/2014/main" id="{1D74797E-7935-C76A-DF6B-BB5B80636F44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SESSION_STARTED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39118CA-FF37-6509-4A9F-4710329B6CDF}"/>
                </a:ext>
              </a:extLst>
            </p:cNvPr>
            <p:cNvSpPr/>
            <p:nvPr/>
          </p:nvSpPr>
          <p:spPr>
            <a:xfrm>
              <a:off x="1818963" y="139306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0B32FF0-5B90-EC3F-DE97-A772E40CF9F9}"/>
              </a:ext>
            </a:extLst>
          </p:cNvPr>
          <p:cNvGrpSpPr/>
          <p:nvPr/>
        </p:nvGrpSpPr>
        <p:grpSpPr>
          <a:xfrm>
            <a:off x="1090356" y="5061114"/>
            <a:ext cx="2013516" cy="430165"/>
            <a:chOff x="1818963" y="1135628"/>
            <a:chExt cx="2015616" cy="430614"/>
          </a:xfrm>
        </p:grpSpPr>
        <p:sp>
          <p:nvSpPr>
            <p:cNvPr id="152" name="Snip Single Corner of Rectangle 151">
              <a:extLst>
                <a:ext uri="{FF2B5EF4-FFF2-40B4-BE49-F238E27FC236}">
                  <a16:creationId xmlns:a16="http://schemas.microsoft.com/office/drawing/2014/main" id="{37856FBC-9E85-F222-4E0B-913FC78196A1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SESSION_EXTENDED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D59E9A3-9063-9C00-6A67-75C312797B40}"/>
                </a:ext>
              </a:extLst>
            </p:cNvPr>
            <p:cNvSpPr/>
            <p:nvPr/>
          </p:nvSpPr>
          <p:spPr>
            <a:xfrm>
              <a:off x="1818963" y="138300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B69BBF6-EF2D-BEA2-EF57-ADE3D87037B4}"/>
              </a:ext>
            </a:extLst>
          </p:cNvPr>
          <p:cNvGrpSpPr/>
          <p:nvPr/>
        </p:nvGrpSpPr>
        <p:grpSpPr>
          <a:xfrm>
            <a:off x="1090356" y="5570960"/>
            <a:ext cx="2013516" cy="430167"/>
            <a:chOff x="1818963" y="1135628"/>
            <a:chExt cx="2015616" cy="430616"/>
          </a:xfrm>
        </p:grpSpPr>
        <p:sp>
          <p:nvSpPr>
            <p:cNvPr id="155" name="Snip Single Corner of Rectangle 154">
              <a:extLst>
                <a:ext uri="{FF2B5EF4-FFF2-40B4-BE49-F238E27FC236}">
                  <a16:creationId xmlns:a16="http://schemas.microsoft.com/office/drawing/2014/main" id="{823BA94F-54C1-EB4C-911C-3C4477142258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PAUSE_STARTED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7FD89CE-B47A-126E-822D-5ED36623EE26}"/>
                </a:ext>
              </a:extLst>
            </p:cNvPr>
            <p:cNvSpPr/>
            <p:nvPr/>
          </p:nvSpPr>
          <p:spPr>
            <a:xfrm>
              <a:off x="1818963" y="1383010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C52107-2D44-2788-012F-5FCD68514715}"/>
              </a:ext>
            </a:extLst>
          </p:cNvPr>
          <p:cNvGrpSpPr/>
          <p:nvPr/>
        </p:nvGrpSpPr>
        <p:grpSpPr>
          <a:xfrm>
            <a:off x="1090353" y="6134074"/>
            <a:ext cx="2013516" cy="430167"/>
            <a:chOff x="1818963" y="1135628"/>
            <a:chExt cx="2015616" cy="430616"/>
          </a:xfrm>
        </p:grpSpPr>
        <p:sp>
          <p:nvSpPr>
            <p:cNvPr id="158" name="Snip Single Corner of Rectangle 157">
              <a:extLst>
                <a:ext uri="{FF2B5EF4-FFF2-40B4-BE49-F238E27FC236}">
                  <a16:creationId xmlns:a16="http://schemas.microsoft.com/office/drawing/2014/main" id="{E28A6739-C522-4CB2-CC5F-C7CBE60A8B1D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PAUSE_EXTENDED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8F459F-AC27-37D7-3A3A-836935BEFAC7}"/>
                </a:ext>
              </a:extLst>
            </p:cNvPr>
            <p:cNvSpPr/>
            <p:nvPr/>
          </p:nvSpPr>
          <p:spPr>
            <a:xfrm>
              <a:off x="1818963" y="1383010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FBE3176-D890-715A-6AAB-ACC2DF34CCBD}"/>
              </a:ext>
            </a:extLst>
          </p:cNvPr>
          <p:cNvGrpSpPr/>
          <p:nvPr/>
        </p:nvGrpSpPr>
        <p:grpSpPr>
          <a:xfrm>
            <a:off x="1090353" y="6697190"/>
            <a:ext cx="2013516" cy="440215"/>
            <a:chOff x="1818963" y="1135628"/>
            <a:chExt cx="2015616" cy="440674"/>
          </a:xfrm>
        </p:grpSpPr>
        <p:sp>
          <p:nvSpPr>
            <p:cNvPr id="161" name="Snip Single Corner of Rectangle 160">
              <a:extLst>
                <a:ext uri="{FF2B5EF4-FFF2-40B4-BE49-F238E27FC236}">
                  <a16:creationId xmlns:a16="http://schemas.microsoft.com/office/drawing/2014/main" id="{E805DAF5-836C-E735-AF4D-C2AB6B705533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SESSION_ENDED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10C7F0F-1400-5FB9-E717-D420A349F1DD}"/>
                </a:ext>
              </a:extLst>
            </p:cNvPr>
            <p:cNvSpPr/>
            <p:nvPr/>
          </p:nvSpPr>
          <p:spPr>
            <a:xfrm>
              <a:off x="1818963" y="139306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cxnSp>
        <p:nvCxnSpPr>
          <p:cNvPr id="163" name="Straight Arrow Connector 9">
            <a:extLst>
              <a:ext uri="{FF2B5EF4-FFF2-40B4-BE49-F238E27FC236}">
                <a16:creationId xmlns:a16="http://schemas.microsoft.com/office/drawing/2014/main" id="{FE3C77DE-05F7-616D-5CD0-56A455D2143D}"/>
              </a:ext>
            </a:extLst>
          </p:cNvPr>
          <p:cNvCxnSpPr>
            <a:cxnSpLocks/>
            <a:stCxn id="149" idx="0"/>
            <a:endCxn id="141" idx="1"/>
          </p:cNvCxnSpPr>
          <p:nvPr/>
        </p:nvCxnSpPr>
        <p:spPr>
          <a:xfrm>
            <a:off x="3108783" y="4562598"/>
            <a:ext cx="1417996" cy="612991"/>
          </a:xfrm>
          <a:prstGeom prst="bentConnector3">
            <a:avLst>
              <a:gd name="adj1" fmla="val 22515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9">
            <a:extLst>
              <a:ext uri="{FF2B5EF4-FFF2-40B4-BE49-F238E27FC236}">
                <a16:creationId xmlns:a16="http://schemas.microsoft.com/office/drawing/2014/main" id="{66F4A96B-58D2-35A0-91F2-77773BCB8B6B}"/>
              </a:ext>
            </a:extLst>
          </p:cNvPr>
          <p:cNvCxnSpPr>
            <a:cxnSpLocks/>
            <a:stCxn id="152" idx="0"/>
            <a:endCxn id="141" idx="1"/>
          </p:cNvCxnSpPr>
          <p:nvPr/>
        </p:nvCxnSpPr>
        <p:spPr>
          <a:xfrm flipV="1">
            <a:off x="3103872" y="5175589"/>
            <a:ext cx="1422907" cy="339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9">
            <a:extLst>
              <a:ext uri="{FF2B5EF4-FFF2-40B4-BE49-F238E27FC236}">
                <a16:creationId xmlns:a16="http://schemas.microsoft.com/office/drawing/2014/main" id="{08AB0764-10C1-23D2-CE3A-EA574D9F8AE1}"/>
              </a:ext>
            </a:extLst>
          </p:cNvPr>
          <p:cNvCxnSpPr>
            <a:cxnSpLocks/>
            <a:stCxn id="155" idx="0"/>
            <a:endCxn id="147" idx="1"/>
          </p:cNvCxnSpPr>
          <p:nvPr/>
        </p:nvCxnSpPr>
        <p:spPr>
          <a:xfrm flipV="1">
            <a:off x="3103872" y="5411318"/>
            <a:ext cx="1422907" cy="277508"/>
          </a:xfrm>
          <a:prstGeom prst="bentConnector3">
            <a:avLst>
              <a:gd name="adj1" fmla="val 34464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9">
            <a:extLst>
              <a:ext uri="{FF2B5EF4-FFF2-40B4-BE49-F238E27FC236}">
                <a16:creationId xmlns:a16="http://schemas.microsoft.com/office/drawing/2014/main" id="{360387EB-C8B0-304B-A751-56AC78671F2E}"/>
              </a:ext>
            </a:extLst>
          </p:cNvPr>
          <p:cNvCxnSpPr>
            <a:cxnSpLocks/>
            <a:stCxn id="158" idx="0"/>
            <a:endCxn id="147" idx="1"/>
          </p:cNvCxnSpPr>
          <p:nvPr/>
        </p:nvCxnSpPr>
        <p:spPr>
          <a:xfrm flipV="1">
            <a:off x="3103869" y="5411318"/>
            <a:ext cx="1422910" cy="840622"/>
          </a:xfrm>
          <a:prstGeom prst="bentConnector3">
            <a:avLst>
              <a:gd name="adj1" fmla="val 42232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3E5FC2-9008-B757-A298-C93C5FEEA8AE}"/>
              </a:ext>
            </a:extLst>
          </p:cNvPr>
          <p:cNvGrpSpPr/>
          <p:nvPr/>
        </p:nvGrpSpPr>
        <p:grpSpPr>
          <a:xfrm>
            <a:off x="4222296" y="4507689"/>
            <a:ext cx="2131378" cy="1256229"/>
            <a:chOff x="3878827" y="3303830"/>
            <a:chExt cx="2133600" cy="125753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012EA10-97EC-88ED-670B-541DE9EC1877}"/>
                </a:ext>
              </a:extLst>
            </p:cNvPr>
            <p:cNvGrpSpPr/>
            <p:nvPr/>
          </p:nvGrpSpPr>
          <p:grpSpPr>
            <a:xfrm>
              <a:off x="3878827" y="3303830"/>
              <a:ext cx="2133600" cy="786583"/>
              <a:chOff x="3377381" y="100584"/>
              <a:chExt cx="2133600" cy="786583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74AC388-381D-9873-99EB-57057F29182B}"/>
                  </a:ext>
                </a:extLst>
              </p:cNvPr>
              <p:cNvSpPr/>
              <p:nvPr/>
            </p:nvSpPr>
            <p:spPr>
              <a:xfrm>
                <a:off x="3377381" y="100584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TodayStudyStatistics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755CAD1-C9FF-4414-DA61-0BE3F4A776C0}"/>
                  </a:ext>
                </a:extLst>
              </p:cNvPr>
              <p:cNvSpPr/>
              <p:nvPr/>
            </p:nvSpPr>
            <p:spPr>
              <a:xfrm>
                <a:off x="3682181" y="415217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initializeState()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45573B8-4C51-FDFB-2B09-4889294EECD7}"/>
                  </a:ext>
                </a:extLst>
              </p:cNvPr>
              <p:cNvSpPr/>
              <p:nvPr/>
            </p:nvSpPr>
            <p:spPr>
              <a:xfrm>
                <a:off x="3682181" y="651192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updateCachedSession()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EF5FBE8-0D44-AC00-7547-B976568518B8}"/>
                </a:ext>
              </a:extLst>
            </p:cNvPr>
            <p:cNvSpPr/>
            <p:nvPr/>
          </p:nvSpPr>
          <p:spPr>
            <a:xfrm>
              <a:off x="4183627" y="4090413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updateCachedPause()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A8EA1E-A15A-9C2C-0B35-A9A62CA558F3}"/>
                </a:ext>
              </a:extLst>
            </p:cNvPr>
            <p:cNvSpPr/>
            <p:nvPr/>
          </p:nvSpPr>
          <p:spPr>
            <a:xfrm>
              <a:off x="4183627" y="4325394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liveSession = null ;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183" name="Straight Arrow Connector 9">
            <a:extLst>
              <a:ext uri="{FF2B5EF4-FFF2-40B4-BE49-F238E27FC236}">
                <a16:creationId xmlns:a16="http://schemas.microsoft.com/office/drawing/2014/main" id="{B540E9FD-1272-4ECC-A1F6-8B3BF4F39083}"/>
              </a:ext>
            </a:extLst>
          </p:cNvPr>
          <p:cNvCxnSpPr>
            <a:cxnSpLocks/>
            <a:stCxn id="161" idx="0"/>
            <a:endCxn id="181" idx="1"/>
          </p:cNvCxnSpPr>
          <p:nvPr/>
        </p:nvCxnSpPr>
        <p:spPr>
          <a:xfrm flipV="1">
            <a:off x="3103869" y="5646054"/>
            <a:ext cx="1422910" cy="116900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Snip Single Corner of Rectangle 191">
            <a:extLst>
              <a:ext uri="{FF2B5EF4-FFF2-40B4-BE49-F238E27FC236}">
                <a16:creationId xmlns:a16="http://schemas.microsoft.com/office/drawing/2014/main" id="{F8F60EDF-4C11-2ACD-6EAD-3A2847DC6B0E}"/>
              </a:ext>
            </a:extLst>
          </p:cNvPr>
          <p:cNvSpPr/>
          <p:nvPr/>
        </p:nvSpPr>
        <p:spPr>
          <a:xfrm>
            <a:off x="7025983" y="4501553"/>
            <a:ext cx="2131378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TODAY_STUDY_STATS_UPDATED</a:t>
            </a:r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0A2B8010-83AE-A908-FE3E-0F61486FB7E3}"/>
              </a:ext>
            </a:extLst>
          </p:cNvPr>
          <p:cNvCxnSpPr>
            <a:cxnSpLocks/>
            <a:stCxn id="140" idx="3"/>
            <a:endCxn id="192" idx="2"/>
          </p:cNvCxnSpPr>
          <p:nvPr/>
        </p:nvCxnSpPr>
        <p:spPr>
          <a:xfrm flipV="1">
            <a:off x="6353674" y="4619418"/>
            <a:ext cx="672309" cy="32044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CC94ADB7-6F4E-5DFD-C86F-EC00170EF127}"/>
              </a:ext>
            </a:extLst>
          </p:cNvPr>
          <p:cNvCxnSpPr>
            <a:cxnSpLocks/>
            <a:stCxn id="141" idx="3"/>
            <a:endCxn id="127" idx="2"/>
          </p:cNvCxnSpPr>
          <p:nvPr/>
        </p:nvCxnSpPr>
        <p:spPr>
          <a:xfrm>
            <a:off x="6353674" y="5175589"/>
            <a:ext cx="672310" cy="174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99B14B72-87CE-A49C-5DE8-00C63D562764}"/>
              </a:ext>
            </a:extLst>
          </p:cNvPr>
          <p:cNvCxnSpPr>
            <a:cxnSpLocks/>
            <a:stCxn id="147" idx="3"/>
            <a:endCxn id="127" idx="2"/>
          </p:cNvCxnSpPr>
          <p:nvPr/>
        </p:nvCxnSpPr>
        <p:spPr>
          <a:xfrm flipV="1">
            <a:off x="6353674" y="5177331"/>
            <a:ext cx="672310" cy="233987"/>
          </a:xfrm>
          <a:prstGeom prst="bentConnector3">
            <a:avLst>
              <a:gd name="adj1" fmla="val 51495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7">
            <a:extLst>
              <a:ext uri="{FF2B5EF4-FFF2-40B4-BE49-F238E27FC236}">
                <a16:creationId xmlns:a16="http://schemas.microsoft.com/office/drawing/2014/main" id="{6517291D-4F55-EDA5-A3A1-8A60A1CEE6C5}"/>
              </a:ext>
            </a:extLst>
          </p:cNvPr>
          <p:cNvCxnSpPr>
            <a:cxnSpLocks/>
            <a:stCxn id="192" idx="0"/>
            <a:endCxn id="215" idx="1"/>
          </p:cNvCxnSpPr>
          <p:nvPr/>
        </p:nvCxnSpPr>
        <p:spPr>
          <a:xfrm>
            <a:off x="9157361" y="4619418"/>
            <a:ext cx="1487838" cy="211678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7">
            <a:extLst>
              <a:ext uri="{FF2B5EF4-FFF2-40B4-BE49-F238E27FC236}">
                <a16:creationId xmlns:a16="http://schemas.microsoft.com/office/drawing/2014/main" id="{EC2AD3C9-5721-2BBC-FA8C-581BE75140CD}"/>
              </a:ext>
            </a:extLst>
          </p:cNvPr>
          <p:cNvCxnSpPr>
            <a:cxnSpLocks/>
            <a:stCxn id="127" idx="0"/>
            <a:endCxn id="215" idx="1"/>
          </p:cNvCxnSpPr>
          <p:nvPr/>
        </p:nvCxnSpPr>
        <p:spPr>
          <a:xfrm>
            <a:off x="9157361" y="5177331"/>
            <a:ext cx="1487838" cy="1558874"/>
          </a:xfrm>
          <a:prstGeom prst="bentConnector3">
            <a:avLst>
              <a:gd name="adj1" fmla="val 40545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7">
            <a:extLst>
              <a:ext uri="{FF2B5EF4-FFF2-40B4-BE49-F238E27FC236}">
                <a16:creationId xmlns:a16="http://schemas.microsoft.com/office/drawing/2014/main" id="{5B95F973-D9FC-1C6B-32D5-3BEFFAE98454}"/>
              </a:ext>
            </a:extLst>
          </p:cNvPr>
          <p:cNvCxnSpPr>
            <a:cxnSpLocks/>
          </p:cNvCxnSpPr>
          <p:nvPr/>
        </p:nvCxnSpPr>
        <p:spPr>
          <a:xfrm>
            <a:off x="518790" y="199792"/>
            <a:ext cx="576480" cy="0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76420651-527F-C155-F63E-FF74F1306032}"/>
              </a:ext>
            </a:extLst>
          </p:cNvPr>
          <p:cNvSpPr txBox="1"/>
          <p:nvPr/>
        </p:nvSpPr>
        <p:spPr>
          <a:xfrm>
            <a:off x="1095270" y="72342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Asynchronous Permanent</a:t>
            </a:r>
          </a:p>
        </p:txBody>
      </p:sp>
      <p:cxnSp>
        <p:nvCxnSpPr>
          <p:cNvPr id="252" name="Straight Arrow Connector 7">
            <a:extLst>
              <a:ext uri="{FF2B5EF4-FFF2-40B4-BE49-F238E27FC236}">
                <a16:creationId xmlns:a16="http://schemas.microsoft.com/office/drawing/2014/main" id="{9FB1A6D8-B894-97D4-A71F-FE2E7D824EEA}"/>
              </a:ext>
            </a:extLst>
          </p:cNvPr>
          <p:cNvCxnSpPr>
            <a:cxnSpLocks/>
          </p:cNvCxnSpPr>
          <p:nvPr/>
        </p:nvCxnSpPr>
        <p:spPr>
          <a:xfrm>
            <a:off x="2811109" y="193394"/>
            <a:ext cx="57648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AE43F3D-7A42-76D1-7762-11B575A266F3}"/>
              </a:ext>
            </a:extLst>
          </p:cNvPr>
          <p:cNvSpPr txBox="1"/>
          <p:nvPr/>
        </p:nvSpPr>
        <p:spPr>
          <a:xfrm>
            <a:off x="3410163" y="69358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Asynchronous Transient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0106F797-2200-EA9D-C171-9DC39BC04778}"/>
              </a:ext>
            </a:extLst>
          </p:cNvPr>
          <p:cNvCxnSpPr>
            <a:cxnSpLocks/>
          </p:cNvCxnSpPr>
          <p:nvPr/>
        </p:nvCxnSpPr>
        <p:spPr>
          <a:xfrm>
            <a:off x="5236519" y="203182"/>
            <a:ext cx="800632" cy="83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D9920D5B-1EF6-6984-1CC9-86724B8C097B}"/>
              </a:ext>
            </a:extLst>
          </p:cNvPr>
          <p:cNvSpPr txBox="1"/>
          <p:nvPr/>
        </p:nvSpPr>
        <p:spPr>
          <a:xfrm>
            <a:off x="6037151" y="82602"/>
            <a:ext cx="63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Publish</a:t>
            </a:r>
          </a:p>
        </p:txBody>
      </p:sp>
      <p:cxnSp>
        <p:nvCxnSpPr>
          <p:cNvPr id="261" name="Straight Arrow Connector 7">
            <a:extLst>
              <a:ext uri="{FF2B5EF4-FFF2-40B4-BE49-F238E27FC236}">
                <a16:creationId xmlns:a16="http://schemas.microsoft.com/office/drawing/2014/main" id="{E41405BD-3E3C-91DE-DBA3-B16F06ED7D36}"/>
              </a:ext>
            </a:extLst>
          </p:cNvPr>
          <p:cNvCxnSpPr>
            <a:cxnSpLocks/>
          </p:cNvCxnSpPr>
          <p:nvPr/>
        </p:nvCxnSpPr>
        <p:spPr>
          <a:xfrm>
            <a:off x="518790" y="461983"/>
            <a:ext cx="576480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C12BE828-8D68-E850-08EE-615B08C01229}"/>
              </a:ext>
            </a:extLst>
          </p:cNvPr>
          <p:cNvSpPr txBox="1"/>
          <p:nvPr/>
        </p:nvSpPr>
        <p:spPr>
          <a:xfrm>
            <a:off x="1095270" y="334533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Synchronous Permanent</a:t>
            </a:r>
          </a:p>
        </p:txBody>
      </p:sp>
      <p:cxnSp>
        <p:nvCxnSpPr>
          <p:cNvPr id="263" name="Straight Arrow Connector 7">
            <a:extLst>
              <a:ext uri="{FF2B5EF4-FFF2-40B4-BE49-F238E27FC236}">
                <a16:creationId xmlns:a16="http://schemas.microsoft.com/office/drawing/2014/main" id="{008BE727-FB3F-A5B1-ECEC-2B6586E00271}"/>
              </a:ext>
            </a:extLst>
          </p:cNvPr>
          <p:cNvCxnSpPr>
            <a:cxnSpLocks/>
          </p:cNvCxnSpPr>
          <p:nvPr/>
        </p:nvCxnSpPr>
        <p:spPr>
          <a:xfrm>
            <a:off x="2811109" y="452859"/>
            <a:ext cx="576480" cy="0"/>
          </a:xfrm>
          <a:prstGeom prst="straightConnector1">
            <a:avLst/>
          </a:prstGeom>
          <a:ln w="9525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994F5F-856F-50E0-591F-0A125B3465EE}"/>
              </a:ext>
            </a:extLst>
          </p:cNvPr>
          <p:cNvSpPr txBox="1"/>
          <p:nvPr/>
        </p:nvSpPr>
        <p:spPr>
          <a:xfrm>
            <a:off x="3410163" y="328823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Synchronous Transient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9D88BFF-88FB-CD48-9AB9-4C092E2B7F97}"/>
              </a:ext>
            </a:extLst>
          </p:cNvPr>
          <p:cNvGrpSpPr/>
          <p:nvPr/>
        </p:nvGrpSpPr>
        <p:grpSpPr>
          <a:xfrm>
            <a:off x="10340716" y="5578291"/>
            <a:ext cx="2133166" cy="554558"/>
            <a:chOff x="10340716" y="5578291"/>
            <a:chExt cx="2133166" cy="55455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BA885D-D198-0719-42C3-24C1F0F35BE0}"/>
                </a:ext>
              </a:extLst>
            </p:cNvPr>
            <p:cNvGrpSpPr/>
            <p:nvPr/>
          </p:nvGrpSpPr>
          <p:grpSpPr>
            <a:xfrm>
              <a:off x="10340716" y="5578291"/>
              <a:ext cx="2131378" cy="554558"/>
              <a:chOff x="8637640" y="2595525"/>
              <a:chExt cx="2133600" cy="55513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D72638C-DA34-CCE5-D704-99B2D87D54A7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L60EffortTile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FAEF942-3178-209F-FAEE-5810060E57FB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refreshChart()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6" name="Graphic 265" descr="Sunrise with solid fill">
              <a:extLst>
                <a:ext uri="{FF2B5EF4-FFF2-40B4-BE49-F238E27FC236}">
                  <a16:creationId xmlns:a16="http://schemas.microsoft.com/office/drawing/2014/main" id="{6263EB6D-3CBA-35E5-DAA8-7C7EB26C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805" y="5583060"/>
              <a:ext cx="283077" cy="283077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47F512E-D063-20A3-E7A3-A0F2D63E78D4}"/>
              </a:ext>
            </a:extLst>
          </p:cNvPr>
          <p:cNvGrpSpPr/>
          <p:nvPr/>
        </p:nvGrpSpPr>
        <p:grpSpPr>
          <a:xfrm>
            <a:off x="10340716" y="3087826"/>
            <a:ext cx="2135008" cy="550034"/>
            <a:chOff x="10340716" y="3087826"/>
            <a:chExt cx="2135008" cy="55003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89B907E-0CA5-47B2-48B8-EF73AE03D5FC}"/>
                </a:ext>
              </a:extLst>
            </p:cNvPr>
            <p:cNvGrpSpPr/>
            <p:nvPr/>
          </p:nvGrpSpPr>
          <p:grpSpPr>
            <a:xfrm>
              <a:off x="10340716" y="3087826"/>
              <a:ext cx="2131378" cy="550034"/>
              <a:chOff x="8637640" y="1882488"/>
              <a:chExt cx="2133600" cy="55060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C6A85FB-D968-4298-07EA-BAF5D6445333}"/>
                  </a:ext>
                </a:extLst>
              </p:cNvPr>
              <p:cNvSpPr/>
              <p:nvPr/>
            </p:nvSpPr>
            <p:spPr>
              <a:xfrm>
                <a:off x="8637640" y="1882488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TopicBurnChartTile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7AD2B5-53E3-81D7-D01E-A217D9812811}"/>
                  </a:ext>
                </a:extLst>
              </p:cNvPr>
              <p:cNvSpPr/>
              <p:nvPr/>
            </p:nvSpPr>
            <p:spPr>
              <a:xfrm>
                <a:off x="8942440" y="2197121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scheduleReplot()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8" name="Graphic 267" descr="Sunrise with solid fill">
              <a:extLst>
                <a:ext uri="{FF2B5EF4-FFF2-40B4-BE49-F238E27FC236}">
                  <a16:creationId xmlns:a16="http://schemas.microsoft.com/office/drawing/2014/main" id="{DE66C49A-EFCB-0E7D-D2F5-22B158A3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2647" y="3097469"/>
              <a:ext cx="283077" cy="283077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EA732E3-7FFE-B513-691F-2F5CC7F649A5}"/>
              </a:ext>
            </a:extLst>
          </p:cNvPr>
          <p:cNvGrpSpPr/>
          <p:nvPr/>
        </p:nvGrpSpPr>
        <p:grpSpPr>
          <a:xfrm>
            <a:off x="10340716" y="4538566"/>
            <a:ext cx="2133315" cy="554558"/>
            <a:chOff x="10340716" y="4538566"/>
            <a:chExt cx="2133315" cy="55455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84A5848-AC2A-EC8A-FCAC-D27CFA37D351}"/>
                </a:ext>
              </a:extLst>
            </p:cNvPr>
            <p:cNvGrpSpPr/>
            <p:nvPr/>
          </p:nvGrpSpPr>
          <p:grpSpPr>
            <a:xfrm>
              <a:off x="10340716" y="4538566"/>
              <a:ext cx="2131378" cy="554558"/>
              <a:chOff x="8637640" y="2595525"/>
              <a:chExt cx="2133600" cy="55513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3A8888B-EA32-EBF6-BCE3-63697E1CF9E5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SyllabusL30EffortTile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33F4515-470B-EEF9-1B40-2D29ABA3F06D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refreshChart()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9" name="Graphic 268" descr="Sunrise with solid fill">
              <a:extLst>
                <a:ext uri="{FF2B5EF4-FFF2-40B4-BE49-F238E27FC236}">
                  <a16:creationId xmlns:a16="http://schemas.microsoft.com/office/drawing/2014/main" id="{07F58D64-A9F4-9563-8EC3-61348C3F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954" y="4545719"/>
              <a:ext cx="283077" cy="283077"/>
            </a:xfrm>
            <a:prstGeom prst="rect">
              <a:avLst/>
            </a:prstGeom>
          </p:spPr>
        </p:pic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0C0F5C4-4930-79CC-4FDE-6A6E7A997BE4}"/>
              </a:ext>
            </a:extLst>
          </p:cNvPr>
          <p:cNvGrpSpPr/>
          <p:nvPr/>
        </p:nvGrpSpPr>
        <p:grpSpPr>
          <a:xfrm>
            <a:off x="10340716" y="3800120"/>
            <a:ext cx="2135732" cy="555501"/>
            <a:chOff x="10340716" y="3800120"/>
            <a:chExt cx="2135732" cy="55550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99E1AF0-3BAC-CFAE-B6C4-558D98FE5707}"/>
                </a:ext>
              </a:extLst>
            </p:cNvPr>
            <p:cNvGrpSpPr/>
            <p:nvPr/>
          </p:nvGrpSpPr>
          <p:grpSpPr>
            <a:xfrm>
              <a:off x="10340716" y="3800120"/>
              <a:ext cx="2131378" cy="555501"/>
              <a:chOff x="8637640" y="2595525"/>
              <a:chExt cx="2133600" cy="55608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257ACDE-5B8A-C232-3F04-6677A754D36D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TopicBurnStatTile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68FE390-67BB-AED5-E828-CC7544BB2BC7}"/>
                  </a:ext>
                </a:extLst>
              </p:cNvPr>
              <p:cNvSpPr/>
              <p:nvPr/>
            </p:nvSpPr>
            <p:spPr>
              <a:xfrm>
                <a:off x="8942440" y="2915631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refreshBurnInfo()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2" name="Graphic 271" descr="Sunrise with solid fill">
              <a:extLst>
                <a:ext uri="{FF2B5EF4-FFF2-40B4-BE49-F238E27FC236}">
                  <a16:creationId xmlns:a16="http://schemas.microsoft.com/office/drawing/2014/main" id="{A3C4550D-EA68-8506-8993-9AA9131C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3371" y="3806071"/>
              <a:ext cx="283077" cy="283077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E7E4C8B-CD19-19F9-21AB-7491ECF40836}"/>
              </a:ext>
            </a:extLst>
          </p:cNvPr>
          <p:cNvGrpSpPr/>
          <p:nvPr/>
        </p:nvGrpSpPr>
        <p:grpSpPr>
          <a:xfrm>
            <a:off x="10340716" y="6299511"/>
            <a:ext cx="2131378" cy="554558"/>
            <a:chOff x="10340716" y="6299511"/>
            <a:chExt cx="2131378" cy="554558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4E9356A-D22F-0866-600D-A939B61F3EF0}"/>
                </a:ext>
              </a:extLst>
            </p:cNvPr>
            <p:cNvGrpSpPr/>
            <p:nvPr/>
          </p:nvGrpSpPr>
          <p:grpSpPr>
            <a:xfrm>
              <a:off x="10340716" y="6299511"/>
              <a:ext cx="2131378" cy="554558"/>
              <a:chOff x="8637640" y="2595525"/>
              <a:chExt cx="2133600" cy="55513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B8E2306-08B1-1C08-CE23-2CCE78DDB442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DayGanttTile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874E48C-D624-D266-CF5E-012B095FB313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repaint()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4" name="Graphic 273" descr="Sunrise with solid fill">
              <a:extLst>
                <a:ext uri="{FF2B5EF4-FFF2-40B4-BE49-F238E27FC236}">
                  <a16:creationId xmlns:a16="http://schemas.microsoft.com/office/drawing/2014/main" id="{6B5303D9-DD57-A94B-9FD8-6B1D856B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3903" y="6317382"/>
              <a:ext cx="283077" cy="283077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021C176-E419-3BA2-62DE-A14DD10E4CEA}"/>
              </a:ext>
            </a:extLst>
          </p:cNvPr>
          <p:cNvGrpSpPr/>
          <p:nvPr/>
        </p:nvGrpSpPr>
        <p:grpSpPr>
          <a:xfrm>
            <a:off x="10340716" y="2255406"/>
            <a:ext cx="2133166" cy="552296"/>
            <a:chOff x="10340716" y="2255406"/>
            <a:chExt cx="2133166" cy="55229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BA8EF86-B35A-DBC6-3C48-5EFFAA7ED478}"/>
                </a:ext>
              </a:extLst>
            </p:cNvPr>
            <p:cNvGrpSpPr/>
            <p:nvPr/>
          </p:nvGrpSpPr>
          <p:grpSpPr>
            <a:xfrm>
              <a:off x="10340716" y="2255406"/>
              <a:ext cx="2131378" cy="552296"/>
              <a:chOff x="8637640" y="946295"/>
              <a:chExt cx="2133600" cy="5528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5D26DBD-8250-A8E0-0779-EF06E82B67DE}"/>
                  </a:ext>
                </a:extLst>
              </p:cNvPr>
              <p:cNvSpPr/>
              <p:nvPr/>
            </p:nvSpPr>
            <p:spPr>
              <a:xfrm>
                <a:off x="8637640" y="94629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ThermometerTile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8F5D49-6764-DEFE-66C1-EB4A5063492B}"/>
                  </a:ext>
                </a:extLst>
              </p:cNvPr>
              <p:cNvSpPr/>
              <p:nvPr/>
            </p:nvSpPr>
            <p:spPr>
              <a:xfrm>
                <a:off x="8942440" y="1263192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refreshPlot()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8" name="Graphic 277" descr="Sunrise with solid fill">
              <a:extLst>
                <a:ext uri="{FF2B5EF4-FFF2-40B4-BE49-F238E27FC236}">
                  <a16:creationId xmlns:a16="http://schemas.microsoft.com/office/drawing/2014/main" id="{B7681DEE-C7A7-367B-29CB-85B26CF4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805" y="2260520"/>
              <a:ext cx="283077" cy="283077"/>
            </a:xfrm>
            <a:prstGeom prst="rect">
              <a:avLst/>
            </a:prstGeom>
          </p:spPr>
        </p:pic>
      </p:grpSp>
      <p:cxnSp>
        <p:nvCxnSpPr>
          <p:cNvPr id="289" name="Straight Arrow Connector 7">
            <a:extLst>
              <a:ext uri="{FF2B5EF4-FFF2-40B4-BE49-F238E27FC236}">
                <a16:creationId xmlns:a16="http://schemas.microsoft.com/office/drawing/2014/main" id="{2E3D29AD-32AB-D35A-C012-BCF322FAA701}"/>
              </a:ext>
            </a:extLst>
          </p:cNvPr>
          <p:cNvCxnSpPr>
            <a:cxnSpLocks/>
            <a:stCxn id="149" idx="0"/>
            <a:endCxn id="285" idx="1"/>
          </p:cNvCxnSpPr>
          <p:nvPr/>
        </p:nvCxnSpPr>
        <p:spPr>
          <a:xfrm>
            <a:off x="3108783" y="4562598"/>
            <a:ext cx="7538204" cy="3011501"/>
          </a:xfrm>
          <a:prstGeom prst="bentConnector3">
            <a:avLst>
              <a:gd name="adj1" fmla="val 5248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7">
            <a:extLst>
              <a:ext uri="{FF2B5EF4-FFF2-40B4-BE49-F238E27FC236}">
                <a16:creationId xmlns:a16="http://schemas.microsoft.com/office/drawing/2014/main" id="{5B2C1316-CDB9-0BED-C2F9-07D3F5F7B141}"/>
              </a:ext>
            </a:extLst>
          </p:cNvPr>
          <p:cNvCxnSpPr>
            <a:cxnSpLocks/>
            <a:stCxn id="152" idx="0"/>
            <a:endCxn id="286" idx="1"/>
          </p:cNvCxnSpPr>
          <p:nvPr/>
        </p:nvCxnSpPr>
        <p:spPr>
          <a:xfrm>
            <a:off x="3103872" y="5178979"/>
            <a:ext cx="7543115" cy="2617059"/>
          </a:xfrm>
          <a:prstGeom prst="bentConnector3">
            <a:avLst>
              <a:gd name="adj1" fmla="val 2923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B67A5A86-B955-A4B2-69A6-2FEDA09539F1}"/>
              </a:ext>
            </a:extLst>
          </p:cNvPr>
          <p:cNvGrpSpPr/>
          <p:nvPr/>
        </p:nvGrpSpPr>
        <p:grpSpPr>
          <a:xfrm>
            <a:off x="10342504" y="7128611"/>
            <a:ext cx="2134109" cy="785291"/>
            <a:chOff x="10342504" y="7128611"/>
            <a:chExt cx="2134109" cy="78529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E3D82B20-69BD-F261-F4C0-2C07230FB64C}"/>
                </a:ext>
              </a:extLst>
            </p:cNvPr>
            <p:cNvGrpSpPr/>
            <p:nvPr/>
          </p:nvGrpSpPr>
          <p:grpSpPr>
            <a:xfrm>
              <a:off x="10342504" y="7137405"/>
              <a:ext cx="2131378" cy="776497"/>
              <a:chOff x="10342504" y="7137405"/>
              <a:chExt cx="2131378" cy="776497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45C997B9-D794-2CF5-5E87-EC2FF03732ED}"/>
                  </a:ext>
                </a:extLst>
              </p:cNvPr>
              <p:cNvGrpSpPr/>
              <p:nvPr/>
            </p:nvGrpSpPr>
            <p:grpSpPr>
              <a:xfrm>
                <a:off x="10342504" y="7137405"/>
                <a:ext cx="2131378" cy="554558"/>
                <a:chOff x="8637640" y="2595525"/>
                <a:chExt cx="2133600" cy="555136"/>
              </a:xfrm>
            </p:grpSpPr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925DC3A-F650-5DFD-F413-98A1B9658AE1}"/>
                    </a:ext>
                  </a:extLst>
                </p:cNvPr>
                <p:cNvSpPr/>
                <p:nvPr/>
              </p:nvSpPr>
              <p:spPr>
                <a:xfrm>
                  <a:off x="8637640" y="2595525"/>
                  <a:ext cx="2133600" cy="31463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99" dirty="0" err="1">
                      <a:solidFill>
                        <a:schemeClr val="tx1"/>
                      </a:solidFill>
                      <a:latin typeface="CMU Concrete Roman" panose="02000603000000000000" pitchFamily="2" charset="0"/>
                      <a:ea typeface="CMU Concrete Roman" panose="02000603000000000000" pitchFamily="2" charset="0"/>
                      <a:cs typeface="CMU Concrete Roman" panose="02000603000000000000" pitchFamily="2" charset="0"/>
                    </a:rPr>
                    <a:t>SessionScreen</a:t>
                  </a:r>
                  <a:endParaRPr lang="en-US" sz="1099" dirty="0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endParaRPr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8BB30AD-3B1C-3059-CE18-62F0AC2715F7}"/>
                    </a:ext>
                  </a:extLst>
                </p:cNvPr>
                <p:cNvSpPr/>
                <p:nvPr/>
              </p:nvSpPr>
              <p:spPr>
                <a:xfrm>
                  <a:off x="8942440" y="2914686"/>
                  <a:ext cx="1828800" cy="235975"/>
                </a:xfrm>
                <a:prstGeom prst="rect">
                  <a:avLst/>
                </a:prstGeom>
                <a:solidFill>
                  <a:srgbClr val="FFE8DE">
                    <a:alpha val="78039"/>
                  </a:srgb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99" dirty="0" err="1">
                      <a:solidFill>
                        <a:schemeClr val="tx1"/>
                      </a:solidFill>
                      <a:latin typeface="CMU Concrete Roman" panose="02000603000000000000" pitchFamily="2" charset="0"/>
                      <a:ea typeface="CMU Concrete Roman" panose="02000603000000000000" pitchFamily="2" charset="0"/>
                      <a:cs typeface="CMU Concrete Roman" panose="02000603000000000000" pitchFamily="2" charset="0"/>
                    </a:rPr>
                    <a:t>_handleSessionStarted()</a:t>
                  </a:r>
                  <a:endParaRPr lang="en-US" sz="999" dirty="0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endParaRPr>
                </a:p>
              </p:txBody>
            </p:sp>
          </p:grp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9D16-9505-2EB0-51EC-B45B3C7EFE3F}"/>
                  </a:ext>
                </a:extLst>
              </p:cNvPr>
              <p:cNvSpPr/>
              <p:nvPr/>
            </p:nvSpPr>
            <p:spPr>
              <a:xfrm>
                <a:off x="10646987" y="7678173"/>
                <a:ext cx="1826895" cy="235729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_handleSessionExtended()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99" name="Graphic 298" descr="Sunrise with solid fill">
              <a:extLst>
                <a:ext uri="{FF2B5EF4-FFF2-40B4-BE49-F238E27FC236}">
                  <a16:creationId xmlns:a16="http://schemas.microsoft.com/office/drawing/2014/main" id="{B60EA62A-E888-83B6-A8C7-1A12E03C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3536" y="7128611"/>
              <a:ext cx="283077" cy="283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80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128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Concrete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Deb</dc:creator>
  <cp:lastModifiedBy>Sandeep Deb</cp:lastModifiedBy>
  <cp:revision>14</cp:revision>
  <dcterms:created xsi:type="dcterms:W3CDTF">2025-03-27T09:12:57Z</dcterms:created>
  <dcterms:modified xsi:type="dcterms:W3CDTF">2025-03-27T20:42:39Z</dcterms:modified>
</cp:coreProperties>
</file>