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99"/>
  </p:normalViewPr>
  <p:slideViewPr>
    <p:cSldViewPr snapToGrid="0">
      <p:cViewPr>
        <p:scale>
          <a:sx n="115" d="100"/>
          <a:sy n="11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6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6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5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F9B72-3690-4244-B717-5E545FF35495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88BB1-076E-A849-8179-F495BD7AA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8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79EA47-669F-20EA-54E2-FC820701BF2E}"/>
              </a:ext>
            </a:extLst>
          </p:cNvPr>
          <p:cNvCxnSpPr>
            <a:cxnSpLocks/>
            <a:stCxn id="5" idx="0"/>
            <a:endCxn id="14" idx="1"/>
          </p:cNvCxnSpPr>
          <p:nvPr/>
        </p:nvCxnSpPr>
        <p:spPr>
          <a:xfrm flipV="1">
            <a:off x="7160511" y="2574617"/>
            <a:ext cx="1417994" cy="402707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DED09EF-D1D1-FFBF-7703-A01A0E67EDCE}"/>
              </a:ext>
            </a:extLst>
          </p:cNvPr>
          <p:cNvGrpSpPr/>
          <p:nvPr/>
        </p:nvGrpSpPr>
        <p:grpSpPr>
          <a:xfrm>
            <a:off x="8274022" y="1906716"/>
            <a:ext cx="2131378" cy="785764"/>
            <a:chOff x="3377381" y="100584"/>
            <a:chExt cx="2133600" cy="7865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3314F7-441A-9A13-4228-9E297F0F8B72}"/>
                </a:ext>
              </a:extLst>
            </p:cNvPr>
            <p:cNvSpPr/>
            <p:nvPr/>
          </p:nvSpPr>
          <p:spPr>
            <a:xfrm>
              <a:off x="3377381" y="100584"/>
              <a:ext cx="2133600" cy="314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ActiveTopicStatisticsManager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FF1159-BA55-1E17-AE87-CC19BA68DB96}"/>
                </a:ext>
              </a:extLst>
            </p:cNvPr>
            <p:cNvSpPr/>
            <p:nvPr/>
          </p:nvSpPr>
          <p:spPr>
            <a:xfrm>
              <a:off x="3682181" y="415217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activeTopic.refreshState()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3914B9-30A9-428C-8982-7E8A6AB4FB74}"/>
                </a:ext>
              </a:extLst>
            </p:cNvPr>
            <p:cNvSpPr/>
            <p:nvPr/>
          </p:nvSpPr>
          <p:spPr>
            <a:xfrm>
              <a:off x="3682181" y="651192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refreshState()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8CEE822-BF5C-6E9F-F9FB-552002D4299D}"/>
              </a:ext>
            </a:extLst>
          </p:cNvPr>
          <p:cNvCxnSpPr>
            <a:cxnSpLocks/>
            <a:stCxn id="13" idx="3"/>
            <a:endCxn id="19" idx="2"/>
          </p:cNvCxnSpPr>
          <p:nvPr/>
        </p:nvCxnSpPr>
        <p:spPr>
          <a:xfrm flipV="1">
            <a:off x="10405400" y="2034148"/>
            <a:ext cx="790176" cy="304739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458EEF-A8B1-1D91-2BAB-A908B40FE840}"/>
              </a:ext>
            </a:extLst>
          </p:cNvPr>
          <p:cNvGrpSpPr/>
          <p:nvPr/>
        </p:nvGrpSpPr>
        <p:grpSpPr>
          <a:xfrm>
            <a:off x="11195575" y="1916283"/>
            <a:ext cx="2013514" cy="435293"/>
            <a:chOff x="1818966" y="1607578"/>
            <a:chExt cx="2015614" cy="435747"/>
          </a:xfrm>
        </p:grpSpPr>
        <p:sp>
          <p:nvSpPr>
            <p:cNvPr id="19" name="Snip Single Corner of Rectangle 18">
              <a:extLst>
                <a:ext uri="{FF2B5EF4-FFF2-40B4-BE49-F238E27FC236}">
                  <a16:creationId xmlns:a16="http://schemas.microsoft.com/office/drawing/2014/main" id="{CD0ACA31-5940-2F3C-50F2-62D95A3F47D5}"/>
                </a:ext>
              </a:extLst>
            </p:cNvPr>
            <p:cNvSpPr/>
            <p:nvPr/>
          </p:nvSpPr>
          <p:spPr>
            <a:xfrm>
              <a:off x="1818967" y="160757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ATS_REFRESHED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5A82BD-2878-9D52-3215-FDD182FE7C30}"/>
                </a:ext>
              </a:extLst>
            </p:cNvPr>
            <p:cNvSpPr/>
            <p:nvPr/>
          </p:nvSpPr>
          <p:spPr>
            <a:xfrm>
              <a:off x="1818966" y="1860091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topicId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7E9513-A1A1-2395-70C1-5D6B211699D8}"/>
              </a:ext>
            </a:extLst>
          </p:cNvPr>
          <p:cNvGrpSpPr/>
          <p:nvPr/>
        </p:nvGrpSpPr>
        <p:grpSpPr>
          <a:xfrm>
            <a:off x="5146995" y="2859459"/>
            <a:ext cx="2013516" cy="440215"/>
            <a:chOff x="1818963" y="1135628"/>
            <a:chExt cx="2015616" cy="440674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8A28ACD3-5554-CA7B-9B1E-AA9D9F7EB822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TRACK_UPDATED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EAAEE2-5515-5C06-2475-3B8F660C0EB1}"/>
                </a:ext>
              </a:extLst>
            </p:cNvPr>
            <p:cNvSpPr/>
            <p:nvPr/>
          </p:nvSpPr>
          <p:spPr>
            <a:xfrm>
              <a:off x="1818963" y="13930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trackId</a:t>
              </a:r>
            </a:p>
          </p:txBody>
        </p:sp>
      </p:grpSp>
      <p:sp>
        <p:nvSpPr>
          <p:cNvPr id="42" name="Snip Single Corner of Rectangle 41">
            <a:extLst>
              <a:ext uri="{FF2B5EF4-FFF2-40B4-BE49-F238E27FC236}">
                <a16:creationId xmlns:a16="http://schemas.microsoft.com/office/drawing/2014/main" id="{E8554246-C52F-FA7B-1B92-91955C89FD05}"/>
              </a:ext>
            </a:extLst>
          </p:cNvPr>
          <p:cNvSpPr/>
          <p:nvPr/>
        </p:nvSpPr>
        <p:spPr>
          <a:xfrm>
            <a:off x="11195576" y="2482042"/>
            <a:ext cx="2013513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ATS_MANAGER_REFRESHED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86983DDD-7BE6-9184-1447-5F40A724DCD6}"/>
              </a:ext>
            </a:extLst>
          </p:cNvPr>
          <p:cNvCxnSpPr>
            <a:cxnSpLocks/>
            <a:stCxn id="14" idx="3"/>
            <a:endCxn id="42" idx="2"/>
          </p:cNvCxnSpPr>
          <p:nvPr/>
        </p:nvCxnSpPr>
        <p:spPr>
          <a:xfrm>
            <a:off x="10405401" y="2574616"/>
            <a:ext cx="790175" cy="25290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7">
            <a:extLst>
              <a:ext uri="{FF2B5EF4-FFF2-40B4-BE49-F238E27FC236}">
                <a16:creationId xmlns:a16="http://schemas.microsoft.com/office/drawing/2014/main" id="{F2C0A734-C06D-9F26-7980-95985C992EAB}"/>
              </a:ext>
            </a:extLst>
          </p:cNvPr>
          <p:cNvCxnSpPr>
            <a:cxnSpLocks/>
            <a:stCxn id="19" idx="0"/>
            <a:endCxn id="62" idx="1"/>
          </p:cNvCxnSpPr>
          <p:nvPr/>
        </p:nvCxnSpPr>
        <p:spPr>
          <a:xfrm>
            <a:off x="13209089" y="2034148"/>
            <a:ext cx="1487836" cy="125462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7">
            <a:extLst>
              <a:ext uri="{FF2B5EF4-FFF2-40B4-BE49-F238E27FC236}">
                <a16:creationId xmlns:a16="http://schemas.microsoft.com/office/drawing/2014/main" id="{C49718A6-2905-9F05-B5AA-53A5F84F5750}"/>
              </a:ext>
            </a:extLst>
          </p:cNvPr>
          <p:cNvCxnSpPr>
            <a:cxnSpLocks/>
            <a:stCxn id="19" idx="0"/>
            <a:endCxn id="66" idx="1"/>
          </p:cNvCxnSpPr>
          <p:nvPr/>
        </p:nvCxnSpPr>
        <p:spPr>
          <a:xfrm>
            <a:off x="13209089" y="2034148"/>
            <a:ext cx="1487836" cy="319475"/>
          </a:xfrm>
          <a:prstGeom prst="bentConnector3">
            <a:avLst>
              <a:gd name="adj1" fmla="val 25011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">
            <a:extLst>
              <a:ext uri="{FF2B5EF4-FFF2-40B4-BE49-F238E27FC236}">
                <a16:creationId xmlns:a16="http://schemas.microsoft.com/office/drawing/2014/main" id="{57F2E90F-7986-F792-E6A0-B4E57965ADBF}"/>
              </a:ext>
            </a:extLst>
          </p:cNvPr>
          <p:cNvCxnSpPr>
            <a:cxnSpLocks/>
            <a:stCxn id="42" idx="0"/>
            <a:endCxn id="75" idx="1"/>
          </p:cNvCxnSpPr>
          <p:nvPr/>
        </p:nvCxnSpPr>
        <p:spPr>
          <a:xfrm flipV="1">
            <a:off x="13209089" y="2593344"/>
            <a:ext cx="1487837" cy="6562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6B6D-A8D5-EA5B-C95C-137AF5B69E43}"/>
              </a:ext>
            </a:extLst>
          </p:cNvPr>
          <p:cNvGrpSpPr/>
          <p:nvPr/>
        </p:nvGrpSpPr>
        <p:grpSpPr>
          <a:xfrm>
            <a:off x="14392442" y="1911566"/>
            <a:ext cx="2131378" cy="799642"/>
            <a:chOff x="8637640" y="105439"/>
            <a:chExt cx="2133600" cy="8004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2193C4-1BBA-7F22-A71B-A2C146C5C36D}"/>
                </a:ext>
              </a:extLst>
            </p:cNvPr>
            <p:cNvGrpSpPr/>
            <p:nvPr/>
          </p:nvGrpSpPr>
          <p:grpSpPr>
            <a:xfrm>
              <a:off x="8637640" y="105439"/>
              <a:ext cx="2133600" cy="560504"/>
              <a:chOff x="8637640" y="528226"/>
              <a:chExt cx="2133600" cy="56050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9E4B30E-41B6-5C35-C757-42D5E6E464A2}"/>
                  </a:ext>
                </a:extLst>
              </p:cNvPr>
              <p:cNvSpPr/>
              <p:nvPr/>
            </p:nvSpPr>
            <p:spPr>
              <a:xfrm>
                <a:off x="8637640" y="528226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SyllabusBurnTile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394F922-A58F-492D-B8EA-8534B40D2D47}"/>
                  </a:ext>
                </a:extLst>
              </p:cNvPr>
              <p:cNvSpPr/>
              <p:nvPr/>
            </p:nvSpPr>
            <p:spPr>
              <a:xfrm>
                <a:off x="8942440" y="852755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refreshTopicBurn()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F94D4D-927C-4C8D-C0EE-A4D8AEF2E9AB}"/>
                </a:ext>
              </a:extLst>
            </p:cNvPr>
            <p:cNvSpPr/>
            <p:nvPr/>
          </p:nvSpPr>
          <p:spPr>
            <a:xfrm>
              <a:off x="8942440" y="669940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refresh()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id="{3C112EB1-93B5-AEB0-F7E9-A7A8E02E0EC1}"/>
              </a:ext>
            </a:extLst>
          </p:cNvPr>
          <p:cNvCxnSpPr>
            <a:cxnSpLocks/>
            <a:stCxn id="19" idx="0"/>
            <a:endCxn id="88" idx="1"/>
          </p:cNvCxnSpPr>
          <p:nvPr/>
        </p:nvCxnSpPr>
        <p:spPr>
          <a:xfrm>
            <a:off x="13209089" y="2034148"/>
            <a:ext cx="1487836" cy="2084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7">
            <a:extLst>
              <a:ext uri="{FF2B5EF4-FFF2-40B4-BE49-F238E27FC236}">
                <a16:creationId xmlns:a16="http://schemas.microsoft.com/office/drawing/2014/main" id="{83D01120-1AB3-1F9B-4487-965EA2BA9E8C}"/>
              </a:ext>
            </a:extLst>
          </p:cNvPr>
          <p:cNvCxnSpPr>
            <a:cxnSpLocks/>
            <a:stCxn id="19" idx="0"/>
            <a:endCxn id="94" idx="1"/>
          </p:cNvCxnSpPr>
          <p:nvPr/>
        </p:nvCxnSpPr>
        <p:spPr>
          <a:xfrm>
            <a:off x="13209089" y="2034147"/>
            <a:ext cx="1487836" cy="2802548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Snip Single Corner of Rectangle 98">
            <a:extLst>
              <a:ext uri="{FF2B5EF4-FFF2-40B4-BE49-F238E27FC236}">
                <a16:creationId xmlns:a16="http://schemas.microsoft.com/office/drawing/2014/main" id="{4F5B49B9-782D-C9E2-948B-7E565B07D70D}"/>
              </a:ext>
            </a:extLst>
          </p:cNvPr>
          <p:cNvSpPr/>
          <p:nvPr/>
        </p:nvSpPr>
        <p:spPr>
          <a:xfrm>
            <a:off x="11195576" y="3964358"/>
            <a:ext cx="2013513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PAST_EFFORT_UPDATED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A9ED746A-7190-3CA9-9D15-9098EBC9733F}"/>
              </a:ext>
            </a:extLst>
          </p:cNvPr>
          <p:cNvCxnSpPr>
            <a:cxnSpLocks/>
            <a:stCxn id="99" idx="0"/>
            <a:endCxn id="103" idx="1"/>
          </p:cNvCxnSpPr>
          <p:nvPr/>
        </p:nvCxnSpPr>
        <p:spPr>
          <a:xfrm>
            <a:off x="13209089" y="4082222"/>
            <a:ext cx="1487837" cy="1491976"/>
          </a:xfrm>
          <a:prstGeom prst="bentConnector3">
            <a:avLst>
              <a:gd name="adj1" fmla="val 35142"/>
            </a:avLst>
          </a:prstGeom>
          <a:ln w="9525" cmpd="sng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D22C423-7358-B52B-BEF2-0C937C661565}"/>
              </a:ext>
            </a:extLst>
          </p:cNvPr>
          <p:cNvCxnSpPr>
            <a:cxnSpLocks/>
            <a:stCxn id="99" idx="0"/>
            <a:endCxn id="108" idx="1"/>
          </p:cNvCxnSpPr>
          <p:nvPr/>
        </p:nvCxnSpPr>
        <p:spPr>
          <a:xfrm>
            <a:off x="13209089" y="4082223"/>
            <a:ext cx="1487837" cy="2531701"/>
          </a:xfrm>
          <a:prstGeom prst="bentConnector3">
            <a:avLst>
              <a:gd name="adj1" fmla="val 26362"/>
            </a:avLst>
          </a:prstGeom>
          <a:ln w="9525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8D5889-ACAA-F72B-05F6-3C61B09BF7D1}"/>
              </a:ext>
            </a:extLst>
          </p:cNvPr>
          <p:cNvGrpSpPr/>
          <p:nvPr/>
        </p:nvGrpSpPr>
        <p:grpSpPr>
          <a:xfrm>
            <a:off x="8197597" y="3567721"/>
            <a:ext cx="2207802" cy="784021"/>
            <a:chOff x="3300877" y="102329"/>
            <a:chExt cx="2210104" cy="78483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CFEA196-2FA8-F72C-CED3-A540D971247B}"/>
                </a:ext>
              </a:extLst>
            </p:cNvPr>
            <p:cNvSpPr/>
            <p:nvPr/>
          </p:nvSpPr>
          <p:spPr>
            <a:xfrm>
              <a:off x="3300877" y="102329"/>
              <a:ext cx="2210104" cy="3146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PastEffortProviderManager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DCB483A-1E73-46BF-A93C-F0CF3B3D4951}"/>
                </a:ext>
              </a:extLst>
            </p:cNvPr>
            <p:cNvSpPr/>
            <p:nvPr/>
          </p:nvSpPr>
          <p:spPr>
            <a:xfrm>
              <a:off x="3682181" y="415217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fullRefresh()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0B2EBB4-2FA3-999D-F9B7-57A06B718EAD}"/>
                </a:ext>
              </a:extLst>
            </p:cNvPr>
            <p:cNvSpPr/>
            <p:nvPr/>
          </p:nvSpPr>
          <p:spPr>
            <a:xfrm>
              <a:off x="3682181" y="651192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updateTodayTime()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CDA0B162-25DD-9E4C-5126-74E4F770E210}"/>
              </a:ext>
            </a:extLst>
          </p:cNvPr>
          <p:cNvCxnSpPr>
            <a:cxnSpLocks/>
            <a:stCxn id="118" idx="3"/>
            <a:endCxn id="99" idx="2"/>
          </p:cNvCxnSpPr>
          <p:nvPr/>
        </p:nvCxnSpPr>
        <p:spPr>
          <a:xfrm>
            <a:off x="10405401" y="3998148"/>
            <a:ext cx="790175" cy="8407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FE1C9196-2E5F-DB1A-EB3E-BDA73696058D}"/>
              </a:ext>
            </a:extLst>
          </p:cNvPr>
          <p:cNvCxnSpPr>
            <a:cxnSpLocks/>
            <a:stCxn id="119" idx="3"/>
            <a:endCxn id="99" idx="2"/>
          </p:cNvCxnSpPr>
          <p:nvPr/>
        </p:nvCxnSpPr>
        <p:spPr>
          <a:xfrm flipV="1">
            <a:off x="10405401" y="4082223"/>
            <a:ext cx="790175" cy="151655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Snip Single Corner of Rectangle 126">
            <a:extLst>
              <a:ext uri="{FF2B5EF4-FFF2-40B4-BE49-F238E27FC236}">
                <a16:creationId xmlns:a16="http://schemas.microsoft.com/office/drawing/2014/main" id="{5571D9F4-7A17-8E0A-132F-641AB773708D}"/>
              </a:ext>
            </a:extLst>
          </p:cNvPr>
          <p:cNvSpPr/>
          <p:nvPr/>
        </p:nvSpPr>
        <p:spPr>
          <a:xfrm>
            <a:off x="11077711" y="5658405"/>
            <a:ext cx="2131377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TODAY_STUDY_TIME_UPDATED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91024F0-B988-C1D4-2DB9-3BF0E1F0BB16}"/>
              </a:ext>
            </a:extLst>
          </p:cNvPr>
          <p:cNvGrpSpPr/>
          <p:nvPr/>
        </p:nvGrpSpPr>
        <p:grpSpPr>
          <a:xfrm>
            <a:off x="5142088" y="3565042"/>
            <a:ext cx="2013504" cy="445115"/>
            <a:chOff x="1818964" y="496527"/>
            <a:chExt cx="2133601" cy="445579"/>
          </a:xfrm>
        </p:grpSpPr>
        <p:sp>
          <p:nvSpPr>
            <p:cNvPr id="130" name="Snip Single Corner of Rectangle 129">
              <a:extLst>
                <a:ext uri="{FF2B5EF4-FFF2-40B4-BE49-F238E27FC236}">
                  <a16:creationId xmlns:a16="http://schemas.microsoft.com/office/drawing/2014/main" id="{AF628825-0AC6-EFFD-8115-DFCCBE07F786}"/>
                </a:ext>
              </a:extLst>
            </p:cNvPr>
            <p:cNvSpPr/>
            <p:nvPr/>
          </p:nvSpPr>
          <p:spPr>
            <a:xfrm>
              <a:off x="1818965" y="496527"/>
              <a:ext cx="2133600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HISTORIC_SESSION_UPDATED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101F3BD-FCC0-F771-EDB3-EAEC955C100B}"/>
                </a:ext>
              </a:extLst>
            </p:cNvPr>
            <p:cNvSpPr/>
            <p:nvPr/>
          </p:nvSpPr>
          <p:spPr>
            <a:xfrm>
              <a:off x="1818964" y="742790"/>
              <a:ext cx="2133600" cy="199316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cxnSp>
        <p:nvCxnSpPr>
          <p:cNvPr id="132" name="Straight Arrow Connector 9">
            <a:extLst>
              <a:ext uri="{FF2B5EF4-FFF2-40B4-BE49-F238E27FC236}">
                <a16:creationId xmlns:a16="http://schemas.microsoft.com/office/drawing/2014/main" id="{CF422B30-EF88-2BF5-1981-3F0BD0D7ECBE}"/>
              </a:ext>
            </a:extLst>
          </p:cNvPr>
          <p:cNvCxnSpPr>
            <a:cxnSpLocks/>
            <a:stCxn id="130" idx="0"/>
            <a:endCxn id="118" idx="1"/>
          </p:cNvCxnSpPr>
          <p:nvPr/>
        </p:nvCxnSpPr>
        <p:spPr>
          <a:xfrm>
            <a:off x="7155593" y="3682907"/>
            <a:ext cx="1422913" cy="31524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9">
            <a:extLst>
              <a:ext uri="{FF2B5EF4-FFF2-40B4-BE49-F238E27FC236}">
                <a16:creationId xmlns:a16="http://schemas.microsoft.com/office/drawing/2014/main" id="{B20F0D73-EA68-5AC0-542E-BEE65452D5DB}"/>
              </a:ext>
            </a:extLst>
          </p:cNvPr>
          <p:cNvCxnSpPr>
            <a:cxnSpLocks/>
            <a:stCxn id="127" idx="0"/>
            <a:endCxn id="119" idx="2"/>
          </p:cNvCxnSpPr>
          <p:nvPr/>
        </p:nvCxnSpPr>
        <p:spPr>
          <a:xfrm flipH="1" flipV="1">
            <a:off x="9491953" y="4351741"/>
            <a:ext cx="3717134" cy="1424528"/>
          </a:xfrm>
          <a:prstGeom prst="bentConnector4">
            <a:avLst>
              <a:gd name="adj1" fmla="val -7231"/>
              <a:gd name="adj2" fmla="val 84468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9">
            <a:extLst>
              <a:ext uri="{FF2B5EF4-FFF2-40B4-BE49-F238E27FC236}">
                <a16:creationId xmlns:a16="http://schemas.microsoft.com/office/drawing/2014/main" id="{FAF66FAB-6DBD-57E5-68DE-33D87382AFB0}"/>
              </a:ext>
            </a:extLst>
          </p:cNvPr>
          <p:cNvCxnSpPr>
            <a:cxnSpLocks/>
            <a:stCxn id="130" idx="0"/>
            <a:endCxn id="140" idx="1"/>
          </p:cNvCxnSpPr>
          <p:nvPr/>
        </p:nvCxnSpPr>
        <p:spPr>
          <a:xfrm>
            <a:off x="7155593" y="3682907"/>
            <a:ext cx="1422913" cy="1855891"/>
          </a:xfrm>
          <a:prstGeom prst="bentConnector3">
            <a:avLst>
              <a:gd name="adj1" fmla="val 50000"/>
            </a:avLst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DB70E53-5D91-3F54-E6B5-FB53C111D12A}"/>
              </a:ext>
            </a:extLst>
          </p:cNvPr>
          <p:cNvGrpSpPr/>
          <p:nvPr/>
        </p:nvGrpSpPr>
        <p:grpSpPr>
          <a:xfrm>
            <a:off x="5143364" y="5043671"/>
            <a:ext cx="2017146" cy="431337"/>
            <a:chOff x="1815330" y="1135628"/>
            <a:chExt cx="2019250" cy="431787"/>
          </a:xfrm>
        </p:grpSpPr>
        <p:sp>
          <p:nvSpPr>
            <p:cNvPr id="149" name="Snip Single Corner of Rectangle 148">
              <a:extLst>
                <a:ext uri="{FF2B5EF4-FFF2-40B4-BE49-F238E27FC236}">
                  <a16:creationId xmlns:a16="http://schemas.microsoft.com/office/drawing/2014/main" id="{1D74797E-7935-C76A-DF6B-BB5B80636F44}"/>
                </a:ext>
              </a:extLst>
            </p:cNvPr>
            <p:cNvSpPr/>
            <p:nvPr/>
          </p:nvSpPr>
          <p:spPr>
            <a:xfrm>
              <a:off x="1815330" y="1135628"/>
              <a:ext cx="2019250" cy="235975"/>
            </a:xfrm>
            <a:custGeom>
              <a:avLst/>
              <a:gdLst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3513 w 2013513"/>
                <a:gd name="connsiteY3" fmla="*/ 235729 h 235729"/>
                <a:gd name="connsiteX4" fmla="*/ 0 w 2013513"/>
                <a:gd name="connsiteY4" fmla="*/ 235729 h 235729"/>
                <a:gd name="connsiteX5" fmla="*/ 0 w 2013513"/>
                <a:gd name="connsiteY5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09880 w 2013513"/>
                <a:gd name="connsiteY3" fmla="*/ 89168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09880 w 2013513"/>
                <a:gd name="connsiteY3" fmla="*/ 89168 h 235729"/>
                <a:gd name="connsiteX4" fmla="*/ 2009880 w 2013513"/>
                <a:gd name="connsiteY4" fmla="*/ 193943 h 235729"/>
                <a:gd name="connsiteX5" fmla="*/ 2013513 w 2013513"/>
                <a:gd name="connsiteY5" fmla="*/ 235729 h 235729"/>
                <a:gd name="connsiteX6" fmla="*/ 0 w 2013513"/>
                <a:gd name="connsiteY6" fmla="*/ 235729 h 235729"/>
                <a:gd name="connsiteX7" fmla="*/ 0 w 2013513"/>
                <a:gd name="connsiteY7" fmla="*/ 0 h 235729"/>
                <a:gd name="connsiteX0" fmla="*/ 3633 w 2017146"/>
                <a:gd name="connsiteY0" fmla="*/ 0 h 235729"/>
                <a:gd name="connsiteX1" fmla="*/ 1977857 w 2017146"/>
                <a:gd name="connsiteY1" fmla="*/ 0 h 235729"/>
                <a:gd name="connsiteX2" fmla="*/ 2017146 w 2017146"/>
                <a:gd name="connsiteY2" fmla="*/ 39289 h 235729"/>
                <a:gd name="connsiteX3" fmla="*/ 2013513 w 2017146"/>
                <a:gd name="connsiteY3" fmla="*/ 89168 h 235729"/>
                <a:gd name="connsiteX4" fmla="*/ 2013513 w 2017146"/>
                <a:gd name="connsiteY4" fmla="*/ 193943 h 235729"/>
                <a:gd name="connsiteX5" fmla="*/ 2017146 w 2017146"/>
                <a:gd name="connsiteY5" fmla="*/ 235729 h 235729"/>
                <a:gd name="connsiteX6" fmla="*/ 3633 w 2017146"/>
                <a:gd name="connsiteY6" fmla="*/ 235729 h 235729"/>
                <a:gd name="connsiteX7" fmla="*/ 0 w 2017146"/>
                <a:gd name="connsiteY7" fmla="*/ 118991 h 235729"/>
                <a:gd name="connsiteX8" fmla="*/ 3633 w 2017146"/>
                <a:gd name="connsiteY8" fmla="*/ 0 h 2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7146" h="235729">
                  <a:moveTo>
                    <a:pt x="3633" y="0"/>
                  </a:moveTo>
                  <a:lnTo>
                    <a:pt x="1977857" y="0"/>
                  </a:lnTo>
                  <a:lnTo>
                    <a:pt x="2017146" y="39289"/>
                  </a:lnTo>
                  <a:lnTo>
                    <a:pt x="2013513" y="89168"/>
                  </a:lnTo>
                  <a:lnTo>
                    <a:pt x="2013513" y="193943"/>
                  </a:lnTo>
                  <a:lnTo>
                    <a:pt x="2017146" y="235729"/>
                  </a:lnTo>
                  <a:lnTo>
                    <a:pt x="3633" y="235729"/>
                  </a:lnTo>
                  <a:lnTo>
                    <a:pt x="0" y="118991"/>
                  </a:lnTo>
                  <a:lnTo>
                    <a:pt x="363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SESSION_STARTED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639118CA-FF37-6509-4A9F-4710329B6CDF}"/>
                </a:ext>
              </a:extLst>
            </p:cNvPr>
            <p:cNvSpPr/>
            <p:nvPr/>
          </p:nvSpPr>
          <p:spPr>
            <a:xfrm>
              <a:off x="1818963" y="1384181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0B32FF0-5B90-EC3F-DE97-A772E40CF9F9}"/>
              </a:ext>
            </a:extLst>
          </p:cNvPr>
          <p:cNvGrpSpPr/>
          <p:nvPr/>
        </p:nvGrpSpPr>
        <p:grpSpPr>
          <a:xfrm>
            <a:off x="5137718" y="5660053"/>
            <a:ext cx="2017879" cy="430165"/>
            <a:chOff x="1814595" y="1135628"/>
            <a:chExt cx="2019984" cy="430614"/>
          </a:xfrm>
        </p:grpSpPr>
        <p:sp>
          <p:nvSpPr>
            <p:cNvPr id="152" name="Snip Single Corner of Rectangle 151">
              <a:extLst>
                <a:ext uri="{FF2B5EF4-FFF2-40B4-BE49-F238E27FC236}">
                  <a16:creationId xmlns:a16="http://schemas.microsoft.com/office/drawing/2014/main" id="{37856FBC-9E85-F222-4E0B-913FC78196A1}"/>
                </a:ext>
              </a:extLst>
            </p:cNvPr>
            <p:cNvSpPr/>
            <p:nvPr/>
          </p:nvSpPr>
          <p:spPr>
            <a:xfrm>
              <a:off x="1814595" y="1135628"/>
              <a:ext cx="2019984" cy="235975"/>
            </a:xfrm>
            <a:custGeom>
              <a:avLst/>
              <a:gdLst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3513 w 2013513"/>
                <a:gd name="connsiteY3" fmla="*/ 235729 h 235729"/>
                <a:gd name="connsiteX4" fmla="*/ 0 w 2013513"/>
                <a:gd name="connsiteY4" fmla="*/ 235729 h 235729"/>
                <a:gd name="connsiteX5" fmla="*/ 0 w 2013513"/>
                <a:gd name="connsiteY5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2479 w 2013513"/>
                <a:gd name="connsiteY3" fmla="*/ 84777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2479 w 2013513"/>
                <a:gd name="connsiteY3" fmla="*/ 153644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0 w 2013513"/>
                <a:gd name="connsiteY0" fmla="*/ 0 h 235729"/>
                <a:gd name="connsiteX1" fmla="*/ 1974224 w 2013513"/>
                <a:gd name="connsiteY1" fmla="*/ 0 h 235729"/>
                <a:gd name="connsiteX2" fmla="*/ 2013513 w 2013513"/>
                <a:gd name="connsiteY2" fmla="*/ 39289 h 235729"/>
                <a:gd name="connsiteX3" fmla="*/ 2012479 w 2013513"/>
                <a:gd name="connsiteY3" fmla="*/ 115385 h 235729"/>
                <a:gd name="connsiteX4" fmla="*/ 2013513 w 2013513"/>
                <a:gd name="connsiteY4" fmla="*/ 235729 h 235729"/>
                <a:gd name="connsiteX5" fmla="*/ 0 w 2013513"/>
                <a:gd name="connsiteY5" fmla="*/ 235729 h 235729"/>
                <a:gd name="connsiteX6" fmla="*/ 0 w 2013513"/>
                <a:gd name="connsiteY6" fmla="*/ 0 h 235729"/>
                <a:gd name="connsiteX0" fmla="*/ 4366 w 2017879"/>
                <a:gd name="connsiteY0" fmla="*/ 0 h 235729"/>
                <a:gd name="connsiteX1" fmla="*/ 1978590 w 2017879"/>
                <a:gd name="connsiteY1" fmla="*/ 0 h 235729"/>
                <a:gd name="connsiteX2" fmla="*/ 2017879 w 2017879"/>
                <a:gd name="connsiteY2" fmla="*/ 39289 h 235729"/>
                <a:gd name="connsiteX3" fmla="*/ 2016845 w 2017879"/>
                <a:gd name="connsiteY3" fmla="*/ 115385 h 235729"/>
                <a:gd name="connsiteX4" fmla="*/ 2017879 w 2017879"/>
                <a:gd name="connsiteY4" fmla="*/ 235729 h 235729"/>
                <a:gd name="connsiteX5" fmla="*/ 4366 w 2017879"/>
                <a:gd name="connsiteY5" fmla="*/ 235729 h 235729"/>
                <a:gd name="connsiteX6" fmla="*/ 0 w 2017879"/>
                <a:gd name="connsiteY6" fmla="*/ 112209 h 235729"/>
                <a:gd name="connsiteX7" fmla="*/ 4366 w 2017879"/>
                <a:gd name="connsiteY7" fmla="*/ 0 h 2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879" h="235729">
                  <a:moveTo>
                    <a:pt x="4366" y="0"/>
                  </a:moveTo>
                  <a:lnTo>
                    <a:pt x="1978590" y="0"/>
                  </a:lnTo>
                  <a:lnTo>
                    <a:pt x="2017879" y="39289"/>
                  </a:lnTo>
                  <a:cubicBezTo>
                    <a:pt x="2017534" y="54452"/>
                    <a:pt x="2017190" y="100222"/>
                    <a:pt x="2016845" y="115385"/>
                  </a:cubicBezTo>
                  <a:cubicBezTo>
                    <a:pt x="2017190" y="165702"/>
                    <a:pt x="2017534" y="185412"/>
                    <a:pt x="2017879" y="235729"/>
                  </a:cubicBezTo>
                  <a:lnTo>
                    <a:pt x="4366" y="235729"/>
                  </a:lnTo>
                  <a:lnTo>
                    <a:pt x="0" y="112209"/>
                  </a:lnTo>
                  <a:lnTo>
                    <a:pt x="4366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SESSION_EXTENDED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D59E9A3-9063-9C00-6A67-75C312797B40}"/>
                </a:ext>
              </a:extLst>
            </p:cNvPr>
            <p:cNvSpPr/>
            <p:nvPr/>
          </p:nvSpPr>
          <p:spPr>
            <a:xfrm>
              <a:off x="1818963" y="138300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B69BBF6-EF2D-BEA2-EF57-ADE3D87037B4}"/>
              </a:ext>
            </a:extLst>
          </p:cNvPr>
          <p:cNvGrpSpPr/>
          <p:nvPr/>
        </p:nvGrpSpPr>
        <p:grpSpPr>
          <a:xfrm>
            <a:off x="5135793" y="6782672"/>
            <a:ext cx="2013516" cy="430167"/>
            <a:chOff x="1818963" y="1135628"/>
            <a:chExt cx="2015616" cy="430616"/>
          </a:xfrm>
        </p:grpSpPr>
        <p:sp>
          <p:nvSpPr>
            <p:cNvPr id="155" name="Snip Single Corner of Rectangle 154">
              <a:extLst>
                <a:ext uri="{FF2B5EF4-FFF2-40B4-BE49-F238E27FC236}">
                  <a16:creationId xmlns:a16="http://schemas.microsoft.com/office/drawing/2014/main" id="{823BA94F-54C1-EB4C-911C-3C4477142258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PAUSE_STARTED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7FD89CE-B47A-126E-822D-5ED36623EE26}"/>
                </a:ext>
              </a:extLst>
            </p:cNvPr>
            <p:cNvSpPr/>
            <p:nvPr/>
          </p:nvSpPr>
          <p:spPr>
            <a:xfrm>
              <a:off x="1818963" y="138301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3C52107-2D44-2788-012F-5FCD68514715}"/>
              </a:ext>
            </a:extLst>
          </p:cNvPr>
          <p:cNvGrpSpPr/>
          <p:nvPr/>
        </p:nvGrpSpPr>
        <p:grpSpPr>
          <a:xfrm>
            <a:off x="5135793" y="6270291"/>
            <a:ext cx="2013516" cy="430167"/>
            <a:chOff x="1818963" y="1135628"/>
            <a:chExt cx="2015616" cy="430616"/>
          </a:xfrm>
        </p:grpSpPr>
        <p:sp>
          <p:nvSpPr>
            <p:cNvPr id="158" name="Snip Single Corner of Rectangle 157">
              <a:extLst>
                <a:ext uri="{FF2B5EF4-FFF2-40B4-BE49-F238E27FC236}">
                  <a16:creationId xmlns:a16="http://schemas.microsoft.com/office/drawing/2014/main" id="{E28A6739-C522-4CB2-CC5F-C7CBE60A8B1D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PAUSE_EXTENDED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48F459F-AC27-37D7-3A3A-836935BEFAC7}"/>
                </a:ext>
              </a:extLst>
            </p:cNvPr>
            <p:cNvSpPr/>
            <p:nvPr/>
          </p:nvSpPr>
          <p:spPr>
            <a:xfrm>
              <a:off x="1818963" y="1383010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0FBE3176-D890-715A-6AAB-ACC2DF34CCBD}"/>
              </a:ext>
            </a:extLst>
          </p:cNvPr>
          <p:cNvGrpSpPr/>
          <p:nvPr/>
        </p:nvGrpSpPr>
        <p:grpSpPr>
          <a:xfrm>
            <a:off x="5142723" y="7327907"/>
            <a:ext cx="2013516" cy="428927"/>
            <a:chOff x="1818963" y="1135628"/>
            <a:chExt cx="2015616" cy="429374"/>
          </a:xfrm>
        </p:grpSpPr>
        <p:sp>
          <p:nvSpPr>
            <p:cNvPr id="161" name="Snip Single Corner of Rectangle 160">
              <a:extLst>
                <a:ext uri="{FF2B5EF4-FFF2-40B4-BE49-F238E27FC236}">
                  <a16:creationId xmlns:a16="http://schemas.microsoft.com/office/drawing/2014/main" id="{E805DAF5-836C-E735-AF4D-C2AB6B705533}"/>
                </a:ext>
              </a:extLst>
            </p:cNvPr>
            <p:cNvSpPr/>
            <p:nvPr/>
          </p:nvSpPr>
          <p:spPr>
            <a:xfrm>
              <a:off x="1818966" y="1135628"/>
              <a:ext cx="2015613" cy="23597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>
                  <a:solidFill>
                    <a:schemeClr val="tx1"/>
                  </a:solidFill>
                </a:rPr>
                <a:t>SESSION_ENDED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10C7F0F-1400-5FB9-E717-D420A349F1DD}"/>
                </a:ext>
              </a:extLst>
            </p:cNvPr>
            <p:cNvSpPr/>
            <p:nvPr/>
          </p:nvSpPr>
          <p:spPr>
            <a:xfrm>
              <a:off x="1818963" y="1381768"/>
              <a:ext cx="2015613" cy="183234"/>
            </a:xfrm>
            <a:prstGeom prst="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SessionDTO</a:t>
              </a:r>
            </a:p>
          </p:txBody>
        </p:sp>
      </p:grpSp>
      <p:cxnSp>
        <p:nvCxnSpPr>
          <p:cNvPr id="167" name="Straight Arrow Connector 9">
            <a:extLst>
              <a:ext uri="{FF2B5EF4-FFF2-40B4-BE49-F238E27FC236}">
                <a16:creationId xmlns:a16="http://schemas.microsoft.com/office/drawing/2014/main" id="{66F4A96B-58D2-35A0-91F2-77773BCB8B6B}"/>
              </a:ext>
            </a:extLst>
          </p:cNvPr>
          <p:cNvCxnSpPr>
            <a:cxnSpLocks/>
            <a:stCxn id="152" idx="3"/>
            <a:endCxn id="141" idx="1"/>
          </p:cNvCxnSpPr>
          <p:nvPr/>
        </p:nvCxnSpPr>
        <p:spPr>
          <a:xfrm flipV="1">
            <a:off x="7154563" y="5774528"/>
            <a:ext cx="1423942" cy="91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9">
            <a:extLst>
              <a:ext uri="{FF2B5EF4-FFF2-40B4-BE49-F238E27FC236}">
                <a16:creationId xmlns:a16="http://schemas.microsoft.com/office/drawing/2014/main" id="{08AB0764-10C1-23D2-CE3A-EA574D9F8AE1}"/>
              </a:ext>
            </a:extLst>
          </p:cNvPr>
          <p:cNvCxnSpPr>
            <a:cxnSpLocks/>
            <a:stCxn id="155" idx="0"/>
            <a:endCxn id="147" idx="1"/>
          </p:cNvCxnSpPr>
          <p:nvPr/>
        </p:nvCxnSpPr>
        <p:spPr>
          <a:xfrm flipV="1">
            <a:off x="7149309" y="6010257"/>
            <a:ext cx="1429196" cy="890280"/>
          </a:xfrm>
          <a:prstGeom prst="bentConnector3">
            <a:avLst>
              <a:gd name="adj1" fmla="val 44852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9">
            <a:extLst>
              <a:ext uri="{FF2B5EF4-FFF2-40B4-BE49-F238E27FC236}">
                <a16:creationId xmlns:a16="http://schemas.microsoft.com/office/drawing/2014/main" id="{360387EB-C8B0-304B-A751-56AC78671F2E}"/>
              </a:ext>
            </a:extLst>
          </p:cNvPr>
          <p:cNvCxnSpPr>
            <a:cxnSpLocks/>
            <a:stCxn id="158" idx="0"/>
            <a:endCxn id="147" idx="1"/>
          </p:cNvCxnSpPr>
          <p:nvPr/>
        </p:nvCxnSpPr>
        <p:spPr>
          <a:xfrm flipV="1">
            <a:off x="7149309" y="6010257"/>
            <a:ext cx="1429196" cy="377899"/>
          </a:xfrm>
          <a:prstGeom prst="bentConnector3">
            <a:avLst>
              <a:gd name="adj1" fmla="val 38234"/>
            </a:avLst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F3E5FC2-9008-B757-A298-C93C5FEEA8AE}"/>
              </a:ext>
            </a:extLst>
          </p:cNvPr>
          <p:cNvGrpSpPr/>
          <p:nvPr/>
        </p:nvGrpSpPr>
        <p:grpSpPr>
          <a:xfrm>
            <a:off x="8274022" y="5106628"/>
            <a:ext cx="2131378" cy="1256229"/>
            <a:chOff x="3878827" y="3303830"/>
            <a:chExt cx="2133600" cy="1257539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012EA10-97EC-88ED-670B-541DE9EC1877}"/>
                </a:ext>
              </a:extLst>
            </p:cNvPr>
            <p:cNvGrpSpPr/>
            <p:nvPr/>
          </p:nvGrpSpPr>
          <p:grpSpPr>
            <a:xfrm>
              <a:off x="3878827" y="3303830"/>
              <a:ext cx="2133600" cy="786583"/>
              <a:chOff x="3377381" y="100584"/>
              <a:chExt cx="2133600" cy="786583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74AC388-381D-9873-99EB-57057F29182B}"/>
                  </a:ext>
                </a:extLst>
              </p:cNvPr>
              <p:cNvSpPr/>
              <p:nvPr/>
            </p:nvSpPr>
            <p:spPr>
              <a:xfrm>
                <a:off x="3377381" y="100584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TodayStudyStatistics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755CAD1-C9FF-4414-DA61-0BE3F4A776C0}"/>
                  </a:ext>
                </a:extLst>
              </p:cNvPr>
              <p:cNvSpPr/>
              <p:nvPr/>
            </p:nvSpPr>
            <p:spPr>
              <a:xfrm>
                <a:off x="3682181" y="415217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initializeState()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45573B8-4C51-FDFB-2B09-4889294EECD7}"/>
                  </a:ext>
                </a:extLst>
              </p:cNvPr>
              <p:cNvSpPr/>
              <p:nvPr/>
            </p:nvSpPr>
            <p:spPr>
              <a:xfrm>
                <a:off x="3682181" y="651192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updateCachedSession()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EF5FBE8-0D44-AC00-7547-B976568518B8}"/>
                </a:ext>
              </a:extLst>
            </p:cNvPr>
            <p:cNvSpPr/>
            <p:nvPr/>
          </p:nvSpPr>
          <p:spPr>
            <a:xfrm>
              <a:off x="4183627" y="4090413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updateCachedPause()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A8EA1E-A15A-9C2C-0B35-A9A62CA558F3}"/>
                </a:ext>
              </a:extLst>
            </p:cNvPr>
            <p:cNvSpPr/>
            <p:nvPr/>
          </p:nvSpPr>
          <p:spPr>
            <a:xfrm>
              <a:off x="4183627" y="4325394"/>
              <a:ext cx="1828800" cy="235975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currentSession = null ;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</p:grpSp>
      <p:sp>
        <p:nvSpPr>
          <p:cNvPr id="192" name="Snip Single Corner of Rectangle 191">
            <a:extLst>
              <a:ext uri="{FF2B5EF4-FFF2-40B4-BE49-F238E27FC236}">
                <a16:creationId xmlns:a16="http://schemas.microsoft.com/office/drawing/2014/main" id="{F8F60EDF-4C11-2ACD-6EAD-3A2847DC6B0E}"/>
              </a:ext>
            </a:extLst>
          </p:cNvPr>
          <p:cNvSpPr/>
          <p:nvPr/>
        </p:nvSpPr>
        <p:spPr>
          <a:xfrm>
            <a:off x="11077709" y="5100492"/>
            <a:ext cx="2131378" cy="235729"/>
          </a:xfrm>
          <a:prstGeom prst="snip1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99" dirty="0">
                <a:solidFill>
                  <a:schemeClr val="tx1"/>
                </a:solidFill>
              </a:rPr>
              <a:t>TODAY_STUDY_STATS_UPDATED</a:t>
            </a:r>
          </a:p>
        </p:txBody>
      </p: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0A2B8010-83AE-A908-FE3E-0F61486FB7E3}"/>
              </a:ext>
            </a:extLst>
          </p:cNvPr>
          <p:cNvCxnSpPr>
            <a:cxnSpLocks/>
            <a:stCxn id="140" idx="3"/>
            <a:endCxn id="192" idx="2"/>
          </p:cNvCxnSpPr>
          <p:nvPr/>
        </p:nvCxnSpPr>
        <p:spPr>
          <a:xfrm flipV="1">
            <a:off x="10405401" y="5218357"/>
            <a:ext cx="672309" cy="320441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CC94ADB7-6F4E-5DFD-C86F-EC00170EF127}"/>
              </a:ext>
            </a:extLst>
          </p:cNvPr>
          <p:cNvCxnSpPr>
            <a:cxnSpLocks/>
            <a:stCxn id="141" idx="3"/>
            <a:endCxn id="127" idx="2"/>
          </p:cNvCxnSpPr>
          <p:nvPr/>
        </p:nvCxnSpPr>
        <p:spPr>
          <a:xfrm>
            <a:off x="10405400" y="5774527"/>
            <a:ext cx="672310" cy="1742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99B14B72-87CE-A49C-5DE8-00C63D562764}"/>
              </a:ext>
            </a:extLst>
          </p:cNvPr>
          <p:cNvCxnSpPr>
            <a:cxnSpLocks/>
            <a:stCxn id="147" idx="3"/>
            <a:endCxn id="127" idx="2"/>
          </p:cNvCxnSpPr>
          <p:nvPr/>
        </p:nvCxnSpPr>
        <p:spPr>
          <a:xfrm flipV="1">
            <a:off x="10405400" y="5776270"/>
            <a:ext cx="672310" cy="233987"/>
          </a:xfrm>
          <a:prstGeom prst="bentConnector3">
            <a:avLst>
              <a:gd name="adj1" fmla="val 51495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7">
            <a:extLst>
              <a:ext uri="{FF2B5EF4-FFF2-40B4-BE49-F238E27FC236}">
                <a16:creationId xmlns:a16="http://schemas.microsoft.com/office/drawing/2014/main" id="{6517291D-4F55-EDA5-A3A1-8A60A1CEE6C5}"/>
              </a:ext>
            </a:extLst>
          </p:cNvPr>
          <p:cNvCxnSpPr>
            <a:cxnSpLocks/>
            <a:stCxn id="192" idx="0"/>
            <a:endCxn id="215" idx="1"/>
          </p:cNvCxnSpPr>
          <p:nvPr/>
        </p:nvCxnSpPr>
        <p:spPr>
          <a:xfrm>
            <a:off x="13209087" y="5218357"/>
            <a:ext cx="1487838" cy="211678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7">
            <a:extLst>
              <a:ext uri="{FF2B5EF4-FFF2-40B4-BE49-F238E27FC236}">
                <a16:creationId xmlns:a16="http://schemas.microsoft.com/office/drawing/2014/main" id="{EC2AD3C9-5721-2BBC-FA8C-581BE75140CD}"/>
              </a:ext>
            </a:extLst>
          </p:cNvPr>
          <p:cNvCxnSpPr>
            <a:cxnSpLocks/>
            <a:stCxn id="127" idx="0"/>
            <a:endCxn id="215" idx="1"/>
          </p:cNvCxnSpPr>
          <p:nvPr/>
        </p:nvCxnSpPr>
        <p:spPr>
          <a:xfrm>
            <a:off x="13209087" y="5776269"/>
            <a:ext cx="1487838" cy="1558874"/>
          </a:xfrm>
          <a:prstGeom prst="bentConnector3">
            <a:avLst>
              <a:gd name="adj1" fmla="val 40545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7">
            <a:extLst>
              <a:ext uri="{FF2B5EF4-FFF2-40B4-BE49-F238E27FC236}">
                <a16:creationId xmlns:a16="http://schemas.microsoft.com/office/drawing/2014/main" id="{5B95F973-D9FC-1C6B-32D5-3BEFFAE98454}"/>
              </a:ext>
            </a:extLst>
          </p:cNvPr>
          <p:cNvCxnSpPr>
            <a:cxnSpLocks/>
          </p:cNvCxnSpPr>
          <p:nvPr/>
        </p:nvCxnSpPr>
        <p:spPr>
          <a:xfrm>
            <a:off x="2319015" y="199792"/>
            <a:ext cx="576480" cy="0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76420651-527F-C155-F63E-FF74F1306032}"/>
              </a:ext>
            </a:extLst>
          </p:cNvPr>
          <p:cNvSpPr txBox="1"/>
          <p:nvPr/>
        </p:nvSpPr>
        <p:spPr>
          <a:xfrm>
            <a:off x="2895495" y="72343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Asynchronous Permanent</a:t>
            </a:r>
          </a:p>
        </p:txBody>
      </p:sp>
      <p:cxnSp>
        <p:nvCxnSpPr>
          <p:cNvPr id="252" name="Straight Arrow Connector 7">
            <a:extLst>
              <a:ext uri="{FF2B5EF4-FFF2-40B4-BE49-F238E27FC236}">
                <a16:creationId xmlns:a16="http://schemas.microsoft.com/office/drawing/2014/main" id="{9FB1A6D8-B894-97D4-A71F-FE2E7D824EEA}"/>
              </a:ext>
            </a:extLst>
          </p:cNvPr>
          <p:cNvCxnSpPr>
            <a:cxnSpLocks/>
          </p:cNvCxnSpPr>
          <p:nvPr/>
        </p:nvCxnSpPr>
        <p:spPr>
          <a:xfrm>
            <a:off x="4611334" y="193394"/>
            <a:ext cx="576480" cy="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AE43F3D-7A42-76D1-7762-11B575A266F3}"/>
              </a:ext>
            </a:extLst>
          </p:cNvPr>
          <p:cNvSpPr txBox="1"/>
          <p:nvPr/>
        </p:nvSpPr>
        <p:spPr>
          <a:xfrm>
            <a:off x="5210388" y="69359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Asynchronous Transient</a:t>
            </a:r>
          </a:p>
        </p:txBody>
      </p: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0106F797-2200-EA9D-C171-9DC39BC04778}"/>
              </a:ext>
            </a:extLst>
          </p:cNvPr>
          <p:cNvCxnSpPr>
            <a:cxnSpLocks/>
          </p:cNvCxnSpPr>
          <p:nvPr/>
        </p:nvCxnSpPr>
        <p:spPr>
          <a:xfrm>
            <a:off x="7036744" y="203183"/>
            <a:ext cx="800632" cy="8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9920D5B-1EF6-6984-1CC9-86724B8C097B}"/>
              </a:ext>
            </a:extLst>
          </p:cNvPr>
          <p:cNvSpPr txBox="1"/>
          <p:nvPr/>
        </p:nvSpPr>
        <p:spPr>
          <a:xfrm>
            <a:off x="7837376" y="82603"/>
            <a:ext cx="633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Publish</a:t>
            </a:r>
          </a:p>
        </p:txBody>
      </p:sp>
      <p:cxnSp>
        <p:nvCxnSpPr>
          <p:cNvPr id="261" name="Straight Arrow Connector 7">
            <a:extLst>
              <a:ext uri="{FF2B5EF4-FFF2-40B4-BE49-F238E27FC236}">
                <a16:creationId xmlns:a16="http://schemas.microsoft.com/office/drawing/2014/main" id="{E41405BD-3E3C-91DE-DBA3-B16F06ED7D36}"/>
              </a:ext>
            </a:extLst>
          </p:cNvPr>
          <p:cNvCxnSpPr>
            <a:cxnSpLocks/>
          </p:cNvCxnSpPr>
          <p:nvPr/>
        </p:nvCxnSpPr>
        <p:spPr>
          <a:xfrm>
            <a:off x="2319015" y="461983"/>
            <a:ext cx="576480" cy="0"/>
          </a:xfrm>
          <a:prstGeom prst="straightConnector1">
            <a:avLst/>
          </a:prstGeom>
          <a:ln w="9525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C12BE828-8D68-E850-08EE-615B08C01229}"/>
              </a:ext>
            </a:extLst>
          </p:cNvPr>
          <p:cNvSpPr txBox="1"/>
          <p:nvPr/>
        </p:nvSpPr>
        <p:spPr>
          <a:xfrm>
            <a:off x="2895495" y="334534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Synchronous Permanent</a:t>
            </a:r>
          </a:p>
        </p:txBody>
      </p:sp>
      <p:cxnSp>
        <p:nvCxnSpPr>
          <p:cNvPr id="263" name="Straight Arrow Connector 7">
            <a:extLst>
              <a:ext uri="{FF2B5EF4-FFF2-40B4-BE49-F238E27FC236}">
                <a16:creationId xmlns:a16="http://schemas.microsoft.com/office/drawing/2014/main" id="{008BE727-FB3F-A5B1-ECEC-2B6586E00271}"/>
              </a:ext>
            </a:extLst>
          </p:cNvPr>
          <p:cNvCxnSpPr>
            <a:cxnSpLocks/>
          </p:cNvCxnSpPr>
          <p:nvPr/>
        </p:nvCxnSpPr>
        <p:spPr>
          <a:xfrm>
            <a:off x="4611334" y="452859"/>
            <a:ext cx="576480" cy="0"/>
          </a:xfrm>
          <a:prstGeom prst="straightConnector1">
            <a:avLst/>
          </a:prstGeom>
          <a:ln w="9525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994F5F-856F-50E0-591F-0A125B3465EE}"/>
              </a:ext>
            </a:extLst>
          </p:cNvPr>
          <p:cNvSpPr txBox="1"/>
          <p:nvPr/>
        </p:nvSpPr>
        <p:spPr>
          <a:xfrm>
            <a:off x="5210388" y="328824"/>
            <a:ext cx="1637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Synchronous Transient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9D88BFF-88FB-CD48-9AB9-4C092E2B7F97}"/>
              </a:ext>
            </a:extLst>
          </p:cNvPr>
          <p:cNvGrpSpPr/>
          <p:nvPr/>
        </p:nvGrpSpPr>
        <p:grpSpPr>
          <a:xfrm>
            <a:off x="14392442" y="6177229"/>
            <a:ext cx="2133166" cy="554558"/>
            <a:chOff x="10340716" y="5578291"/>
            <a:chExt cx="2133166" cy="55455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EBA885D-D198-0719-42C3-24C1F0F35BE0}"/>
                </a:ext>
              </a:extLst>
            </p:cNvPr>
            <p:cNvGrpSpPr/>
            <p:nvPr/>
          </p:nvGrpSpPr>
          <p:grpSpPr>
            <a:xfrm>
              <a:off x="10340716" y="5578291"/>
              <a:ext cx="2131378" cy="554558"/>
              <a:chOff x="8637640" y="2595525"/>
              <a:chExt cx="2133600" cy="555136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D72638C-DA34-CCE5-D704-99B2D87D54A7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TotalL60EffortTile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FAEF942-3178-209F-FAEE-5810060E57FB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refreshChart()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6" name="Graphic 265" descr="Sunrise with solid fill">
              <a:extLst>
                <a:ext uri="{FF2B5EF4-FFF2-40B4-BE49-F238E27FC236}">
                  <a16:creationId xmlns:a16="http://schemas.microsoft.com/office/drawing/2014/main" id="{6263EB6D-3CBA-35E5-DAA8-7C7EB26C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805" y="5583060"/>
              <a:ext cx="283077" cy="283077"/>
            </a:xfrm>
            <a:prstGeom prst="rect">
              <a:avLst/>
            </a:prstGeom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47F512E-D063-20A3-E7A3-A0F2D63E78D4}"/>
              </a:ext>
            </a:extLst>
          </p:cNvPr>
          <p:cNvGrpSpPr/>
          <p:nvPr/>
        </p:nvGrpSpPr>
        <p:grpSpPr>
          <a:xfrm>
            <a:off x="14392442" y="3686764"/>
            <a:ext cx="2135008" cy="550034"/>
            <a:chOff x="10340716" y="3087826"/>
            <a:chExt cx="2135008" cy="550034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89B907E-0CA5-47B2-48B8-EF73AE03D5FC}"/>
                </a:ext>
              </a:extLst>
            </p:cNvPr>
            <p:cNvGrpSpPr/>
            <p:nvPr/>
          </p:nvGrpSpPr>
          <p:grpSpPr>
            <a:xfrm>
              <a:off x="10340716" y="3087826"/>
              <a:ext cx="2131378" cy="550034"/>
              <a:chOff x="8637640" y="1882488"/>
              <a:chExt cx="2133600" cy="55060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C6A85FB-D968-4298-07EA-BAF5D6445333}"/>
                  </a:ext>
                </a:extLst>
              </p:cNvPr>
              <p:cNvSpPr/>
              <p:nvPr/>
            </p:nvSpPr>
            <p:spPr>
              <a:xfrm>
                <a:off x="8637640" y="1882488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TopicBurnChartTile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757AD2B5-53E3-81D7-D01E-A217D9812811}"/>
                  </a:ext>
                </a:extLst>
              </p:cNvPr>
              <p:cNvSpPr/>
              <p:nvPr/>
            </p:nvSpPr>
            <p:spPr>
              <a:xfrm>
                <a:off x="8942440" y="2197121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scheduleReplot()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8" name="Graphic 267" descr="Sunrise with solid fill">
              <a:extLst>
                <a:ext uri="{FF2B5EF4-FFF2-40B4-BE49-F238E27FC236}">
                  <a16:creationId xmlns:a16="http://schemas.microsoft.com/office/drawing/2014/main" id="{DE66C49A-EFCB-0E7D-D2F5-22B158A39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2647" y="3097469"/>
              <a:ext cx="283077" cy="283077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DEA732E3-7FFE-B513-691F-2F5CC7F649A5}"/>
              </a:ext>
            </a:extLst>
          </p:cNvPr>
          <p:cNvGrpSpPr/>
          <p:nvPr/>
        </p:nvGrpSpPr>
        <p:grpSpPr>
          <a:xfrm>
            <a:off x="14392443" y="5137504"/>
            <a:ext cx="2133315" cy="554558"/>
            <a:chOff x="10340716" y="4538566"/>
            <a:chExt cx="2133315" cy="55455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784A5848-AC2A-EC8A-FCAC-D27CFA37D351}"/>
                </a:ext>
              </a:extLst>
            </p:cNvPr>
            <p:cNvGrpSpPr/>
            <p:nvPr/>
          </p:nvGrpSpPr>
          <p:grpSpPr>
            <a:xfrm>
              <a:off x="10340716" y="4538566"/>
              <a:ext cx="2131378" cy="554558"/>
              <a:chOff x="8637640" y="2595525"/>
              <a:chExt cx="2133600" cy="555136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B3A8888B-EA32-EBF6-BCE3-63697E1CF9E5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SyllabusL30EffortTile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33F4515-470B-EEF9-1B40-2D29ABA3F06D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refreshChart()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69" name="Graphic 268" descr="Sunrise with solid fill">
              <a:extLst>
                <a:ext uri="{FF2B5EF4-FFF2-40B4-BE49-F238E27FC236}">
                  <a16:creationId xmlns:a16="http://schemas.microsoft.com/office/drawing/2014/main" id="{07F58D64-A9F4-9563-8EC3-61348C3F2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954" y="4545719"/>
              <a:ext cx="283077" cy="283077"/>
            </a:xfrm>
            <a:prstGeom prst="rect">
              <a:avLst/>
            </a:prstGeom>
          </p:spPr>
        </p:pic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0C0F5C4-4930-79CC-4FDE-6A6E7A997BE4}"/>
              </a:ext>
            </a:extLst>
          </p:cNvPr>
          <p:cNvGrpSpPr/>
          <p:nvPr/>
        </p:nvGrpSpPr>
        <p:grpSpPr>
          <a:xfrm>
            <a:off x="14392442" y="4399059"/>
            <a:ext cx="2135732" cy="555501"/>
            <a:chOff x="10340716" y="3800120"/>
            <a:chExt cx="2135732" cy="55550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99E1AF0-3BAC-CFAE-B6C4-558D98FE5707}"/>
                </a:ext>
              </a:extLst>
            </p:cNvPr>
            <p:cNvGrpSpPr/>
            <p:nvPr/>
          </p:nvGrpSpPr>
          <p:grpSpPr>
            <a:xfrm>
              <a:off x="10340716" y="3800120"/>
              <a:ext cx="2131378" cy="555501"/>
              <a:chOff x="8637640" y="2595525"/>
              <a:chExt cx="2133600" cy="55608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257ACDE-5B8A-C232-3F04-6677A754D36D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TopicBurnStatTile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68FE390-67BB-AED5-E828-CC7544BB2BC7}"/>
                  </a:ext>
                </a:extLst>
              </p:cNvPr>
              <p:cNvSpPr/>
              <p:nvPr/>
            </p:nvSpPr>
            <p:spPr>
              <a:xfrm>
                <a:off x="8942440" y="2915631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refreshBurnInfo()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2" name="Graphic 271" descr="Sunrise with solid fill">
              <a:extLst>
                <a:ext uri="{FF2B5EF4-FFF2-40B4-BE49-F238E27FC236}">
                  <a16:creationId xmlns:a16="http://schemas.microsoft.com/office/drawing/2014/main" id="{A3C4550D-EA68-8506-8993-9AA9131C8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3371" y="3806071"/>
              <a:ext cx="283077" cy="283077"/>
            </a:xfrm>
            <a:prstGeom prst="rect">
              <a:avLst/>
            </a:prstGeom>
          </p:spPr>
        </p:pic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E7E4C8B-CD19-19F9-21AB-7491ECF40836}"/>
              </a:ext>
            </a:extLst>
          </p:cNvPr>
          <p:cNvGrpSpPr/>
          <p:nvPr/>
        </p:nvGrpSpPr>
        <p:grpSpPr>
          <a:xfrm>
            <a:off x="14392442" y="6898449"/>
            <a:ext cx="2131378" cy="554558"/>
            <a:chOff x="10340716" y="6299511"/>
            <a:chExt cx="2131378" cy="554558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4E9356A-D22F-0866-600D-A939B61F3EF0}"/>
                </a:ext>
              </a:extLst>
            </p:cNvPr>
            <p:cNvGrpSpPr/>
            <p:nvPr/>
          </p:nvGrpSpPr>
          <p:grpSpPr>
            <a:xfrm>
              <a:off x="10340716" y="6299511"/>
              <a:ext cx="2131378" cy="554558"/>
              <a:chOff x="8637640" y="2595525"/>
              <a:chExt cx="2133600" cy="55513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9B8E2306-08B1-1C08-CE23-2CCE78DDB442}"/>
                  </a:ext>
                </a:extLst>
              </p:cNvPr>
              <p:cNvSpPr/>
              <p:nvPr/>
            </p:nvSpPr>
            <p:spPr>
              <a:xfrm>
                <a:off x="8637640" y="259552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DayGanttTile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874E48C-D624-D266-CF5E-012B095FB313}"/>
                  </a:ext>
                </a:extLst>
              </p:cNvPr>
              <p:cNvSpPr/>
              <p:nvPr/>
            </p:nvSpPr>
            <p:spPr>
              <a:xfrm>
                <a:off x="8942440" y="2914686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repaint()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4" name="Graphic 273" descr="Sunrise with solid fill">
              <a:extLst>
                <a:ext uri="{FF2B5EF4-FFF2-40B4-BE49-F238E27FC236}">
                  <a16:creationId xmlns:a16="http://schemas.microsoft.com/office/drawing/2014/main" id="{6B5303D9-DD57-A94B-9FD8-6B1D856B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83903" y="6317382"/>
              <a:ext cx="283077" cy="283077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021C176-E419-3BA2-62DE-A14DD10E4CEA}"/>
              </a:ext>
            </a:extLst>
          </p:cNvPr>
          <p:cNvGrpSpPr/>
          <p:nvPr/>
        </p:nvGrpSpPr>
        <p:grpSpPr>
          <a:xfrm>
            <a:off x="14392442" y="2854344"/>
            <a:ext cx="2133166" cy="552296"/>
            <a:chOff x="10340716" y="2255406"/>
            <a:chExt cx="2133166" cy="552296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BA8EF86-B35A-DBC6-3C48-5EFFAA7ED478}"/>
                </a:ext>
              </a:extLst>
            </p:cNvPr>
            <p:cNvGrpSpPr/>
            <p:nvPr/>
          </p:nvGrpSpPr>
          <p:grpSpPr>
            <a:xfrm>
              <a:off x="10340716" y="2255406"/>
              <a:ext cx="2131378" cy="552296"/>
              <a:chOff x="8637640" y="946295"/>
              <a:chExt cx="2133600" cy="55287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5D26DBD-8250-A8E0-0779-EF06E82B67DE}"/>
                  </a:ext>
                </a:extLst>
              </p:cNvPr>
              <p:cNvSpPr/>
              <p:nvPr/>
            </p:nvSpPr>
            <p:spPr>
              <a:xfrm>
                <a:off x="8637640" y="946295"/>
                <a:ext cx="2133600" cy="31463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ThermometerTile</a:t>
                </a:r>
                <a:endParaRPr lang="en-US" sz="10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8F5D49-6764-DEFE-66C1-EB4A5063492B}"/>
                  </a:ext>
                </a:extLst>
              </p:cNvPr>
              <p:cNvSpPr/>
              <p:nvPr/>
            </p:nvSpPr>
            <p:spPr>
              <a:xfrm>
                <a:off x="8942440" y="1263192"/>
                <a:ext cx="1828800" cy="235975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refreshPlot()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78" name="Graphic 277" descr="Sunrise with solid fill">
              <a:extLst>
                <a:ext uri="{FF2B5EF4-FFF2-40B4-BE49-F238E27FC236}">
                  <a16:creationId xmlns:a16="http://schemas.microsoft.com/office/drawing/2014/main" id="{B7681DEE-C7A7-367B-29CB-85B26CF48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0805" y="2260520"/>
              <a:ext cx="283077" cy="283077"/>
            </a:xfrm>
            <a:prstGeom prst="rect">
              <a:avLst/>
            </a:prstGeom>
          </p:spPr>
        </p:pic>
      </p:grpSp>
      <p:cxnSp>
        <p:nvCxnSpPr>
          <p:cNvPr id="289" name="Straight Arrow Connector 7">
            <a:extLst>
              <a:ext uri="{FF2B5EF4-FFF2-40B4-BE49-F238E27FC236}">
                <a16:creationId xmlns:a16="http://schemas.microsoft.com/office/drawing/2014/main" id="{2E3D29AD-32AB-D35A-C012-BCF322FAA701}"/>
              </a:ext>
            </a:extLst>
          </p:cNvPr>
          <p:cNvCxnSpPr>
            <a:cxnSpLocks/>
            <a:stCxn id="149" idx="3"/>
            <a:endCxn id="285" idx="1"/>
          </p:cNvCxnSpPr>
          <p:nvPr/>
        </p:nvCxnSpPr>
        <p:spPr>
          <a:xfrm>
            <a:off x="7156877" y="5132839"/>
            <a:ext cx="7541837" cy="3040199"/>
          </a:xfrm>
          <a:prstGeom prst="bentConnector3">
            <a:avLst>
              <a:gd name="adj1" fmla="val 495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7">
            <a:extLst>
              <a:ext uri="{FF2B5EF4-FFF2-40B4-BE49-F238E27FC236}">
                <a16:creationId xmlns:a16="http://schemas.microsoft.com/office/drawing/2014/main" id="{5B2C1316-CDB9-0BED-C2F9-07D3F5F7B141}"/>
              </a:ext>
            </a:extLst>
          </p:cNvPr>
          <p:cNvCxnSpPr>
            <a:cxnSpLocks/>
            <a:stCxn id="152" idx="2"/>
            <a:endCxn id="286" idx="1"/>
          </p:cNvCxnSpPr>
          <p:nvPr/>
        </p:nvCxnSpPr>
        <p:spPr>
          <a:xfrm>
            <a:off x="7155597" y="5699342"/>
            <a:ext cx="7543117" cy="2695635"/>
          </a:xfrm>
          <a:prstGeom prst="bentConnector3">
            <a:avLst>
              <a:gd name="adj1" fmla="val 2580"/>
            </a:avLst>
          </a:prstGeom>
          <a:ln w="9525">
            <a:solidFill>
              <a:schemeClr val="accent3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B67A5A86-B955-A4B2-69A6-2FEDA09539F1}"/>
              </a:ext>
            </a:extLst>
          </p:cNvPr>
          <p:cNvGrpSpPr/>
          <p:nvPr/>
        </p:nvGrpSpPr>
        <p:grpSpPr>
          <a:xfrm>
            <a:off x="14394231" y="7727550"/>
            <a:ext cx="2134109" cy="785291"/>
            <a:chOff x="10342504" y="7128611"/>
            <a:chExt cx="2134109" cy="78529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E3D82B20-69BD-F261-F4C0-2C07230FB64C}"/>
                </a:ext>
              </a:extLst>
            </p:cNvPr>
            <p:cNvGrpSpPr/>
            <p:nvPr/>
          </p:nvGrpSpPr>
          <p:grpSpPr>
            <a:xfrm>
              <a:off x="10342504" y="7137405"/>
              <a:ext cx="2131378" cy="776497"/>
              <a:chOff x="10342504" y="7137405"/>
              <a:chExt cx="2131378" cy="776497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45C997B9-D794-2CF5-5E87-EC2FF03732ED}"/>
                  </a:ext>
                </a:extLst>
              </p:cNvPr>
              <p:cNvGrpSpPr/>
              <p:nvPr/>
            </p:nvGrpSpPr>
            <p:grpSpPr>
              <a:xfrm>
                <a:off x="10342504" y="7137405"/>
                <a:ext cx="2131378" cy="554558"/>
                <a:chOff x="8637640" y="2595525"/>
                <a:chExt cx="2133600" cy="555136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A925DC3A-F650-5DFD-F413-98A1B9658AE1}"/>
                    </a:ext>
                  </a:extLst>
                </p:cNvPr>
                <p:cNvSpPr/>
                <p:nvPr/>
              </p:nvSpPr>
              <p:spPr>
                <a:xfrm>
                  <a:off x="8637640" y="2595525"/>
                  <a:ext cx="2133600" cy="31463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99" dirty="0" err="1">
                      <a:solidFill>
                        <a:schemeClr val="tx1"/>
                      </a:solidFill>
                      <a:latin typeface="CMU Concrete Roman" panose="02000603000000000000" pitchFamily="2" charset="0"/>
                      <a:ea typeface="CMU Concrete Roman" panose="02000603000000000000" pitchFamily="2" charset="0"/>
                      <a:cs typeface="CMU Concrete Roman" panose="02000603000000000000" pitchFamily="2" charset="0"/>
                    </a:rPr>
                    <a:t>SessionScreen</a:t>
                  </a:r>
                  <a:endParaRPr lang="en-US" sz="1099" dirty="0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endParaRPr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88BB30AD-3B1C-3059-CE18-62F0AC2715F7}"/>
                    </a:ext>
                  </a:extLst>
                </p:cNvPr>
                <p:cNvSpPr/>
                <p:nvPr/>
              </p:nvSpPr>
              <p:spPr>
                <a:xfrm>
                  <a:off x="8942440" y="2914686"/>
                  <a:ext cx="1828800" cy="235975"/>
                </a:xfrm>
                <a:prstGeom prst="rect">
                  <a:avLst/>
                </a:prstGeom>
                <a:solidFill>
                  <a:srgbClr val="FFE8DE">
                    <a:alpha val="78039"/>
                  </a:srgbClr>
                </a:solidFill>
                <a:ln w="12700"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999" dirty="0" err="1">
                      <a:solidFill>
                        <a:schemeClr val="tx1"/>
                      </a:solidFill>
                      <a:latin typeface="CMU Concrete Roman" panose="02000603000000000000" pitchFamily="2" charset="0"/>
                      <a:ea typeface="CMU Concrete Roman" panose="02000603000000000000" pitchFamily="2" charset="0"/>
                      <a:cs typeface="CMU Concrete Roman" panose="02000603000000000000" pitchFamily="2" charset="0"/>
                    </a:rPr>
                    <a:t>_handleSessionStarted()</a:t>
                  </a:r>
                  <a:endParaRPr lang="en-US" sz="999" dirty="0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endParaRPr>
                </a:p>
              </p:txBody>
            </p:sp>
          </p:grp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41D79D16-9505-2EB0-51EC-B45B3C7EFE3F}"/>
                  </a:ext>
                </a:extLst>
              </p:cNvPr>
              <p:cNvSpPr/>
              <p:nvPr/>
            </p:nvSpPr>
            <p:spPr>
              <a:xfrm>
                <a:off x="10646987" y="7678173"/>
                <a:ext cx="1826895" cy="235729"/>
              </a:xfrm>
              <a:prstGeom prst="rect">
                <a:avLst/>
              </a:prstGeom>
              <a:solidFill>
                <a:srgbClr val="FFE8DE">
                  <a:alpha val="78039"/>
                </a:srgbClr>
              </a:solidFill>
              <a:ln w="12700"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999" dirty="0" err="1">
                    <a:solidFill>
                      <a:schemeClr val="tx1"/>
                    </a:solidFill>
                    <a:latin typeface="CMU Concrete Roman" panose="02000603000000000000" pitchFamily="2" charset="0"/>
                    <a:ea typeface="CMU Concrete Roman" panose="02000603000000000000" pitchFamily="2" charset="0"/>
                    <a:cs typeface="CMU Concrete Roman" panose="02000603000000000000" pitchFamily="2" charset="0"/>
                  </a:rPr>
                  <a:t>_handleSessionExtended()</a:t>
                </a:r>
                <a:endParaRPr lang="en-US" sz="999" dirty="0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endParaRPr>
              </a:p>
            </p:txBody>
          </p:sp>
        </p:grpSp>
        <p:pic>
          <p:nvPicPr>
            <p:cNvPr id="299" name="Graphic 298" descr="Sunrise with solid fill">
              <a:extLst>
                <a:ext uri="{FF2B5EF4-FFF2-40B4-BE49-F238E27FC236}">
                  <a16:creationId xmlns:a16="http://schemas.microsoft.com/office/drawing/2014/main" id="{B60EA62A-E888-83B6-A8C7-1A12E03C5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93536" y="7128611"/>
              <a:ext cx="283077" cy="283077"/>
            </a:xfrm>
            <a:prstGeom prst="rect">
              <a:avLst/>
            </a:prstGeom>
          </p:spPr>
        </p:pic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92ABC5F-04E3-EFEB-2846-712C47B9137D}"/>
              </a:ext>
            </a:extLst>
          </p:cNvPr>
          <p:cNvGrpSpPr/>
          <p:nvPr/>
        </p:nvGrpSpPr>
        <p:grpSpPr>
          <a:xfrm>
            <a:off x="1012715" y="4057384"/>
            <a:ext cx="2207802" cy="1261406"/>
            <a:chOff x="589492" y="5220311"/>
            <a:chExt cx="2207802" cy="1261406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004968B-0A3B-8BD6-1564-386A6908ACD6}"/>
                </a:ext>
              </a:extLst>
            </p:cNvPr>
            <p:cNvSpPr/>
            <p:nvPr/>
          </p:nvSpPr>
          <p:spPr>
            <a:xfrm>
              <a:off x="589492" y="5220311"/>
              <a:ext cx="2207802" cy="3143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SessionAPI</a:t>
              </a:r>
              <a:endParaRPr lang="en-US" sz="10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EF16E7B7-4F63-2FFC-4354-B5401413707D}"/>
                </a:ext>
              </a:extLst>
            </p:cNvPr>
            <p:cNvSpPr/>
            <p:nvPr/>
          </p:nvSpPr>
          <p:spPr>
            <a:xfrm>
              <a:off x="970399" y="5532873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/StartSession</a:t>
              </a:r>
              <a:endParaRPr lang="en-US" sz="999" dirty="0">
                <a:solidFill>
                  <a:schemeClr val="tx1"/>
                </a:solidFill>
                <a:latin typeface="CMU Concrete Roman" panose="02000603000000000000" pitchFamily="2" charset="0"/>
                <a:ea typeface="CMU Concrete Roman" panose="02000603000000000000" pitchFamily="2" charset="0"/>
                <a:cs typeface="CMU Concrete Roman" panose="02000603000000000000" pitchFamily="2" charset="0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24565E72-B522-2384-99F0-CA877142E536}"/>
                </a:ext>
              </a:extLst>
            </p:cNvPr>
            <p:cNvSpPr/>
            <p:nvPr/>
          </p:nvSpPr>
          <p:spPr>
            <a:xfrm>
              <a:off x="967968" y="6245988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/{id}/EndSession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A0B89CFE-8AF1-A91F-61D5-84405BE8496A}"/>
                </a:ext>
              </a:extLst>
            </p:cNvPr>
            <p:cNvSpPr/>
            <p:nvPr/>
          </p:nvSpPr>
          <p:spPr>
            <a:xfrm>
              <a:off x="968610" y="6002590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/StartPause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E1F52EAB-C119-4A97-2D3E-3C53BCF4ED6D}"/>
                </a:ext>
              </a:extLst>
            </p:cNvPr>
            <p:cNvSpPr/>
            <p:nvPr/>
          </p:nvSpPr>
          <p:spPr>
            <a:xfrm>
              <a:off x="967968" y="5766860"/>
              <a:ext cx="1826895" cy="235729"/>
            </a:xfrm>
            <a:prstGeom prst="rect">
              <a:avLst/>
            </a:prstGeom>
            <a:solidFill>
              <a:srgbClr val="FFE8DE">
                <a:alpha val="78039"/>
              </a:srgbClr>
            </a:solidFill>
            <a:ln w="12700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99" dirty="0" err="1">
                  <a:solidFill>
                    <a:schemeClr val="tx1"/>
                  </a:solidFill>
                  <a:latin typeface="CMU Concrete Roman" panose="02000603000000000000" pitchFamily="2" charset="0"/>
                  <a:ea typeface="CMU Concrete Roman" panose="02000603000000000000" pitchFamily="2" charset="0"/>
                  <a:cs typeface="CMU Concrete Roman" panose="02000603000000000000" pitchFamily="2" charset="0"/>
                </a:rPr>
                <a:t>/ExtendSession</a:t>
              </a:r>
            </a:p>
          </p:txBody>
        </p:sp>
      </p:grpSp>
      <p:cxnSp>
        <p:nvCxnSpPr>
          <p:cNvPr id="329" name="Elbow Connector 328">
            <a:extLst>
              <a:ext uri="{FF2B5EF4-FFF2-40B4-BE49-F238E27FC236}">
                <a16:creationId xmlns:a16="http://schemas.microsoft.com/office/drawing/2014/main" id="{DE810779-DFFE-3D40-DB01-5EF93718B1C9}"/>
              </a:ext>
            </a:extLst>
          </p:cNvPr>
          <p:cNvCxnSpPr>
            <a:cxnSpLocks/>
            <a:stCxn id="325" idx="3"/>
            <a:endCxn id="149" idx="7"/>
          </p:cNvCxnSpPr>
          <p:nvPr/>
        </p:nvCxnSpPr>
        <p:spPr>
          <a:xfrm>
            <a:off x="3220517" y="4487811"/>
            <a:ext cx="1922847" cy="674851"/>
          </a:xfrm>
          <a:prstGeom prst="bentConnector3">
            <a:avLst>
              <a:gd name="adj1" fmla="val 7471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Elbow Connector 330">
            <a:extLst>
              <a:ext uri="{FF2B5EF4-FFF2-40B4-BE49-F238E27FC236}">
                <a16:creationId xmlns:a16="http://schemas.microsoft.com/office/drawing/2014/main" id="{12A5CEA1-0D49-6F8E-95BC-CD264790D035}"/>
              </a:ext>
            </a:extLst>
          </p:cNvPr>
          <p:cNvCxnSpPr>
            <a:cxnSpLocks/>
            <a:stCxn id="326" idx="3"/>
            <a:endCxn id="161" idx="2"/>
          </p:cNvCxnSpPr>
          <p:nvPr/>
        </p:nvCxnSpPr>
        <p:spPr>
          <a:xfrm>
            <a:off x="3218086" y="5200926"/>
            <a:ext cx="1924640" cy="2244846"/>
          </a:xfrm>
          <a:prstGeom prst="bentConnector3">
            <a:avLst>
              <a:gd name="adj1" fmla="val 22769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43AD061A-DF44-742E-4ADB-A68870497E9C}"/>
              </a:ext>
            </a:extLst>
          </p:cNvPr>
          <p:cNvCxnSpPr>
            <a:cxnSpLocks/>
            <a:stCxn id="327" idx="3"/>
            <a:endCxn id="155" idx="2"/>
          </p:cNvCxnSpPr>
          <p:nvPr/>
        </p:nvCxnSpPr>
        <p:spPr>
          <a:xfrm>
            <a:off x="3218728" y="4957528"/>
            <a:ext cx="1917068" cy="1943009"/>
          </a:xfrm>
          <a:prstGeom prst="bentConnector3">
            <a:avLst>
              <a:gd name="adj1" fmla="val 38366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>
            <a:extLst>
              <a:ext uri="{FF2B5EF4-FFF2-40B4-BE49-F238E27FC236}">
                <a16:creationId xmlns:a16="http://schemas.microsoft.com/office/drawing/2014/main" id="{876D967E-BFB9-7F65-A222-0373818A7EB3}"/>
              </a:ext>
            </a:extLst>
          </p:cNvPr>
          <p:cNvCxnSpPr>
            <a:cxnSpLocks/>
            <a:stCxn id="328" idx="3"/>
            <a:endCxn id="158" idx="2"/>
          </p:cNvCxnSpPr>
          <p:nvPr/>
        </p:nvCxnSpPr>
        <p:spPr>
          <a:xfrm>
            <a:off x="3218086" y="4721798"/>
            <a:ext cx="1917710" cy="1666358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Elbow Connector 345">
            <a:extLst>
              <a:ext uri="{FF2B5EF4-FFF2-40B4-BE49-F238E27FC236}">
                <a16:creationId xmlns:a16="http://schemas.microsoft.com/office/drawing/2014/main" id="{3C80DF11-F41F-7F78-982F-C28881A36D20}"/>
              </a:ext>
            </a:extLst>
          </p:cNvPr>
          <p:cNvCxnSpPr>
            <a:cxnSpLocks/>
            <a:stCxn id="328" idx="3"/>
            <a:endCxn id="152" idx="6"/>
          </p:cNvCxnSpPr>
          <p:nvPr/>
        </p:nvCxnSpPr>
        <p:spPr>
          <a:xfrm>
            <a:off x="3218086" y="4721798"/>
            <a:ext cx="1919632" cy="1050464"/>
          </a:xfrm>
          <a:prstGeom prst="bentConnector3">
            <a:avLst>
              <a:gd name="adj1" fmla="val 63088"/>
            </a:avLst>
          </a:prstGeom>
          <a:ln w="158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1547</TotalTime>
  <Words>131</Words>
  <Application>Microsoft Macintosh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Concrete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Deb</dc:creator>
  <cp:lastModifiedBy>Sandeep Deb</cp:lastModifiedBy>
  <cp:revision>20</cp:revision>
  <dcterms:created xsi:type="dcterms:W3CDTF">2025-03-27T09:12:57Z</dcterms:created>
  <dcterms:modified xsi:type="dcterms:W3CDTF">2025-03-31T10:37:32Z</dcterms:modified>
</cp:coreProperties>
</file>