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27B"/>
    <a:srgbClr val="2A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6"/>
  </p:normalViewPr>
  <p:slideViewPr>
    <p:cSldViewPr snapToGrid="0">
      <p:cViewPr>
        <p:scale>
          <a:sx n="185" d="100"/>
          <a:sy n="18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697E-6DA4-77C5-75F4-CDDFE533D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6493-7BC9-2737-AE72-28655993B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4D34-5CBA-4004-3D12-48F7FC5B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ABC4-E60D-3871-FC82-FEC2881A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0B5A-D340-F1FF-6512-8AF78851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3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E24-92E5-B035-E206-BA251B2F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BE41B-5600-16B8-2A6D-C8CB7EB1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1EE2-C376-2193-F279-C9452EA4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045D7-9F4B-F41C-7C4B-92613227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5C466-455E-9540-0349-6E0F77D9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66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D69DF-F065-7DA7-CFCF-D54A010B9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3068A-52F4-587E-7D28-31E33BE36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6D5A-0BA3-5C41-5D56-BD07FD7F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367A-4776-D7B5-A38D-5571EC38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C574-EF4B-69E5-7ABD-2A816160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5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C7E7-185C-2632-9557-3DCDAD57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97808-4E98-664C-5DD1-8526A99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C97AF-1E95-0918-D172-31D63AA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BB08-3A7F-2EF7-F890-800559A7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1F1B-8C37-2E88-012E-027D6239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06F2-0B4F-C23D-0169-A1C091BB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B777-2858-285C-08EE-AEF54D8C1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56BDB-F62E-0E7B-FDDC-95446F61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E8EFA-B3CF-B756-3E43-7F725445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A3DEF-1271-6B1C-CB85-60DE158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22C8-52FF-97DB-D7E0-5BD0242A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2494-0B22-96E0-C1E0-27201EDD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F8F4-9C7C-306A-F7B3-AE8D0E221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8F8B0-6501-12F9-6CFB-35F278FF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9F221-69C6-C015-667D-EFFD4AE6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D6B47-C68A-FFB4-D259-AEE3C3BC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9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A79A-D756-44BB-78C0-B1A53D965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26BB-9AAB-3C8B-5396-2878F48B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4D65-C3B0-CBDA-9887-1359AFAE8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D22C7-DED4-219F-E141-114606DD7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D4EF8-D44D-CAC1-A78D-473D5D194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A6E03-24A3-5D19-D9C2-82E77892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99E9B-E34E-6BAE-028E-3941F1A9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60B62-C7AA-7EF4-794F-E3783846B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1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821A-AC0B-F2B0-558B-26A70A42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2FC6A-E45A-9E3E-D3BA-E2198B04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078D-4FCF-B575-9840-6E7BED2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9F8ED-DE44-191A-2519-D3665922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C923-41B0-ACE6-CE6A-69F041B2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60F4D-D6BC-3B8D-A8C2-4B0E4DDE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CA4AA-184E-E179-4BDD-8D12D6B6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5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4575-3CD4-5A09-7876-3E52DB9C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E708-77BE-B978-383C-ED4DB4F2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8C468-20F1-FD6D-FA4F-78ACB13B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99F79-6235-2A53-4A6D-E2AFF6E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83EE8-ED62-56B0-43A7-62D4A69D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ADBE6-FB0B-4985-9665-1516AA3C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0F72-B4FE-723B-3B45-A5BAF47B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8E016-1516-A08E-E92E-505C60D65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6375-00CE-D75A-6181-05A238BF8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94646-4314-3AA2-AB11-B4F3307F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9E3E8-F874-4664-214B-9D0C02B7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0101D-8B26-FF13-8AB2-0FC8676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150FD-3304-1533-FDA6-F76D310A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9F77F-01DF-396A-1329-713ADD46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0103-831D-1B93-3E9A-0FCE28D91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73B40-3543-DC43-A9CC-54A77E5CA04F}" type="datetimeFigureOut">
              <a:rPr lang="en-US" smtClean="0"/>
              <a:t>1/6/25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5DF9D-0143-EAD8-4E35-37A25873F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9A03-0D74-4DC1-0584-36AE9BA7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FCE31-4C62-D94E-B445-74E44096D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7651FE-34ED-E925-A0F1-25537DCDFD6D}"/>
              </a:ext>
            </a:extLst>
          </p:cNvPr>
          <p:cNvSpPr/>
          <p:nvPr/>
        </p:nvSpPr>
        <p:spPr>
          <a:xfrm>
            <a:off x="983556" y="338098"/>
            <a:ext cx="1575227" cy="338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Optima" panose="02000503060000020004" pitchFamily="2" charset="0"/>
              </a:rPr>
              <a:t>SConsoleNxtUI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44F19-C35A-5A8E-4540-AE0E14E5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09" y="338098"/>
            <a:ext cx="2625331" cy="2197634"/>
          </a:xfrm>
          <a:prstGeom prst="rect">
            <a:avLst/>
          </a:prstGeom>
          <a:ln>
            <a:noFill/>
          </a:ln>
          <a:effectLst>
            <a:outerShdw blurRad="291239" dist="139700" dir="2700000" sx="99000" sy="99000" algn="tl" rotWithShape="0">
              <a:srgbClr val="333333">
                <a:alpha val="31051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F0507-F49D-71D0-0A6A-AA4161B4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593" y="1410712"/>
            <a:ext cx="2714919" cy="2470671"/>
          </a:xfrm>
          <a:prstGeom prst="rect">
            <a:avLst/>
          </a:prstGeom>
          <a:effectLst>
            <a:outerShdw blurRad="353417" dist="38100" dir="2700000" algn="tl" rotWithShape="0">
              <a:prstClr val="black">
                <a:alpha val="30306"/>
              </a:prstClr>
            </a:outerShdw>
          </a:effectLst>
        </p:spPr>
      </p:pic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E0D68320-6998-9F55-AFCA-672FEE34BD9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608269" y="1075764"/>
            <a:ext cx="2380784" cy="334948"/>
          </a:xfrm>
          <a:prstGeom prst="bentConnector2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29ED3-26C5-90AE-F6BB-6BFCA84CB254}"/>
              </a:ext>
            </a:extLst>
          </p:cNvPr>
          <p:cNvSpPr/>
          <p:nvPr/>
        </p:nvSpPr>
        <p:spPr>
          <a:xfrm>
            <a:off x="983556" y="1241663"/>
            <a:ext cx="1575227" cy="3380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  <a:latin typeface="Optima" panose="02000503060000020004" pitchFamily="2" charset="0"/>
              </a:rPr>
              <a:t>Application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1B83157-3F21-61B3-7CD9-B94DEAD6E073}"/>
              </a:ext>
            </a:extLst>
          </p:cNvPr>
          <p:cNvCxnSpPr>
            <a:stCxn id="12" idx="3"/>
          </p:cNvCxnSpPr>
          <p:nvPr/>
        </p:nvCxnSpPr>
        <p:spPr>
          <a:xfrm>
            <a:off x="2558783" y="1410712"/>
            <a:ext cx="3365607" cy="648609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9F44C4-603A-72B5-1426-48187F903207}"/>
              </a:ext>
            </a:extLst>
          </p:cNvPr>
          <p:cNvSpPr txBox="1"/>
          <p:nvPr/>
        </p:nvSpPr>
        <p:spPr>
          <a:xfrm>
            <a:off x="2674044" y="4564316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Application is a single page application navigable either through the landing page icons or through its URL directly.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4F9AC-53B2-0280-23FA-BFD037129A21}"/>
              </a:ext>
            </a:extLst>
          </p:cNvPr>
          <p:cNvSpPr/>
          <p:nvPr/>
        </p:nvSpPr>
        <p:spPr>
          <a:xfrm>
            <a:off x="513549" y="2503588"/>
            <a:ext cx="1575227" cy="257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ptima" panose="02000503060000020004" pitchFamily="2" charset="0"/>
              </a:rPr>
              <a:t>Page Header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A3450-9111-9AA6-63CD-8CF86E129371}"/>
              </a:ext>
            </a:extLst>
          </p:cNvPr>
          <p:cNvSpPr/>
          <p:nvPr/>
        </p:nvSpPr>
        <p:spPr>
          <a:xfrm>
            <a:off x="513549" y="2892072"/>
            <a:ext cx="1575227" cy="257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ptima" panose="02000503060000020004" pitchFamily="2" charset="0"/>
              </a:rPr>
              <a:t>Feature Menubar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C3FCEF-A96A-4564-57D3-0DA497E9D1AF}"/>
              </a:ext>
            </a:extLst>
          </p:cNvPr>
          <p:cNvSpPr/>
          <p:nvPr/>
        </p:nvSpPr>
        <p:spPr>
          <a:xfrm>
            <a:off x="513549" y="3275587"/>
            <a:ext cx="1575227" cy="257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ptima" panose="02000503060000020004" pitchFamily="2" charset="0"/>
              </a:rPr>
              <a:t>Page Toolbar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82C8F3-B143-02E3-E578-6521CE8C4892}"/>
              </a:ext>
            </a:extLst>
          </p:cNvPr>
          <p:cNvSpPr/>
          <p:nvPr/>
        </p:nvSpPr>
        <p:spPr>
          <a:xfrm>
            <a:off x="407254" y="2423657"/>
            <a:ext cx="1804500" cy="125624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4BEC2-A4D4-750F-1FE2-570DB09CEFF8}"/>
              </a:ext>
            </a:extLst>
          </p:cNvPr>
          <p:cNvSpPr txBox="1"/>
          <p:nvPr/>
        </p:nvSpPr>
        <p:spPr>
          <a:xfrm>
            <a:off x="404765" y="2145228"/>
            <a:ext cx="893862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lib-core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15E534-2D42-E8B6-8327-15CE736DCF14}"/>
              </a:ext>
            </a:extLst>
          </p:cNvPr>
          <p:cNvSpPr txBox="1"/>
          <p:nvPr/>
        </p:nvSpPr>
        <p:spPr>
          <a:xfrm>
            <a:off x="2674044" y="5230495"/>
            <a:ext cx="4556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Optima" panose="02000503060000020004" pitchFamily="2" charset="0"/>
              </a:rPr>
              <a:t>lib-core is a library which contains components and assets reusable across multiple applications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6937E0F-83DA-9713-F39E-2F063651F5F9}"/>
              </a:ext>
            </a:extLst>
          </p:cNvPr>
          <p:cNvCxnSpPr>
            <a:stCxn id="17" idx="3"/>
          </p:cNvCxnSpPr>
          <p:nvPr/>
        </p:nvCxnSpPr>
        <p:spPr>
          <a:xfrm flipV="1">
            <a:off x="2088776" y="1508369"/>
            <a:ext cx="5542817" cy="1123876"/>
          </a:xfrm>
          <a:prstGeom prst="bentConnector3">
            <a:avLst>
              <a:gd name="adj1" fmla="val 86378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A81FA93-78D3-76C0-5586-10ADF30B7945}"/>
              </a:ext>
            </a:extLst>
          </p:cNvPr>
          <p:cNvCxnSpPr>
            <a:stCxn id="18" idx="3"/>
          </p:cNvCxnSpPr>
          <p:nvPr/>
        </p:nvCxnSpPr>
        <p:spPr>
          <a:xfrm>
            <a:off x="2088776" y="3020729"/>
            <a:ext cx="5656270" cy="128656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72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5CFA72-9ECE-466F-0C58-23792B4E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43" y="0"/>
            <a:ext cx="2808713" cy="68580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0E33361-B429-9A2C-E465-59B6709E9D9A}"/>
              </a:ext>
            </a:extLst>
          </p:cNvPr>
          <p:cNvSpPr/>
          <p:nvPr/>
        </p:nvSpPr>
        <p:spPr>
          <a:xfrm>
            <a:off x="2117969" y="500185"/>
            <a:ext cx="250093" cy="508000"/>
          </a:xfrm>
          <a:prstGeom prst="rightBrace">
            <a:avLst>
              <a:gd name="adj1" fmla="val 33333"/>
              <a:gd name="adj2" fmla="val 50000"/>
            </a:avLst>
          </a:prstGeom>
          <a:ln w="6350"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8BD93B-3A33-C8A6-C8E9-5D316F3663FB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368062" y="751312"/>
            <a:ext cx="813802" cy="287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96603F-35F5-1780-567E-F63D841D2C28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1781907" y="1141025"/>
            <a:ext cx="1399957" cy="289190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744D96-E5D7-4546-DAE9-8DE0C15614CA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1535722" y="1587541"/>
            <a:ext cx="1646142" cy="10705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3">
            <a:extLst>
              <a:ext uri="{FF2B5EF4-FFF2-40B4-BE49-F238E27FC236}">
                <a16:creationId xmlns:a16="http://schemas.microsoft.com/office/drawing/2014/main" id="{A629090D-CB5F-B4F4-6DD6-5F18F77072B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727199" y="1760171"/>
            <a:ext cx="1454665" cy="303939"/>
          </a:xfrm>
          <a:prstGeom prst="bentConnector3">
            <a:avLst>
              <a:gd name="adj1" fmla="val 66879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3">
            <a:extLst>
              <a:ext uri="{FF2B5EF4-FFF2-40B4-BE49-F238E27FC236}">
                <a16:creationId xmlns:a16="http://schemas.microsoft.com/office/drawing/2014/main" id="{09FC5C03-3499-F5D0-38A3-445F6235DBEA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047630" y="2086219"/>
            <a:ext cx="1134234" cy="518214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30398-9125-445C-DD27-5DD52C74435C}"/>
              </a:ext>
            </a:extLst>
          </p:cNvPr>
          <p:cNvCxnSpPr/>
          <p:nvPr/>
        </p:nvCxnSpPr>
        <p:spPr>
          <a:xfrm>
            <a:off x="500185" y="445477"/>
            <a:ext cx="0" cy="6353908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548E8D-9285-2BE7-56B4-F6CD35074543}"/>
              </a:ext>
            </a:extLst>
          </p:cNvPr>
          <p:cNvCxnSpPr>
            <a:cxnSpLocks/>
          </p:cNvCxnSpPr>
          <p:nvPr/>
        </p:nvCxnSpPr>
        <p:spPr>
          <a:xfrm>
            <a:off x="637454" y="955884"/>
            <a:ext cx="0" cy="3044172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D24CF5-5125-AAF0-BDEC-E53022C2033A}"/>
              </a:ext>
            </a:extLst>
          </p:cNvPr>
          <p:cNvCxnSpPr>
            <a:cxnSpLocks/>
          </p:cNvCxnSpPr>
          <p:nvPr/>
        </p:nvCxnSpPr>
        <p:spPr>
          <a:xfrm>
            <a:off x="767908" y="1084345"/>
            <a:ext cx="0" cy="2915711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C40244-30BF-5615-143D-BC6C83E9D488}"/>
              </a:ext>
            </a:extLst>
          </p:cNvPr>
          <p:cNvCxnSpPr>
            <a:cxnSpLocks/>
          </p:cNvCxnSpPr>
          <p:nvPr/>
        </p:nvCxnSpPr>
        <p:spPr>
          <a:xfrm>
            <a:off x="905678" y="1593361"/>
            <a:ext cx="0" cy="2406695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03A19C-A7E5-E4BB-D023-77A13CE2C886}"/>
              </a:ext>
            </a:extLst>
          </p:cNvPr>
          <p:cNvCxnSpPr>
            <a:cxnSpLocks/>
          </p:cNvCxnSpPr>
          <p:nvPr/>
        </p:nvCxnSpPr>
        <p:spPr>
          <a:xfrm>
            <a:off x="1036132" y="1760171"/>
            <a:ext cx="0" cy="1668829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99A0B7-FEE3-F8E9-1C47-08505B4133A7}"/>
              </a:ext>
            </a:extLst>
          </p:cNvPr>
          <p:cNvCxnSpPr>
            <a:cxnSpLocks/>
          </p:cNvCxnSpPr>
          <p:nvPr/>
        </p:nvCxnSpPr>
        <p:spPr>
          <a:xfrm>
            <a:off x="1166586" y="1946287"/>
            <a:ext cx="0" cy="1316292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2C6A005-8319-4125-5E1B-36DAF7058A96}"/>
              </a:ext>
            </a:extLst>
          </p:cNvPr>
          <p:cNvSpPr/>
          <p:nvPr/>
        </p:nvSpPr>
        <p:spPr>
          <a:xfrm>
            <a:off x="2117969" y="4254092"/>
            <a:ext cx="250093" cy="1283513"/>
          </a:xfrm>
          <a:prstGeom prst="rightBrace">
            <a:avLst>
              <a:gd name="adj1" fmla="val 33333"/>
              <a:gd name="adj2" fmla="val 50000"/>
            </a:avLst>
          </a:prstGeom>
          <a:ln w="6350"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5CAC8AD8-3481-A8AF-2020-16F5FAFAA836}"/>
              </a:ext>
            </a:extLst>
          </p:cNvPr>
          <p:cNvSpPr/>
          <p:nvPr/>
        </p:nvSpPr>
        <p:spPr>
          <a:xfrm>
            <a:off x="2115905" y="5849815"/>
            <a:ext cx="250093" cy="508000"/>
          </a:xfrm>
          <a:prstGeom prst="rightBrace">
            <a:avLst>
              <a:gd name="adj1" fmla="val 33333"/>
              <a:gd name="adj2" fmla="val 50000"/>
            </a:avLst>
          </a:prstGeom>
          <a:ln w="6350"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36DD57-4742-B074-1F95-A652F4EE5C96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368061" y="4895848"/>
            <a:ext cx="813803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F245597-38EC-0A7B-6078-27D1D8DC2BF2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365998" y="6103815"/>
            <a:ext cx="815866" cy="76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7290D61-0848-7A56-6C87-9BFAB9BC8EAB}"/>
              </a:ext>
            </a:extLst>
          </p:cNvPr>
          <p:cNvSpPr txBox="1"/>
          <p:nvPr/>
        </p:nvSpPr>
        <p:spPr>
          <a:xfrm>
            <a:off x="3181864" y="612812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Applications (modules) hosted in SConsoleNxt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6791B9-0203-8AAF-C412-FFC740011B62}"/>
              </a:ext>
            </a:extLst>
          </p:cNvPr>
          <p:cNvSpPr txBox="1"/>
          <p:nvPr/>
        </p:nvSpPr>
        <p:spPr>
          <a:xfrm>
            <a:off x="3181864" y="1002525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Application specific styles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BC456D-00CB-3919-DF53-CC9B01B487A2}"/>
              </a:ext>
            </a:extLst>
          </p:cNvPr>
          <p:cNvSpPr txBox="1"/>
          <p:nvPr/>
        </p:nvSpPr>
        <p:spPr>
          <a:xfrm>
            <a:off x="3181864" y="1449041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Directory to host the feature components of an application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CF1864-FF6B-6D69-8996-847A48F861BC}"/>
              </a:ext>
            </a:extLst>
          </p:cNvPr>
          <p:cNvSpPr txBox="1"/>
          <p:nvPr/>
        </p:nvSpPr>
        <p:spPr>
          <a:xfrm>
            <a:off x="3181864" y="1925610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Feature of an application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2DBBFC-A4E3-3CEE-91DF-F04427AEB775}"/>
              </a:ext>
            </a:extLst>
          </p:cNvPr>
          <p:cNvSpPr txBox="1"/>
          <p:nvPr/>
        </p:nvSpPr>
        <p:spPr>
          <a:xfrm>
            <a:off x="3181864" y="2465933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Components of a feature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5D8E0D-FE15-180E-256D-C3D375F34629}"/>
              </a:ext>
            </a:extLst>
          </p:cNvPr>
          <p:cNvSpPr txBox="1"/>
          <p:nvPr/>
        </p:nvSpPr>
        <p:spPr>
          <a:xfrm>
            <a:off x="3181864" y="4757348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Assets common to all applications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1FD5B2-0AA4-8445-13DA-A16DACE9EE06}"/>
              </a:ext>
            </a:extLst>
          </p:cNvPr>
          <p:cNvSpPr txBox="1"/>
          <p:nvPr/>
        </p:nvSpPr>
        <p:spPr>
          <a:xfrm>
            <a:off x="3181864" y="5965315"/>
            <a:ext cx="4065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Components common to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217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D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E74FD-B444-232C-D192-4B0A9F52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C7697D-E314-4B78-A401-811D5820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83" y="501650"/>
            <a:ext cx="2903877" cy="43243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F6BE9A-DC6D-A600-BA8F-D63D15450B34}"/>
              </a:ext>
            </a:extLst>
          </p:cNvPr>
          <p:cNvCxnSpPr>
            <a:cxnSpLocks/>
          </p:cNvCxnSpPr>
          <p:nvPr/>
        </p:nvCxnSpPr>
        <p:spPr>
          <a:xfrm>
            <a:off x="1456267" y="2127955"/>
            <a:ext cx="1337733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A6A597-2194-93F8-9B10-371AF3B57D35}"/>
              </a:ext>
            </a:extLst>
          </p:cNvPr>
          <p:cNvCxnSpPr>
            <a:cxnSpLocks/>
          </p:cNvCxnSpPr>
          <p:nvPr/>
        </p:nvCxnSpPr>
        <p:spPr>
          <a:xfrm>
            <a:off x="1461918" y="2331151"/>
            <a:ext cx="1371593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EF81A7-F54B-05D7-37AC-7847447314ED}"/>
              </a:ext>
            </a:extLst>
          </p:cNvPr>
          <p:cNvCxnSpPr>
            <a:cxnSpLocks/>
          </p:cNvCxnSpPr>
          <p:nvPr/>
        </p:nvCxnSpPr>
        <p:spPr>
          <a:xfrm>
            <a:off x="1467559" y="2568220"/>
            <a:ext cx="1241774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363435-79E6-8694-D17D-FF5405A3FD42}"/>
              </a:ext>
            </a:extLst>
          </p:cNvPr>
          <p:cNvCxnSpPr>
            <a:cxnSpLocks/>
          </p:cNvCxnSpPr>
          <p:nvPr/>
        </p:nvCxnSpPr>
        <p:spPr>
          <a:xfrm>
            <a:off x="1473210" y="2771416"/>
            <a:ext cx="953901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268B2F-EB1A-F01F-8287-27953D16885F}"/>
              </a:ext>
            </a:extLst>
          </p:cNvPr>
          <p:cNvCxnSpPr>
            <a:cxnSpLocks/>
          </p:cNvCxnSpPr>
          <p:nvPr/>
        </p:nvCxnSpPr>
        <p:spPr>
          <a:xfrm>
            <a:off x="1461908" y="2991555"/>
            <a:ext cx="965203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AA5873-7AEB-30FD-BDAB-4384AD2D5501}"/>
              </a:ext>
            </a:extLst>
          </p:cNvPr>
          <p:cNvCxnSpPr>
            <a:cxnSpLocks/>
          </p:cNvCxnSpPr>
          <p:nvPr/>
        </p:nvCxnSpPr>
        <p:spPr>
          <a:xfrm>
            <a:off x="1494976" y="3429000"/>
            <a:ext cx="655557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73AA4-BD09-1BBD-4145-38C6A9DBCCF1}"/>
              </a:ext>
            </a:extLst>
          </p:cNvPr>
          <p:cNvCxnSpPr>
            <a:cxnSpLocks/>
          </p:cNvCxnSpPr>
          <p:nvPr/>
        </p:nvCxnSpPr>
        <p:spPr>
          <a:xfrm>
            <a:off x="1218799" y="1041400"/>
            <a:ext cx="655557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4B6886-364F-9220-AE81-394A8536E579}"/>
              </a:ext>
            </a:extLst>
          </p:cNvPr>
          <p:cNvCxnSpPr>
            <a:cxnSpLocks/>
          </p:cNvCxnSpPr>
          <p:nvPr/>
        </p:nvCxnSpPr>
        <p:spPr>
          <a:xfrm>
            <a:off x="1337332" y="3632200"/>
            <a:ext cx="787801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708A67-C418-C9AC-5ACA-117E7E943EF3}"/>
              </a:ext>
            </a:extLst>
          </p:cNvPr>
          <p:cNvCxnSpPr>
            <a:cxnSpLocks/>
          </p:cNvCxnSpPr>
          <p:nvPr/>
        </p:nvCxnSpPr>
        <p:spPr>
          <a:xfrm>
            <a:off x="1195819" y="4710289"/>
            <a:ext cx="1112759" cy="0"/>
          </a:xfrm>
          <a:prstGeom prst="line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0298EFA-ABF4-F94A-C125-D0A44E78016F}"/>
              </a:ext>
            </a:extLst>
          </p:cNvPr>
          <p:cNvSpPr txBox="1"/>
          <p:nvPr/>
        </p:nvSpPr>
        <p:spPr>
          <a:xfrm>
            <a:off x="1379664" y="4814293"/>
            <a:ext cx="745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Optima" panose="02000503060000020004" pitchFamily="2" charset="0"/>
              </a:rPr>
              <a:t>features</a:t>
            </a:r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8480D371-AB8D-5550-1B41-80A54DDC9367}"/>
              </a:ext>
            </a:extLst>
          </p:cNvPr>
          <p:cNvSpPr/>
          <p:nvPr/>
        </p:nvSpPr>
        <p:spPr>
          <a:xfrm>
            <a:off x="2025621" y="4875334"/>
            <a:ext cx="166624" cy="166624"/>
          </a:xfrm>
          <a:prstGeom prst="plus">
            <a:avLst>
              <a:gd name="adj" fmla="val 4274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436DD7D-AF98-7074-7614-174150719650}"/>
              </a:ext>
            </a:extLst>
          </p:cNvPr>
          <p:cNvCxnSpPr>
            <a:endCxn id="54" idx="1"/>
          </p:cNvCxnSpPr>
          <p:nvPr/>
        </p:nvCxnSpPr>
        <p:spPr>
          <a:xfrm rot="5400000">
            <a:off x="-380444" y="3025772"/>
            <a:ext cx="3687130" cy="166913"/>
          </a:xfrm>
          <a:prstGeom prst="bentConnector4">
            <a:avLst>
              <a:gd name="adj1" fmla="val -117"/>
              <a:gd name="adj2" fmla="val 373916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D2312A1-0A2F-4D10-8D51-DAC2E793C48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56783" y="3515402"/>
            <a:ext cx="1061153" cy="442436"/>
          </a:xfrm>
          <a:prstGeom prst="bentConnector3">
            <a:avLst>
              <a:gd name="adj1" fmla="val 99916"/>
            </a:avLst>
          </a:prstGeom>
          <a:ln w="9525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4BDA86-F4BC-9F25-1130-329C50F4A759}"/>
              </a:ext>
            </a:extLst>
          </p:cNvPr>
          <p:cNvCxnSpPr/>
          <p:nvPr/>
        </p:nvCxnSpPr>
        <p:spPr>
          <a:xfrm flipH="1">
            <a:off x="2087359" y="4267197"/>
            <a:ext cx="221219" cy="0"/>
          </a:xfrm>
          <a:prstGeom prst="line">
            <a:avLst/>
          </a:prstGeom>
          <a:ln w="9525">
            <a:solidFill>
              <a:srgbClr val="FFC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AF45DD1E-8F2C-7E2E-D297-8FB5E94E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45" y="501650"/>
            <a:ext cx="2682796" cy="2392091"/>
          </a:xfrm>
          <a:prstGeom prst="rect">
            <a:avLst/>
          </a:prstGeom>
        </p:spPr>
      </p:pic>
      <p:sp>
        <p:nvSpPr>
          <p:cNvPr id="85" name="Right Arrow 84">
            <a:extLst>
              <a:ext uri="{FF2B5EF4-FFF2-40B4-BE49-F238E27FC236}">
                <a16:creationId xmlns:a16="http://schemas.microsoft.com/office/drawing/2014/main" id="{75ECDF5D-4D09-FC6C-DD9B-BDEA5C885A52}"/>
              </a:ext>
            </a:extLst>
          </p:cNvPr>
          <p:cNvSpPr/>
          <p:nvPr/>
        </p:nvSpPr>
        <p:spPr>
          <a:xfrm>
            <a:off x="3717492" y="2064838"/>
            <a:ext cx="521891" cy="266313"/>
          </a:xfrm>
          <a:prstGeom prst="rightArrow">
            <a:avLst/>
          </a:prstGeom>
          <a:solidFill>
            <a:srgbClr val="7692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2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21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Optima" panose="02000503060000020004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latin typeface="Optima" panose="0200050306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79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Deb</dc:creator>
  <cp:lastModifiedBy>Sandeep Deb</cp:lastModifiedBy>
  <cp:revision>11</cp:revision>
  <dcterms:created xsi:type="dcterms:W3CDTF">2025-01-06T05:24:02Z</dcterms:created>
  <dcterms:modified xsi:type="dcterms:W3CDTF">2025-01-07T09:04:16Z</dcterms:modified>
</cp:coreProperties>
</file>