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ess Start 2P"/>
      <p:regular r:id="rId21"/>
    </p:embeddedFont>
    <p:embeddedFont>
      <p:font typeface="Exo 2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9" name="Alicia Pankratz"/>
  <p:cmAuthor clrIdx="1" id="1" initials="" lastIdx="2" name="Declan Be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xo2-regular.fntdata"/><Relationship Id="rId21" Type="http://schemas.openxmlformats.org/officeDocument/2006/relationships/font" Target="fonts/PressStart2P-regular.fntdata"/><Relationship Id="rId24" Type="http://schemas.openxmlformats.org/officeDocument/2006/relationships/font" Target="fonts/Exo2-italic.fntdata"/><Relationship Id="rId23" Type="http://schemas.openxmlformats.org/officeDocument/2006/relationships/font" Target="fonts/Exo2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Exo2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30T13:03:31.164">
    <p:pos x="6000" y="0"/>
    <p:text>ALicia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8-10-30T13:04:48.985">
    <p:pos x="6000" y="0"/>
    <p:text>Aiden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8-10-30T13:07:49.874">
    <p:pos x="6000" y="0"/>
    <p:text>Alicia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0-30T13:05:17.173">
    <p:pos x="6000" y="0"/>
    <p:text>Declan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0-31T19:52:47.944">
    <p:pos x="6000" y="0"/>
    <p:text>Alicia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10-31T19:52:57.502">
    <p:pos x="6000" y="0"/>
    <p:text>Alicia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10-30T13:03:53.572">
    <p:pos x="6000" y="0"/>
    <p:text>Declan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10-30T13:05:05.755">
    <p:pos x="6000" y="0"/>
    <p:text>Sean until otherwise noted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11-01T04:33:11.353">
    <p:pos x="196" y="280"/>
    <p:text>Im taking this one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11-01T04:37:46.056">
    <p:pos x="6000" y="0"/>
    <p:text>this one doesnt seem to be claimed ill prepare for it in case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8-10-30T13:04:21.742">
    <p:pos x="6000" y="0"/>
    <p:text>Aiden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5f666c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5f666c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5f666c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5f666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5f666c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5f666c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5f666c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5f666c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5f666c11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5f666c1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5f666c1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5f666c1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f666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f666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5f666c1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5f666c1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5f666c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5f666c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5f666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5f666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f666c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5f666c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5f666c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5f666c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5f666c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5f666c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9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0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1.xml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13" Type="http://schemas.openxmlformats.org/officeDocument/2006/relationships/image" Target="../media/image6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Relationship Id="rId4" Type="http://schemas.openxmlformats.org/officeDocument/2006/relationships/image" Target="../media/image29.png"/><Relationship Id="rId9" Type="http://schemas.openxmlformats.org/officeDocument/2006/relationships/image" Target="../media/image23.png"/><Relationship Id="rId15" Type="http://schemas.openxmlformats.org/officeDocument/2006/relationships/image" Target="../media/image16.png"/><Relationship Id="rId1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NvXVNBrArBU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09250"/>
            <a:ext cx="85206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ess Start 2P"/>
                <a:ea typeface="Press Start 2P"/>
                <a:cs typeface="Press Start 2P"/>
                <a:sym typeface="Press Start 2P"/>
              </a:rPr>
              <a:t>A Pain Train Productions</a:t>
            </a:r>
            <a:endParaRPr sz="14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Developed by: Declan Behan, Sean Levorse, Alicia Pankratz, Aiden Thinn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900" y="75525"/>
            <a:ext cx="4230199" cy="42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Negative Parts of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Dialogue needs to be better balanced for play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Difficulty between PC, </a:t>
            </a:r>
            <a:r>
              <a:rPr lang="en" sz="1400">
                <a:latin typeface="Exo 2"/>
                <a:ea typeface="Exo 2"/>
                <a:cs typeface="Exo 2"/>
                <a:sym typeface="Exo 2"/>
              </a:rPr>
              <a:t>controller</a:t>
            </a:r>
            <a:r>
              <a:rPr lang="en" sz="1400">
                <a:latin typeface="Exo 2"/>
                <a:ea typeface="Exo 2"/>
                <a:cs typeface="Exo 2"/>
                <a:sym typeface="Exo 2"/>
              </a:rPr>
              <a:t>,</a:t>
            </a:r>
            <a:br>
              <a:rPr lang="en" sz="1400">
                <a:latin typeface="Exo 2"/>
                <a:ea typeface="Exo 2"/>
                <a:cs typeface="Exo 2"/>
                <a:sym typeface="Exo 2"/>
              </a:rPr>
            </a:br>
            <a:r>
              <a:rPr lang="en" sz="1400">
                <a:latin typeface="Exo 2"/>
                <a:ea typeface="Exo 2"/>
                <a:cs typeface="Exo 2"/>
                <a:sym typeface="Exo 2"/>
              </a:rPr>
              <a:t>And PC with mouse differs a decent amount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Currently a lot depends on an </a:t>
            </a:r>
            <a:br>
              <a:rPr lang="en" sz="1400">
                <a:latin typeface="Exo 2"/>
                <a:ea typeface="Exo 2"/>
                <a:cs typeface="Exo 2"/>
                <a:sym typeface="Exo 2"/>
              </a:rPr>
            </a:br>
            <a:r>
              <a:rPr lang="en" sz="1400">
                <a:latin typeface="Exo 2"/>
                <a:ea typeface="Exo 2"/>
                <a:cs typeface="Exo 2"/>
                <a:sym typeface="Exo 2"/>
              </a:rPr>
              <a:t>introductory animatic we don’t</a:t>
            </a:r>
            <a:br>
              <a:rPr lang="en" sz="1400">
                <a:latin typeface="Exo 2"/>
                <a:ea typeface="Exo 2"/>
                <a:cs typeface="Exo 2"/>
                <a:sym typeface="Exo 2"/>
              </a:rPr>
            </a:br>
            <a:r>
              <a:rPr lang="en" sz="1400">
                <a:latin typeface="Exo 2"/>
                <a:ea typeface="Exo 2"/>
                <a:cs typeface="Exo 2"/>
                <a:sym typeface="Exo 2"/>
              </a:rPr>
              <a:t>yet have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It’s too hard and monotonous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Monsters sneak up on you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Turning to kill them takes time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Seeing when your flashlight is lowered</a:t>
            </a:r>
            <a:br>
              <a:rPr lang="en">
                <a:latin typeface="Exo 2"/>
                <a:ea typeface="Exo 2"/>
                <a:cs typeface="Exo 2"/>
                <a:sym typeface="Exo 2"/>
              </a:rPr>
            </a:br>
            <a:r>
              <a:rPr lang="en">
                <a:latin typeface="Exo 2"/>
                <a:ea typeface="Exo 2"/>
                <a:cs typeface="Exo 2"/>
                <a:sym typeface="Exo 2"/>
              </a:rPr>
              <a:t>actually increases difficulty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Maze is long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It’s unclear how to kill the monsters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➔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Monsters can’t spell</a:t>
            </a:r>
            <a:endParaRPr sz="14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692" y="900150"/>
            <a:ext cx="5744183" cy="4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Team Workflow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Brainstormed an idea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Created a mood board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Defined features that we wanted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Prioritized</a:t>
            </a:r>
            <a:r>
              <a:rPr lang="en">
                <a:latin typeface="Exo 2"/>
                <a:ea typeface="Exo 2"/>
                <a:cs typeface="Exo 2"/>
                <a:sym typeface="Exo 2"/>
              </a:rPr>
              <a:t> features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Code’n’fix and asset production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???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Game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Used Git for version control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Double edged sword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Could keep track of changes and could share the code easily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Merges in the .unity file were a mess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tree-bottom.png"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050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0050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38" name="Google Shape;238;p23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680050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39" name="Google Shape;2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3704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40" name="Google Shape;2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3704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41" name="Google Shape;241;p23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3704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42" name="Google Shape;2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43" name="Google Shape;2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44" name="Google Shape;244;p23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46" name="Google Shape;2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9050" y="0"/>
            <a:ext cx="1594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Team Dynamics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We worked well together, especially after the first game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Improved communication outside of class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More active on Discord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Everyone was involved in design decisions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We were almost competing to collaborate on features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Stress from other classes made things a little more difficult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Irregular meeting times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Not everyone could meet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Sean, Alicia, and Declan coded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Declan and Aiden arted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Aiden created the maze design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tree-bottom.png" id="254" name="Google Shape;2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55" name="Google Shape;2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56" name="Google Shape;256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58" name="Google Shape;2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59" name="Google Shape;259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36975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61" name="Google Shape;2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36975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62" name="Google Shape;262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36975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63" name="Google Shape;2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64" name="Google Shape;2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65" name="Google Shape;265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66" name="Google Shape;2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50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67" name="Google Shape;2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450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68" name="Google Shape;268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42450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269" name="Google Shape;2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270" name="Google Shape;2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271" name="Google Shape;271;p24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0" y="0"/>
            <a:ext cx="684575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Moving Forward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Features to fix or tweak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Make tutorial more clear and short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Spread tutorial dialogue throughout gameplay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Monsters need to be nerfed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Features to add: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Story animatic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Random maze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Rogue like rooms/clearings in the maze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Different types of monsters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Different types of power-ups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Multiple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Could probably use a code clean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5423">
            <a:off x="5892301" y="1476624"/>
            <a:ext cx="2768100" cy="27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175" y="0"/>
            <a:ext cx="9629175" cy="535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logueBox.png"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0" y="1316075"/>
            <a:ext cx="8040300" cy="2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type="title"/>
          </p:nvPr>
        </p:nvSpPr>
        <p:spPr>
          <a:xfrm>
            <a:off x="618900" y="2526700"/>
            <a:ext cx="85251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Any questions..?</a:t>
            </a:r>
            <a:endParaRPr sz="140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798900" y="1767225"/>
            <a:ext cx="1893000" cy="26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1092275" y="1709325"/>
            <a:ext cx="1893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ess Start 2P"/>
                <a:ea typeface="Press Start 2P"/>
                <a:cs typeface="Press Start 2P"/>
                <a:sym typeface="Press Start 2P"/>
              </a:rPr>
              <a:t>Pain Train Productions</a:t>
            </a:r>
            <a:endParaRPr sz="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6796875" y="3262200"/>
            <a:ext cx="1893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ess Start 2P"/>
                <a:ea typeface="Press Start 2P"/>
                <a:cs typeface="Press Start 2P"/>
                <a:sym typeface="Press Start 2P"/>
              </a:rPr>
              <a:t>Continue...</a:t>
            </a:r>
            <a:endParaRPr sz="1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Brainstorming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Fall of aesthetic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Originally</a:t>
            </a:r>
            <a:r>
              <a:rPr lang="en">
                <a:latin typeface="Exo 2"/>
                <a:ea typeface="Exo 2"/>
                <a:cs typeface="Exo 2"/>
                <a:sym typeface="Exo 2"/>
              </a:rPr>
              <a:t> ¾ top down but changed to just top down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Wanted limited </a:t>
            </a:r>
            <a:r>
              <a:rPr lang="en">
                <a:latin typeface="Exo 2"/>
                <a:ea typeface="Exo 2"/>
                <a:cs typeface="Exo 2"/>
                <a:sym typeface="Exo 2"/>
              </a:rPr>
              <a:t>visibility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975" y="341750"/>
            <a:ext cx="14001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00" y="3051675"/>
            <a:ext cx="29908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125" y="2908800"/>
            <a:ext cx="28479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8275" y="2870662"/>
            <a:ext cx="2788875" cy="217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073" y="3042025"/>
            <a:ext cx="1537900" cy="1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866" y="3152250"/>
            <a:ext cx="1444950" cy="125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The Story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Playing as a kid who has been sent to camp in the fall by their parents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Not happy about the cold and damp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Your nemesis is also at camp and has stolen your mac and cheese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You must go into the spooky forest to find it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 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0099" y="2425650"/>
            <a:ext cx="2812201" cy="24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The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5925"/>
            <a:ext cx="6729600" cy="21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Single Player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Top-down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Game is a forest maze you must find your way through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Avoid the monsters and kill them with your flashlight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Flashlight beam strength lowers as your lives when you get hit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Find the powerups to boost your flashlight back to full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Don’t die</a:t>
            </a:r>
            <a:endParaRPr/>
          </a:p>
        </p:txBody>
      </p:sp>
      <p:pic>
        <p:nvPicPr>
          <p:cNvPr descr="tree-bottom.png"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83" name="Google Shape;83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86" name="Google Shape;86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89" name="Google Shape;89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223375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223375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92" name="Google Shape;92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223375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95" name="Google Shape;95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98" name="Google Shape;98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01" name="Google Shape;101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84594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04" name="Google Shape;104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7169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07" name="Google Shape;107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0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10" name="Google Shape;110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2320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6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96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13" name="Google Shape;113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54896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16" name="Google Shape;116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19" name="Google Shape;119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7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07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22" name="Google Shape;122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232075" y="29754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7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97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25" name="Google Shape;125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71697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28" name="Google Shape;128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14920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7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97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31" name="Google Shape;131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71697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9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9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34" name="Google Shape;134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77169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37" name="Google Shape;137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7503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39" name="Google Shape;13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40" name="Google Shape;140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97452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0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43" name="Google Shape;143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232075" y="857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1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45" name="Google Shape;14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1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46" name="Google Shape;146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47471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7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48" name="Google Shape;1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7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49" name="Google Shape;149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40047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2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22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52" name="Google Shape;152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32622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8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8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55" name="Google Shape;155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25198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3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73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58" name="Google Shape;158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177737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9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9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61" name="Google Shape;161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1034925" y="4458925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0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64" name="Google Shape;164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2320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6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96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67" name="Google Shape;167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548962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1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69" name="Google Shape;16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1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70" name="Google Shape;170;p16"/>
          <p:cNvPicPr preferRelativeResize="0"/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4747175" y="3717200"/>
            <a:ext cx="684575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-11181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40253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Look and Feel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30548">
            <a:off x="6884196" y="1070154"/>
            <a:ext cx="2200900" cy="2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71805">
            <a:off x="199175" y="501300"/>
            <a:ext cx="1988325" cy="19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10665">
            <a:off x="3531078" y="3768928"/>
            <a:ext cx="483019" cy="48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3473">
            <a:off x="2680250" y="3749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82" name="Google Shape;18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25" y="265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83" name="Google Shape;18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25" y="265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84" name="Google Shape;18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325" y="265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85" name="Google Shape;18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39775" y="35091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86" name="Google Shape;18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39775" y="35091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87" name="Google Shape;18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39775" y="35091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88" name="Google Shape;18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3300" y="10177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89" name="Google Shape;18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93300" y="10177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90" name="Google Shape;190;p17"/>
          <p:cNvPicPr preferRelativeResize="0"/>
          <p:nvPr/>
        </p:nvPicPr>
        <p:blipFill>
          <a:blip r:embed="rId14">
            <a:alphaModFix amt="56000"/>
          </a:blip>
          <a:stretch>
            <a:fillRect/>
          </a:stretch>
        </p:blipFill>
        <p:spPr>
          <a:xfrm>
            <a:off x="3793300" y="10177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91" name="Google Shape;19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1355700" y="-2445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92" name="Google Shape;192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355700" y="-2445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93" name="Google Shape;193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1355700" y="-2445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bottom.png" id="194" name="Google Shape;1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1075" y="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middle.png" id="195" name="Google Shape;1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1075" y="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-top.png" id="196" name="Google Shape;1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11075" y="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y-x4.png" id="197" name="Google Shape;197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30875" y="428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First Prototype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650" y="983550"/>
            <a:ext cx="4962699" cy="37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Second 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Prototype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075" y="1152475"/>
            <a:ext cx="4755850" cy="36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Walkthrough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Gameplay of our game for IGME 320. The theme for the game was &quot;Light&quot; and the requirement was that it had to be a digital game built in 5 weeks." id="215" name="Google Shape;215;p20" title="IGME 320: Project STIC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00" y="1017725"/>
            <a:ext cx="5189000" cy="3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Positive Parts of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It’s actually pretty challenging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Monsters actually sneak up on you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Turning to kill them takes time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Seeing when your flashlight is lowered</a:t>
            </a:r>
            <a:br>
              <a:rPr lang="en">
                <a:latin typeface="Exo 2"/>
                <a:ea typeface="Exo 2"/>
                <a:cs typeface="Exo 2"/>
                <a:sym typeface="Exo 2"/>
              </a:rPr>
            </a:br>
            <a:r>
              <a:rPr lang="en">
                <a:latin typeface="Exo 2"/>
                <a:ea typeface="Exo 2"/>
                <a:cs typeface="Exo 2"/>
                <a:sym typeface="Exo 2"/>
              </a:rPr>
              <a:t>actually increases difficulty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◆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Maze is long 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Controls are intuitive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The mood is what we wanted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Sound is great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People enjoyed playing it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Controller support</a:t>
            </a:r>
            <a:endParaRPr>
              <a:latin typeface="Exo 2"/>
              <a:ea typeface="Exo 2"/>
              <a:cs typeface="Exo 2"/>
              <a:sym typeface="Ex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xo 2"/>
              <a:buChar char="➔"/>
            </a:pPr>
            <a:r>
              <a:rPr lang="en">
                <a:latin typeface="Exo 2"/>
                <a:ea typeface="Exo 2"/>
                <a:cs typeface="Exo 2"/>
                <a:sym typeface="Exo 2"/>
              </a:rPr>
              <a:t>A   E   S   T   H   E   T   I   C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50" y="625300"/>
            <a:ext cx="5988476" cy="4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