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60" d="100"/>
          <a:sy n="60" d="100"/>
        </p:scale>
        <p:origin x="10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3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0006-4E09-4EE7-8D3D-B88CE499FDC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B4FA-FCB2-4585-AB08-4D97B8D42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106" y="403412"/>
            <a:ext cx="9977718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	</a:t>
            </a:r>
            <a:r>
              <a:rPr lang="en-IN" dirty="0" smtClean="0">
                <a:solidFill>
                  <a:schemeClr val="bg1"/>
                </a:solidFill>
              </a:rPr>
              <a:t>Weather Prediction for India vs. England </a:t>
            </a:r>
            <a:r>
              <a:rPr lang="en-IN" dirty="0" err="1" smtClean="0">
                <a:solidFill>
                  <a:schemeClr val="bg1"/>
                </a:solidFill>
              </a:rPr>
              <a:t>T20</a:t>
            </a:r>
            <a:r>
              <a:rPr lang="en-IN" dirty="0" smtClean="0">
                <a:solidFill>
                  <a:schemeClr val="bg1"/>
                </a:solidFill>
              </a:rPr>
              <a:t>  Semi-Final Match at Adelaide Oval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			A Machine Learning Model with Python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61459"/>
            <a:ext cx="5782235" cy="4282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6718" y="5943600"/>
            <a:ext cx="232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Image Source : </a:t>
            </a:r>
            <a:r>
              <a:rPr lang="en-IN" sz="1400" dirty="0" err="1" smtClean="0"/>
              <a:t>espncricinfo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t="32310" r="42112" b="20608"/>
          <a:stretch/>
        </p:blipFill>
        <p:spPr>
          <a:xfrm>
            <a:off x="6884895" y="2471269"/>
            <a:ext cx="4585446" cy="2678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4942" y="6401425"/>
            <a:ext cx="680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Data Source for the machine learning model : https://www.ncei.noaa.gov/cdo-web/search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619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318889"/>
            <a:ext cx="9871166" cy="617264"/>
          </a:xfrm>
        </p:spPr>
        <p:txBody>
          <a:bodyPr/>
          <a:lstStyle/>
          <a:p>
            <a:r>
              <a:rPr lang="en-IN" sz="2000" b="1" dirty="0" smtClean="0"/>
              <a:t>Distribution of the numerical data</a:t>
            </a:r>
          </a:p>
          <a:p>
            <a:r>
              <a:rPr lang="en-IN" sz="1200" dirty="0" smtClean="0"/>
              <a:t>(‘</a:t>
            </a:r>
            <a:r>
              <a:rPr lang="en-IN" sz="1200" dirty="0" err="1" smtClean="0"/>
              <a:t>PRCP</a:t>
            </a:r>
            <a:r>
              <a:rPr lang="en-IN" sz="1200" dirty="0" smtClean="0"/>
              <a:t>’, ‘</a:t>
            </a:r>
            <a:r>
              <a:rPr lang="en-IN" sz="1200" dirty="0" err="1" smtClean="0"/>
              <a:t>TMAX</a:t>
            </a:r>
            <a:r>
              <a:rPr lang="en-IN" sz="1200" dirty="0" smtClean="0"/>
              <a:t>’, ‘</a:t>
            </a:r>
            <a:r>
              <a:rPr lang="en-IN" sz="1200" dirty="0" err="1" smtClean="0"/>
              <a:t>TMIN</a:t>
            </a:r>
            <a:r>
              <a:rPr lang="en-IN" sz="1200" dirty="0" smtClean="0"/>
              <a:t>’, ‘TARGET’)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7" y="4119520"/>
            <a:ext cx="4454520" cy="2293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7" y="1223971"/>
            <a:ext cx="4454520" cy="2542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42" y="1223970"/>
            <a:ext cx="4025537" cy="2358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41" y="3869840"/>
            <a:ext cx="4025537" cy="25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318889"/>
            <a:ext cx="9871166" cy="61726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96" y="1414075"/>
            <a:ext cx="5956762" cy="501175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96389" y="318889"/>
            <a:ext cx="9871166" cy="643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b="1" dirty="0" smtClean="0"/>
              <a:t>Correlation of the numerical variables </a:t>
            </a:r>
          </a:p>
          <a:p>
            <a:r>
              <a:rPr lang="en-IN" sz="2500" dirty="0" smtClean="0"/>
              <a:t>Method –Spearman Correlation Coefficient 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24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074" y="4226887"/>
            <a:ext cx="11892063" cy="2518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8074" y="953002"/>
            <a:ext cx="11884106" cy="2891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31" y="3074648"/>
            <a:ext cx="9871166" cy="61726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78860" y="160894"/>
            <a:ext cx="6818239" cy="39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/>
              <a:t>Outliers</a:t>
            </a:r>
          </a:p>
          <a:p>
            <a:endParaRPr lang="en-IN" sz="2500" dirty="0" smtClean="0"/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1732" y="1113758"/>
            <a:ext cx="11690448" cy="2731168"/>
            <a:chOff x="115625" y="1152593"/>
            <a:chExt cx="11304647" cy="2794189"/>
          </a:xfrm>
          <a:solidFill>
            <a:srgbClr val="FFFF00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25" y="1518418"/>
              <a:ext cx="2632586" cy="1864862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793" y="1232771"/>
              <a:ext cx="2443412" cy="2633835"/>
            </a:xfrm>
            <a:prstGeom prst="rect">
              <a:avLst/>
            </a:prstGeom>
            <a:grp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786" y="1152593"/>
              <a:ext cx="2824840" cy="2794189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08" y="1232771"/>
              <a:ext cx="2373064" cy="2633835"/>
            </a:xfrm>
            <a:prstGeom prst="rect">
              <a:avLst/>
            </a:prstGeom>
            <a:grpFill/>
          </p:spPr>
        </p:pic>
      </p:grpSp>
      <p:sp>
        <p:nvSpPr>
          <p:cNvPr id="11" name="TextBox 10"/>
          <p:cNvSpPr txBox="1"/>
          <p:nvPr/>
        </p:nvSpPr>
        <p:spPr>
          <a:xfrm>
            <a:off x="4717959" y="615546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Box plot with outliers </a:t>
            </a:r>
            <a:endParaRPr lang="en-IN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2" y="4339903"/>
            <a:ext cx="3106937" cy="2136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84" y="4362574"/>
            <a:ext cx="2483498" cy="2153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97" y="4339904"/>
            <a:ext cx="2882106" cy="20681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18" y="4305254"/>
            <a:ext cx="2416764" cy="21028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49955" y="3928701"/>
            <a:ext cx="426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Box plot after outlier treatment –Method: Inter Quartile Range 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890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318889"/>
            <a:ext cx="9871166" cy="61726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7036" y="329629"/>
            <a:ext cx="9871166" cy="313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b="1" dirty="0" smtClean="0"/>
              <a:t>Probability plot of distribution of numerical data </a:t>
            </a:r>
            <a:r>
              <a:rPr lang="en-IN" sz="1800" b="1" dirty="0" smtClean="0"/>
              <a:t>	</a:t>
            </a:r>
            <a:endParaRPr lang="en-IN" sz="1800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0" y="1149321"/>
            <a:ext cx="5193947" cy="2586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" y="3949305"/>
            <a:ext cx="5193947" cy="274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2" y="1136086"/>
            <a:ext cx="6535910" cy="270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8" y="4012776"/>
            <a:ext cx="6333565" cy="2535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067" y="915981"/>
            <a:ext cx="71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 smtClean="0"/>
              <a:t>PRCP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53825" y="864505"/>
            <a:ext cx="71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 smtClean="0"/>
              <a:t>TMIN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5066" y="3736137"/>
            <a:ext cx="71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 smtClean="0"/>
              <a:t>TMAX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53824" y="3722066"/>
            <a:ext cx="71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TARGET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605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318889"/>
            <a:ext cx="9871166" cy="61726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6388" y="318889"/>
            <a:ext cx="10476412" cy="39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/>
              <a:t>Actual and Predicted Temperature Difference 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1169894"/>
            <a:ext cx="6563318" cy="4787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1" t="34925" r="56684" b="21639"/>
          <a:stretch/>
        </p:blipFill>
        <p:spPr>
          <a:xfrm>
            <a:off x="7409331" y="2335289"/>
            <a:ext cx="2958224" cy="3110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09331" y="1562784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Weather Prediction for 10</a:t>
            </a:r>
            <a:r>
              <a:rPr lang="en-IN" baseline="30000" dirty="0" smtClean="0"/>
              <a:t>th</a:t>
            </a:r>
            <a:r>
              <a:rPr lang="en-IN" dirty="0" smtClean="0"/>
              <a:t> Nov, 2022.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505458" y="3250649"/>
            <a:ext cx="1510079" cy="16619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Mean absolute difference from the current temp at  Adelaide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sz="1200" dirty="0" smtClean="0"/>
              <a:t>Ref slide no 1 for the current temp.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5659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Debasish Nandy</dc:creator>
  <cp:lastModifiedBy>Debasish Nandy</cp:lastModifiedBy>
  <cp:revision>12</cp:revision>
  <dcterms:created xsi:type="dcterms:W3CDTF">2022-11-09T01:56:33Z</dcterms:created>
  <dcterms:modified xsi:type="dcterms:W3CDTF">2022-11-09T05:56:23Z</dcterms:modified>
</cp:coreProperties>
</file>