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84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3034A-D1EF-492D-826C-41383E222E3A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52090-A030-4ABD-AB33-99601D4D1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93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69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4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41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6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383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382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60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8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21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6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2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6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1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80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0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70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21AA3B-471C-419F-9027-BD0DC05500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9E8696-723D-4063-8460-7E71BCFABF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48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A4B194-5F87-A50C-E008-989D7036643D}"/>
              </a:ext>
            </a:extLst>
          </p:cNvPr>
          <p:cNvSpPr txBox="1"/>
          <p:nvPr/>
        </p:nvSpPr>
        <p:spPr>
          <a:xfrm>
            <a:off x="502276" y="154546"/>
            <a:ext cx="9929611" cy="83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1D288-CC90-2204-E226-8FF90E8C49B4}"/>
              </a:ext>
            </a:extLst>
          </p:cNvPr>
          <p:cNvSpPr txBox="1"/>
          <p:nvPr/>
        </p:nvSpPr>
        <p:spPr>
          <a:xfrm>
            <a:off x="502276" y="154546"/>
            <a:ext cx="11294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 ENGINEERING COLLEGE BANIPUR</a:t>
            </a:r>
            <a:endParaRPr lang="en-IN" sz="4000" b="1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54C19-F742-6356-26CF-5063E782D35D}"/>
              </a:ext>
            </a:extLst>
          </p:cNvPr>
          <p:cNvSpPr txBox="1"/>
          <p:nvPr/>
        </p:nvSpPr>
        <p:spPr>
          <a:xfrm>
            <a:off x="861285" y="856337"/>
            <a:ext cx="104694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DEBANJAN PAUL 24400122009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SUBJECT CODE: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PCC-CS302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MODES</a:t>
            </a:r>
          </a:p>
          <a:p>
            <a:pPr algn="ctr"/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SEM: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SESSION: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2022 - 2026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4399-9AE6-02ED-54BC-0A17D3A4D49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05221" cy="112046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 ADDRESSING MODE: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D49C5-196F-DFAE-E5BD-6D898AA5855D}"/>
              </a:ext>
            </a:extLst>
          </p:cNvPr>
          <p:cNvSpPr txBox="1"/>
          <p:nvPr/>
        </p:nvSpPr>
        <p:spPr>
          <a:xfrm>
            <a:off x="1610050" y="811369"/>
            <a:ext cx="1031346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Operand's memory address stored in a register or memory location is used to access the actual data. Allows for flexible and dynamic memory access.</a:t>
            </a:r>
            <a:endParaRPr lang="en-US" sz="2000" b="1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Access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Indirect Addressing Mode depends on the assembly language being used. Commonly, you will find something like: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destination, [pointer] </a:t>
            </a:r>
          </a:p>
          <a:p>
            <a:pPr algn="l"/>
            <a:r>
              <a:rPr kumimoji="0" lang="en-IN" altLang="en-US" sz="20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register or memory location where the data will be loaded,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[pointer]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denotes that the value at the memory location pointed by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be used as the memory address to fetch the data.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4D000-AA86-022C-CA1A-8B049714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" y="1087869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5B4D79-8D8C-3ACD-B4AE-BDDCFEE49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B2F47B5-0C61-4B38-1C56-732A51349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013B6-5C9A-0E8C-FD85-45E237B19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0F6CE-A8CB-70F2-7B26-19CA75DE8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69" y="4258467"/>
            <a:ext cx="7385358" cy="25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72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A6D9-BFFA-4B33-2EF0-8F419A99B8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82582" cy="112046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ADDRESSING MODE: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D3295-65A5-DE0D-00B7-320E9BF1335C}"/>
              </a:ext>
            </a:extLst>
          </p:cNvPr>
          <p:cNvSpPr txBox="1"/>
          <p:nvPr/>
        </p:nvSpPr>
        <p:spPr>
          <a:xfrm>
            <a:off x="1597428" y="734096"/>
            <a:ext cx="103260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Operand's address is calculated by adding a constant offset to the program counter (PC). Commonly used for branching instructions in assembly language programming.</a:t>
            </a:r>
            <a:endParaRPr lang="en-US" sz="2000" b="1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Offset from Program Counter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Branching and Control Flow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Range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effectLst/>
                <a:latin typeface="Söhne"/>
              </a:rPr>
              <a:t>Efficient control flow: Relative addressing mode allows for efficient branching or control flow instructions because the offset is typically small, requiring fewer bytes to encode the instruction.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2000" b="0" i="0" dirty="0">
                <a:effectLst/>
                <a:latin typeface="Söhne"/>
              </a:rPr>
              <a:t>restriction: The offset range is limited, meaning that branches can only be taken to nearby locations in memory.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D4680-35F5-FC17-E825-9D404D624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" y="1087869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C74349-E843-2565-A085-CD449C16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A25BB7-1F4D-DABA-58AB-11CE0C8C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0B5E4-DE57-092C-3A78-C8F84002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B2026C-5A3D-8979-A361-A02F8F204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26" y="3904194"/>
            <a:ext cx="5784940" cy="29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47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E5E0-9A47-22B1-5B23-8C5A79309428}"/>
              </a:ext>
            </a:extLst>
          </p:cNvPr>
          <p:cNvSpPr txBox="1">
            <a:spLocks/>
          </p:cNvSpPr>
          <p:nvPr/>
        </p:nvSpPr>
        <p:spPr>
          <a:xfrm>
            <a:off x="1086636" y="1800225"/>
            <a:ext cx="9453677" cy="148667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Everyone…….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Nice Day……….</a:t>
            </a:r>
          </a:p>
        </p:txBody>
      </p:sp>
    </p:spTree>
    <p:extLst>
      <p:ext uri="{BB962C8B-B14F-4D97-AF65-F5344CB8AC3E}">
        <p14:creationId xmlns:p14="http://schemas.microsoft.com/office/powerpoint/2010/main" val="39785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CAF5-0C2B-4CAF-77BC-ED4A42720CB8}"/>
              </a:ext>
            </a:extLst>
          </p:cNvPr>
          <p:cNvSpPr txBox="1">
            <a:spLocks/>
          </p:cNvSpPr>
          <p:nvPr/>
        </p:nvSpPr>
        <p:spPr>
          <a:xfrm>
            <a:off x="193183" y="998232"/>
            <a:ext cx="12373639" cy="121875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ADDRESSING MODES: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C6456-8182-31BD-9303-F7A4FE869716}"/>
              </a:ext>
            </a:extLst>
          </p:cNvPr>
          <p:cNvSpPr txBox="1">
            <a:spLocks/>
          </p:cNvSpPr>
          <p:nvPr/>
        </p:nvSpPr>
        <p:spPr>
          <a:xfrm>
            <a:off x="1396314" y="1804086"/>
            <a:ext cx="10614454" cy="415187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modes define how CPU instructions access data in memory or registers. Common modes include Immediate (operand in the instruction), Register (operand in a CPU register), Direct (explicit memory address), Indirect (address stored in memory), Indexed (address computed from a base and an offset), and Relative (used in branching). They are essential for efficient assembly language programming and low-level tasks.</a:t>
            </a:r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07763F14-8F44-A599-76DF-EB1EFB07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1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063-7597-5A94-9490-18CEC320943A}"/>
              </a:ext>
            </a:extLst>
          </p:cNvPr>
          <p:cNvSpPr txBox="1">
            <a:spLocks/>
          </p:cNvSpPr>
          <p:nvPr/>
        </p:nvSpPr>
        <p:spPr>
          <a:xfrm>
            <a:off x="951469" y="988541"/>
            <a:ext cx="9621796" cy="122844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ADDRESSING MODES: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E5EC0B0-61A9-56D1-DC30-532C3EB8ADE6}"/>
              </a:ext>
            </a:extLst>
          </p:cNvPr>
          <p:cNvSpPr txBox="1">
            <a:spLocks/>
          </p:cNvSpPr>
          <p:nvPr/>
        </p:nvSpPr>
        <p:spPr>
          <a:xfrm>
            <a:off x="1618735" y="1977082"/>
            <a:ext cx="8452544" cy="478432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 or Absolute Addressing Mode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Addressing Mode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Indirect Addressing Mode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Addressing Mode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Addressing Mode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 Addressing Mode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Addressing Mode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Addressing Mode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A265E4E-3895-E23C-DFAA-124EA02F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85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7F48-F2D5-F8B0-B79C-EB8F5766556E}"/>
              </a:ext>
            </a:extLst>
          </p:cNvPr>
          <p:cNvSpPr txBox="1">
            <a:spLocks/>
          </p:cNvSpPr>
          <p:nvPr/>
        </p:nvSpPr>
        <p:spPr>
          <a:xfrm>
            <a:off x="1120462" y="0"/>
            <a:ext cx="10889655" cy="108786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OR ABSOLUTE ADDRESSING MODE: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2D4BD-F4FE-5266-9D1F-17C88F037633}"/>
              </a:ext>
            </a:extLst>
          </p:cNvPr>
          <p:cNvSpPr txBox="1"/>
          <p:nvPr/>
        </p:nvSpPr>
        <p:spPr>
          <a:xfrm>
            <a:off x="1507588" y="716692"/>
            <a:ext cx="103001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accesses memory directly using operand's memory address. Fast but limited flexibility. Common in simple computing architectures.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Access</a:t>
            </a:r>
            <a:endParaRPr lang="en-US" sz="24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24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7.Example: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 AX, [0x1000]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Moves the data stored at memory address 0x1000 into the AX register using direct addressing mode.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98D6AF-C759-5F32-E63D-6868187AE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" y="1087869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9CB84-957D-43A2-D6EA-30BC21E68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336" y="4246741"/>
            <a:ext cx="7406672" cy="24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13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57C6-B0D6-F688-0838-9619ACFA8E20}"/>
              </a:ext>
            </a:extLst>
          </p:cNvPr>
          <p:cNvSpPr txBox="1">
            <a:spLocks/>
          </p:cNvSpPr>
          <p:nvPr/>
        </p:nvSpPr>
        <p:spPr>
          <a:xfrm>
            <a:off x="580963" y="0"/>
            <a:ext cx="10016794" cy="112046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ADDRESSING MODE: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F273-55E3-98CB-E1DF-874546FF99F4}"/>
              </a:ext>
            </a:extLst>
          </p:cNvPr>
          <p:cNvSpPr txBox="1"/>
          <p:nvPr/>
        </p:nvSpPr>
        <p:spPr>
          <a:xfrm>
            <a:off x="1594244" y="238656"/>
            <a:ext cx="10434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 data is in CPU register. Fastest access, suitable for frequently used values and arithmetic operations. Limited space for operands.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Access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Access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Registers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AX, BX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Adds the value in the BX register to the value in the AX register using register addressing mode.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memory access time, simplifies code, and enhances performance for specific operations.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4A08CE-1552-C643-A0A9-0E20AA70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" y="1087869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C14327-2C9B-9D17-F3D5-2E438B380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24D03-17C0-109D-AFD3-32E535033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0" y="4449068"/>
            <a:ext cx="6463665" cy="24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42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55DA-AE1C-D4D0-3292-C599E4DF75A1}"/>
              </a:ext>
            </a:extLst>
          </p:cNvPr>
          <p:cNvSpPr txBox="1">
            <a:spLocks/>
          </p:cNvSpPr>
          <p:nvPr/>
        </p:nvSpPr>
        <p:spPr>
          <a:xfrm>
            <a:off x="1309816" y="0"/>
            <a:ext cx="10775092" cy="112046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INDIRECT ADDRESSING MODE: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39E32-C333-5638-118E-E456F88157D5}"/>
              </a:ext>
            </a:extLst>
          </p:cNvPr>
          <p:cNvSpPr txBox="1"/>
          <p:nvPr/>
        </p:nvSpPr>
        <p:spPr>
          <a:xfrm>
            <a:off x="1578103" y="785611"/>
            <a:ext cx="10345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Indirect Addressing Mode is a memory addressing mode used in computer architectures and assembly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Access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Usage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syntax for Register Indirect Addressing is:</a:t>
            </a:r>
            <a:r>
              <a:rPr lang="en-IN" dirty="0"/>
              <a:t>MOV destination, [source]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register-indirect addressing mode, consider the instruction "LOAD R1, (R2)" which loads the content of memory address stored in R2 into register R1.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5AFA2F-6778-1B53-409B-4E63FF29C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" y="1087869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CC4DE6-77B9-2578-4775-2BA6C3AA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62D60-9250-25AC-B284-43E2B711B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03" y="4478930"/>
            <a:ext cx="7172693" cy="23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00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91F6-03AE-4334-EB8C-CD08C36010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82257" cy="112046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 ADDRESSING MODE: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6EC4C-7760-1BBC-3C04-A642A9CE2EAD}"/>
              </a:ext>
            </a:extLst>
          </p:cNvPr>
          <p:cNvSpPr txBox="1"/>
          <p:nvPr/>
        </p:nvSpPr>
        <p:spPr>
          <a:xfrm>
            <a:off x="1236628" y="798490"/>
            <a:ext cx="106868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Immediate Addressing Mode is a memory addressing mode used in computer architectures and assembly languages. In this mode, the data is directly specified in the instruction itself rather than being fetched from memory or a register.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Data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Memory Access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Immediate Addressing Mode depends on the assembly language being used. In most assembly languages, immediate values are represented using a prefix symbol (e.g., #, $, etc.) or are simply written as literals.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2BB75-4734-2EB7-BC20-7C0319940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" y="1087869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5BAC6DA-3113-4D25-64B5-E148ADF04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4099E3-D4CD-A889-B859-CB526F273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76" y="4742554"/>
            <a:ext cx="6915955" cy="21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55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EF62-127A-FF30-4A87-47C00F58BB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42292" cy="112046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ADDRESSING MODE: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1A2C4-3CA3-C0C1-EE90-67E423EF3E0E}"/>
              </a:ext>
            </a:extLst>
          </p:cNvPr>
          <p:cNvSpPr txBox="1"/>
          <p:nvPr/>
        </p:nvSpPr>
        <p:spPr>
          <a:xfrm>
            <a:off x="1455376" y="850005"/>
            <a:ext cx="10468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 implied by instruction, commonly used for stack operations. Useful for compact code, but restricts operand flexibility.</a:t>
            </a:r>
            <a:endParaRPr lang="en-US" sz="2400" b="1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Predefined Operands</a:t>
            </a:r>
            <a:endParaRPr lang="en-US" sz="24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Explicit Operands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Opcode-based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manipulation in x86 assembly. PUSH and POP instructions implicitly use the stack, like "PUSH AX" to push the content of the AX register onto the stack.</a:t>
            </a:r>
            <a:endParaRPr lang="en-US" sz="24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17A3AE-CD46-E329-2430-C73CCF942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" y="1087869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661BC0-B9C5-E414-4ABA-DD58C2ED6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50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6A7B-6C73-C56D-7F22-FF2E7EF22B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91784" cy="112046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 ADDRESSING MODE: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4D0E3-B783-A0F4-E2D5-E536E7EED864}"/>
              </a:ext>
            </a:extLst>
          </p:cNvPr>
          <p:cNvSpPr txBox="1"/>
          <p:nvPr/>
        </p:nvSpPr>
        <p:spPr>
          <a:xfrm>
            <a:off x="1455568" y="824249"/>
            <a:ext cx="104679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 address formed by adding a constant displacement or an index register's value to a base address. Useful for arrays and data structures.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Address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Offset/Index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Access</a:t>
            </a:r>
            <a:endParaRPr lang="en-US" sz="20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indexed addressing mode depends on the assembly language and processor architecture being used. Commonly, you will find something like: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destination, [base + offset]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Here,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register or memory location where the data will be loaded,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register holding the base address, while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either an immediate value or another register containing the index</a:t>
            </a:r>
            <a:r>
              <a:rPr kumimoji="0" lang="en-US" altLang="en-US" sz="2000" u="none" strike="noStrike" cap="none" normalizeH="0" baseline="0" dirty="0">
                <a:ln>
                  <a:noFill/>
                </a:ln>
                <a:latin typeface="Söhne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1C988-4708-F658-2BE9-B10CF3D5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" y="1087869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4582E3-DBD3-9FBF-7574-6B2BC9F89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A4F62C4-B540-1A5C-8CF0-D42415505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61E5D-5E31-3659-0301-877A4C818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89" y="4371448"/>
            <a:ext cx="6950043" cy="24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35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219</TotalTime>
  <Words>873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Söhne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Debanjan Paul</dc:creator>
  <cp:lastModifiedBy>Debanjan Paul</cp:lastModifiedBy>
  <cp:revision>33</cp:revision>
  <dcterms:created xsi:type="dcterms:W3CDTF">2023-08-08T14:56:32Z</dcterms:created>
  <dcterms:modified xsi:type="dcterms:W3CDTF">2023-08-09T19:43:30Z</dcterms:modified>
</cp:coreProperties>
</file>