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261" r:id="rId10"/>
    <p:sldId id="262" r:id="rId11"/>
    <p:sldId id="263" r:id="rId12"/>
    <p:sldId id="264" r:id="rId13"/>
    <p:sldId id="265" r:id="rId14"/>
    <p:sldId id="312" r:id="rId15"/>
    <p:sldId id="267" r:id="rId16"/>
    <p:sldId id="269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EC53F-6F8F-4F53-8C5A-00BF167DE4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7CB0C-1BEC-4E7B-9183-C3876A2C8F16}">
      <dgm:prSet phldrT="[Text]"/>
      <dgm:spPr/>
      <dgm:t>
        <a:bodyPr/>
        <a:lstStyle/>
        <a:p>
          <a:r>
            <a:rPr lang="en-US" dirty="0"/>
            <a:t>Attendance</a:t>
          </a:r>
        </a:p>
      </dgm:t>
    </dgm:pt>
    <dgm:pt modelId="{F0E0CB77-DCDC-4DF6-AF9E-7B9BE1CFC052}" type="parTrans" cxnId="{8F63456F-AB1D-42C6-A717-ED11FC4DF47A}">
      <dgm:prSet/>
      <dgm:spPr/>
      <dgm:t>
        <a:bodyPr/>
        <a:lstStyle/>
        <a:p>
          <a:endParaRPr lang="en-US"/>
        </a:p>
      </dgm:t>
    </dgm:pt>
    <dgm:pt modelId="{81AB6117-4BF4-46C7-A2D3-F6CF25A1B7CF}" type="sibTrans" cxnId="{8F63456F-AB1D-42C6-A717-ED11FC4DF47A}">
      <dgm:prSet/>
      <dgm:spPr/>
      <dgm:t>
        <a:bodyPr/>
        <a:lstStyle/>
        <a:p>
          <a:endParaRPr lang="en-US"/>
        </a:p>
      </dgm:t>
    </dgm:pt>
    <dgm:pt modelId="{245F20FE-8116-4CA3-A8F3-F468A75B38A3}">
      <dgm:prSet phldrT="[Text]"/>
      <dgm:spPr/>
      <dgm:t>
        <a:bodyPr/>
        <a:lstStyle/>
        <a:p>
          <a:r>
            <a:rPr lang="en-US" dirty="0"/>
            <a:t>Fees</a:t>
          </a:r>
        </a:p>
      </dgm:t>
    </dgm:pt>
    <dgm:pt modelId="{0FF9B8CE-F859-4824-BCFA-727C5E612EA6}" type="parTrans" cxnId="{21C3A4DD-D05C-438C-A1D7-2018FF550D7D}">
      <dgm:prSet/>
      <dgm:spPr/>
      <dgm:t>
        <a:bodyPr/>
        <a:lstStyle/>
        <a:p>
          <a:endParaRPr lang="en-US"/>
        </a:p>
      </dgm:t>
    </dgm:pt>
    <dgm:pt modelId="{8162A8A4-B99B-42AC-9D31-1D2E0B9A1299}" type="sibTrans" cxnId="{21C3A4DD-D05C-438C-A1D7-2018FF550D7D}">
      <dgm:prSet/>
      <dgm:spPr/>
      <dgm:t>
        <a:bodyPr/>
        <a:lstStyle/>
        <a:p>
          <a:endParaRPr lang="en-US"/>
        </a:p>
      </dgm:t>
    </dgm:pt>
    <dgm:pt modelId="{3DC7CA0F-98A3-489D-9427-A64D36EC446A}">
      <dgm:prSet phldrT="[Text]"/>
      <dgm:spPr/>
      <dgm:t>
        <a:bodyPr/>
        <a:lstStyle/>
        <a:p>
          <a:r>
            <a:rPr lang="en-US" dirty="0"/>
            <a:t>Exams</a:t>
          </a:r>
        </a:p>
      </dgm:t>
    </dgm:pt>
    <dgm:pt modelId="{62C3ACC6-402E-4BE2-8580-31E8D2CD0E18}" type="parTrans" cxnId="{65E2233D-EEAB-47A7-AC6B-5F010A06803E}">
      <dgm:prSet/>
      <dgm:spPr/>
      <dgm:t>
        <a:bodyPr/>
        <a:lstStyle/>
        <a:p>
          <a:endParaRPr lang="en-US"/>
        </a:p>
      </dgm:t>
    </dgm:pt>
    <dgm:pt modelId="{A2DB2F2A-1E98-4FC7-BE61-0296588105FD}" type="sibTrans" cxnId="{65E2233D-EEAB-47A7-AC6B-5F010A06803E}">
      <dgm:prSet/>
      <dgm:spPr/>
      <dgm:t>
        <a:bodyPr/>
        <a:lstStyle/>
        <a:p>
          <a:endParaRPr lang="en-US"/>
        </a:p>
      </dgm:t>
    </dgm:pt>
    <dgm:pt modelId="{425D4365-3B6F-4A59-97B0-CDD464EFBDDB}">
      <dgm:prSet phldrT="[Text]"/>
      <dgm:spPr/>
      <dgm:t>
        <a:bodyPr/>
        <a:lstStyle/>
        <a:p>
          <a:r>
            <a:rPr lang="en-US" dirty="0"/>
            <a:t>Timetables</a:t>
          </a:r>
        </a:p>
      </dgm:t>
    </dgm:pt>
    <dgm:pt modelId="{B764A6D9-3C07-4D01-8DB0-960B298E07B1}" type="parTrans" cxnId="{392DE792-F8BB-4124-A61B-54358950A500}">
      <dgm:prSet/>
      <dgm:spPr/>
      <dgm:t>
        <a:bodyPr/>
        <a:lstStyle/>
        <a:p>
          <a:endParaRPr lang="en-US"/>
        </a:p>
      </dgm:t>
    </dgm:pt>
    <dgm:pt modelId="{C3FD7D32-1236-48DF-BB38-B1A942841F50}" type="sibTrans" cxnId="{392DE792-F8BB-4124-A61B-54358950A500}">
      <dgm:prSet/>
      <dgm:spPr/>
      <dgm:t>
        <a:bodyPr/>
        <a:lstStyle/>
        <a:p>
          <a:endParaRPr lang="en-US"/>
        </a:p>
      </dgm:t>
    </dgm:pt>
    <dgm:pt modelId="{C344768E-5DFB-4139-B596-46CF7F76E6C4}">
      <dgm:prSet phldrT="[Text]"/>
      <dgm:spPr/>
      <dgm:t>
        <a:bodyPr/>
        <a:lstStyle/>
        <a:p>
          <a:r>
            <a:rPr lang="en-US" dirty="0"/>
            <a:t>Teacher records</a:t>
          </a:r>
        </a:p>
      </dgm:t>
    </dgm:pt>
    <dgm:pt modelId="{8B715465-4A2D-4A33-BC25-22F6A4195C10}" type="parTrans" cxnId="{9BBA85D5-205A-4D63-BC2F-B767FB555EFA}">
      <dgm:prSet/>
      <dgm:spPr/>
      <dgm:t>
        <a:bodyPr/>
        <a:lstStyle/>
        <a:p>
          <a:endParaRPr lang="en-US"/>
        </a:p>
      </dgm:t>
    </dgm:pt>
    <dgm:pt modelId="{248A4313-23F0-4807-A55B-38417113BB94}" type="sibTrans" cxnId="{9BBA85D5-205A-4D63-BC2F-B767FB555EFA}">
      <dgm:prSet/>
      <dgm:spPr/>
      <dgm:t>
        <a:bodyPr/>
        <a:lstStyle/>
        <a:p>
          <a:endParaRPr lang="en-US"/>
        </a:p>
      </dgm:t>
    </dgm:pt>
    <dgm:pt modelId="{DB7AF0B0-312E-40E8-8586-DC31A4265420}">
      <dgm:prSet/>
      <dgm:spPr/>
      <dgm:t>
        <a:bodyPr/>
        <a:lstStyle/>
        <a:p>
          <a:r>
            <a:rPr lang="en-US"/>
            <a:t>Student information</a:t>
          </a:r>
        </a:p>
      </dgm:t>
    </dgm:pt>
    <dgm:pt modelId="{4B317CBD-44C5-45A8-98F3-AE181D8FAB9F}" type="parTrans" cxnId="{0DF5917B-17EF-46DD-9D40-9943D3770126}">
      <dgm:prSet/>
      <dgm:spPr/>
      <dgm:t>
        <a:bodyPr/>
        <a:lstStyle/>
        <a:p>
          <a:endParaRPr lang="en-US"/>
        </a:p>
      </dgm:t>
    </dgm:pt>
    <dgm:pt modelId="{1E3D6954-86BF-4CC9-8387-AF33E1EC3DB1}" type="sibTrans" cxnId="{0DF5917B-17EF-46DD-9D40-9943D3770126}">
      <dgm:prSet/>
      <dgm:spPr/>
      <dgm:t>
        <a:bodyPr/>
        <a:lstStyle/>
        <a:p>
          <a:endParaRPr lang="en-US"/>
        </a:p>
      </dgm:t>
    </dgm:pt>
    <dgm:pt modelId="{D6ACA946-D4AD-4FD9-A066-5C424B95A8F3}" type="pres">
      <dgm:prSet presAssocID="{2B7EC53F-6F8F-4F53-8C5A-00BF167DE461}" presName="diagram" presStyleCnt="0">
        <dgm:presLayoutVars>
          <dgm:dir/>
          <dgm:resizeHandles val="exact"/>
        </dgm:presLayoutVars>
      </dgm:prSet>
      <dgm:spPr/>
    </dgm:pt>
    <dgm:pt modelId="{5A9E4345-804A-45CE-8391-B79DC65F3CC9}" type="pres">
      <dgm:prSet presAssocID="{0357CB0C-1BEC-4E7B-9183-C3876A2C8F16}" presName="node" presStyleLbl="node1" presStyleIdx="0" presStyleCnt="6">
        <dgm:presLayoutVars>
          <dgm:bulletEnabled val="1"/>
        </dgm:presLayoutVars>
      </dgm:prSet>
      <dgm:spPr/>
    </dgm:pt>
    <dgm:pt modelId="{771ED679-72F9-4166-9189-F182C7454EFD}" type="pres">
      <dgm:prSet presAssocID="{81AB6117-4BF4-46C7-A2D3-F6CF25A1B7CF}" presName="sibTrans" presStyleCnt="0"/>
      <dgm:spPr/>
    </dgm:pt>
    <dgm:pt modelId="{57F45339-39C0-4353-96CF-B370B47BD6A5}" type="pres">
      <dgm:prSet presAssocID="{DB7AF0B0-312E-40E8-8586-DC31A4265420}" presName="node" presStyleLbl="node1" presStyleIdx="1" presStyleCnt="6">
        <dgm:presLayoutVars>
          <dgm:bulletEnabled val="1"/>
        </dgm:presLayoutVars>
      </dgm:prSet>
      <dgm:spPr/>
    </dgm:pt>
    <dgm:pt modelId="{9494B2DA-BF88-48DD-8AD4-6D400BB0F7DA}" type="pres">
      <dgm:prSet presAssocID="{1E3D6954-86BF-4CC9-8387-AF33E1EC3DB1}" presName="sibTrans" presStyleCnt="0"/>
      <dgm:spPr/>
    </dgm:pt>
    <dgm:pt modelId="{836ED793-442C-4C81-88AD-D6C052A8CFC3}" type="pres">
      <dgm:prSet presAssocID="{245F20FE-8116-4CA3-A8F3-F468A75B38A3}" presName="node" presStyleLbl="node1" presStyleIdx="2" presStyleCnt="6">
        <dgm:presLayoutVars>
          <dgm:bulletEnabled val="1"/>
        </dgm:presLayoutVars>
      </dgm:prSet>
      <dgm:spPr/>
    </dgm:pt>
    <dgm:pt modelId="{846C70AD-B906-458B-87BE-843B578B03EF}" type="pres">
      <dgm:prSet presAssocID="{8162A8A4-B99B-42AC-9D31-1D2E0B9A1299}" presName="sibTrans" presStyleCnt="0"/>
      <dgm:spPr/>
    </dgm:pt>
    <dgm:pt modelId="{2359A541-48C6-46D2-A809-D1F89DAFCECA}" type="pres">
      <dgm:prSet presAssocID="{3DC7CA0F-98A3-489D-9427-A64D36EC446A}" presName="node" presStyleLbl="node1" presStyleIdx="3" presStyleCnt="6">
        <dgm:presLayoutVars>
          <dgm:bulletEnabled val="1"/>
        </dgm:presLayoutVars>
      </dgm:prSet>
      <dgm:spPr/>
    </dgm:pt>
    <dgm:pt modelId="{C15508F1-F9DC-4A82-A7CD-57127B102AE0}" type="pres">
      <dgm:prSet presAssocID="{A2DB2F2A-1E98-4FC7-BE61-0296588105FD}" presName="sibTrans" presStyleCnt="0"/>
      <dgm:spPr/>
    </dgm:pt>
    <dgm:pt modelId="{F380D1AB-D1C5-4E95-9431-EE100E3669DB}" type="pres">
      <dgm:prSet presAssocID="{425D4365-3B6F-4A59-97B0-CDD464EFBDDB}" presName="node" presStyleLbl="node1" presStyleIdx="4" presStyleCnt="6">
        <dgm:presLayoutVars>
          <dgm:bulletEnabled val="1"/>
        </dgm:presLayoutVars>
      </dgm:prSet>
      <dgm:spPr/>
    </dgm:pt>
    <dgm:pt modelId="{96D6E733-FB95-4795-AB24-BAC0B427E2C8}" type="pres">
      <dgm:prSet presAssocID="{C3FD7D32-1236-48DF-BB38-B1A942841F50}" presName="sibTrans" presStyleCnt="0"/>
      <dgm:spPr/>
    </dgm:pt>
    <dgm:pt modelId="{E5A39F28-981B-43A5-BF21-5DF13800BA05}" type="pres">
      <dgm:prSet presAssocID="{C344768E-5DFB-4139-B596-46CF7F76E6C4}" presName="node" presStyleLbl="node1" presStyleIdx="5" presStyleCnt="6">
        <dgm:presLayoutVars>
          <dgm:bulletEnabled val="1"/>
        </dgm:presLayoutVars>
      </dgm:prSet>
      <dgm:spPr/>
    </dgm:pt>
  </dgm:ptLst>
  <dgm:cxnLst>
    <dgm:cxn modelId="{13D89F07-CDCB-4075-952B-84B9F6623752}" type="presOf" srcId="{2B7EC53F-6F8F-4F53-8C5A-00BF167DE461}" destId="{D6ACA946-D4AD-4FD9-A066-5C424B95A8F3}" srcOrd="0" destOrd="0" presId="urn:microsoft.com/office/officeart/2005/8/layout/default"/>
    <dgm:cxn modelId="{65E2233D-EEAB-47A7-AC6B-5F010A06803E}" srcId="{2B7EC53F-6F8F-4F53-8C5A-00BF167DE461}" destId="{3DC7CA0F-98A3-489D-9427-A64D36EC446A}" srcOrd="3" destOrd="0" parTransId="{62C3ACC6-402E-4BE2-8580-31E8D2CD0E18}" sibTransId="{A2DB2F2A-1E98-4FC7-BE61-0296588105FD}"/>
    <dgm:cxn modelId="{8F63456F-AB1D-42C6-A717-ED11FC4DF47A}" srcId="{2B7EC53F-6F8F-4F53-8C5A-00BF167DE461}" destId="{0357CB0C-1BEC-4E7B-9183-C3876A2C8F16}" srcOrd="0" destOrd="0" parTransId="{F0E0CB77-DCDC-4DF6-AF9E-7B9BE1CFC052}" sibTransId="{81AB6117-4BF4-46C7-A2D3-F6CF25A1B7CF}"/>
    <dgm:cxn modelId="{1F778174-AF89-4115-A95F-A4B2F40CB402}" type="presOf" srcId="{245F20FE-8116-4CA3-A8F3-F468A75B38A3}" destId="{836ED793-442C-4C81-88AD-D6C052A8CFC3}" srcOrd="0" destOrd="0" presId="urn:microsoft.com/office/officeart/2005/8/layout/default"/>
    <dgm:cxn modelId="{7B4B0478-3CD7-49BB-A37B-AC3D0FE5E8E4}" type="presOf" srcId="{DB7AF0B0-312E-40E8-8586-DC31A4265420}" destId="{57F45339-39C0-4353-96CF-B370B47BD6A5}" srcOrd="0" destOrd="0" presId="urn:microsoft.com/office/officeart/2005/8/layout/default"/>
    <dgm:cxn modelId="{0DF5917B-17EF-46DD-9D40-9943D3770126}" srcId="{2B7EC53F-6F8F-4F53-8C5A-00BF167DE461}" destId="{DB7AF0B0-312E-40E8-8586-DC31A4265420}" srcOrd="1" destOrd="0" parTransId="{4B317CBD-44C5-45A8-98F3-AE181D8FAB9F}" sibTransId="{1E3D6954-86BF-4CC9-8387-AF33E1EC3DB1}"/>
    <dgm:cxn modelId="{392DE792-F8BB-4124-A61B-54358950A500}" srcId="{2B7EC53F-6F8F-4F53-8C5A-00BF167DE461}" destId="{425D4365-3B6F-4A59-97B0-CDD464EFBDDB}" srcOrd="4" destOrd="0" parTransId="{B764A6D9-3C07-4D01-8DB0-960B298E07B1}" sibTransId="{C3FD7D32-1236-48DF-BB38-B1A942841F50}"/>
    <dgm:cxn modelId="{82B7DFBE-1BE8-476B-85A1-F04DF000D01E}" type="presOf" srcId="{0357CB0C-1BEC-4E7B-9183-C3876A2C8F16}" destId="{5A9E4345-804A-45CE-8391-B79DC65F3CC9}" srcOrd="0" destOrd="0" presId="urn:microsoft.com/office/officeart/2005/8/layout/default"/>
    <dgm:cxn modelId="{1D8BB1C4-9152-43F4-B025-E286566BF3B8}" type="presOf" srcId="{C344768E-5DFB-4139-B596-46CF7F76E6C4}" destId="{E5A39F28-981B-43A5-BF21-5DF13800BA05}" srcOrd="0" destOrd="0" presId="urn:microsoft.com/office/officeart/2005/8/layout/default"/>
    <dgm:cxn modelId="{DD906FCF-F184-45E5-9673-6EC3D4ACDBC4}" type="presOf" srcId="{425D4365-3B6F-4A59-97B0-CDD464EFBDDB}" destId="{F380D1AB-D1C5-4E95-9431-EE100E3669DB}" srcOrd="0" destOrd="0" presId="urn:microsoft.com/office/officeart/2005/8/layout/default"/>
    <dgm:cxn modelId="{9BBA85D5-205A-4D63-BC2F-B767FB555EFA}" srcId="{2B7EC53F-6F8F-4F53-8C5A-00BF167DE461}" destId="{C344768E-5DFB-4139-B596-46CF7F76E6C4}" srcOrd="5" destOrd="0" parTransId="{8B715465-4A2D-4A33-BC25-22F6A4195C10}" sibTransId="{248A4313-23F0-4807-A55B-38417113BB94}"/>
    <dgm:cxn modelId="{21C3A4DD-D05C-438C-A1D7-2018FF550D7D}" srcId="{2B7EC53F-6F8F-4F53-8C5A-00BF167DE461}" destId="{245F20FE-8116-4CA3-A8F3-F468A75B38A3}" srcOrd="2" destOrd="0" parTransId="{0FF9B8CE-F859-4824-BCFA-727C5E612EA6}" sibTransId="{8162A8A4-B99B-42AC-9D31-1D2E0B9A1299}"/>
    <dgm:cxn modelId="{4A86F8F8-4001-4B36-898A-8B388C59B8E8}" type="presOf" srcId="{3DC7CA0F-98A3-489D-9427-A64D36EC446A}" destId="{2359A541-48C6-46D2-A809-D1F89DAFCECA}" srcOrd="0" destOrd="0" presId="urn:microsoft.com/office/officeart/2005/8/layout/default"/>
    <dgm:cxn modelId="{2019FCCE-F363-4F3D-AC53-29AAB8D39369}" type="presParOf" srcId="{D6ACA946-D4AD-4FD9-A066-5C424B95A8F3}" destId="{5A9E4345-804A-45CE-8391-B79DC65F3CC9}" srcOrd="0" destOrd="0" presId="urn:microsoft.com/office/officeart/2005/8/layout/default"/>
    <dgm:cxn modelId="{B23D8B18-614D-4ABA-9498-90C9832C9C05}" type="presParOf" srcId="{D6ACA946-D4AD-4FD9-A066-5C424B95A8F3}" destId="{771ED679-72F9-4166-9189-F182C7454EFD}" srcOrd="1" destOrd="0" presId="urn:microsoft.com/office/officeart/2005/8/layout/default"/>
    <dgm:cxn modelId="{4F046818-199A-4D43-ADFB-8459B3747AFF}" type="presParOf" srcId="{D6ACA946-D4AD-4FD9-A066-5C424B95A8F3}" destId="{57F45339-39C0-4353-96CF-B370B47BD6A5}" srcOrd="2" destOrd="0" presId="urn:microsoft.com/office/officeart/2005/8/layout/default"/>
    <dgm:cxn modelId="{59A1CF89-8EED-40D6-B94F-3AFED19F7A5A}" type="presParOf" srcId="{D6ACA946-D4AD-4FD9-A066-5C424B95A8F3}" destId="{9494B2DA-BF88-48DD-8AD4-6D400BB0F7DA}" srcOrd="3" destOrd="0" presId="urn:microsoft.com/office/officeart/2005/8/layout/default"/>
    <dgm:cxn modelId="{5CAC2E48-F72E-4FB1-BA1B-960D5C10CBA0}" type="presParOf" srcId="{D6ACA946-D4AD-4FD9-A066-5C424B95A8F3}" destId="{836ED793-442C-4C81-88AD-D6C052A8CFC3}" srcOrd="4" destOrd="0" presId="urn:microsoft.com/office/officeart/2005/8/layout/default"/>
    <dgm:cxn modelId="{25DF3966-634F-4D17-9BCD-EA012243AA94}" type="presParOf" srcId="{D6ACA946-D4AD-4FD9-A066-5C424B95A8F3}" destId="{846C70AD-B906-458B-87BE-843B578B03EF}" srcOrd="5" destOrd="0" presId="urn:microsoft.com/office/officeart/2005/8/layout/default"/>
    <dgm:cxn modelId="{C890D9BB-BE8A-4829-99D3-4F3EB9D460F8}" type="presParOf" srcId="{D6ACA946-D4AD-4FD9-A066-5C424B95A8F3}" destId="{2359A541-48C6-46D2-A809-D1F89DAFCECA}" srcOrd="6" destOrd="0" presId="urn:microsoft.com/office/officeart/2005/8/layout/default"/>
    <dgm:cxn modelId="{C3575A83-735D-42EA-93B1-E706DB24409D}" type="presParOf" srcId="{D6ACA946-D4AD-4FD9-A066-5C424B95A8F3}" destId="{C15508F1-F9DC-4A82-A7CD-57127B102AE0}" srcOrd="7" destOrd="0" presId="urn:microsoft.com/office/officeart/2005/8/layout/default"/>
    <dgm:cxn modelId="{55023681-CC9E-402D-8414-74CA9A2BED83}" type="presParOf" srcId="{D6ACA946-D4AD-4FD9-A066-5C424B95A8F3}" destId="{F380D1AB-D1C5-4E95-9431-EE100E3669DB}" srcOrd="8" destOrd="0" presId="urn:microsoft.com/office/officeart/2005/8/layout/default"/>
    <dgm:cxn modelId="{1E5CEAB8-4DA7-438F-83C3-72155BF1FDDE}" type="presParOf" srcId="{D6ACA946-D4AD-4FD9-A066-5C424B95A8F3}" destId="{96D6E733-FB95-4795-AB24-BAC0B427E2C8}" srcOrd="9" destOrd="0" presId="urn:microsoft.com/office/officeart/2005/8/layout/default"/>
    <dgm:cxn modelId="{44459B0C-680E-4DF8-91BC-F9F508688DD4}" type="presParOf" srcId="{D6ACA946-D4AD-4FD9-A066-5C424B95A8F3}" destId="{E5A39F28-981B-43A5-BF21-5DF13800BA0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EC53F-6F8F-4F53-8C5A-00BF167DE4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7CB0C-1BEC-4E7B-9183-C3876A2C8F16}">
      <dgm:prSet phldrT="[Text]"/>
      <dgm:spPr/>
      <dgm:t>
        <a:bodyPr/>
        <a:lstStyle/>
        <a:p>
          <a:r>
            <a:rPr lang="en-US" dirty="0"/>
            <a:t>Admin: Stats, Attendance</a:t>
          </a:r>
        </a:p>
      </dgm:t>
    </dgm:pt>
    <dgm:pt modelId="{F0E0CB77-DCDC-4DF6-AF9E-7B9BE1CFC052}" type="parTrans" cxnId="{8F63456F-AB1D-42C6-A717-ED11FC4DF47A}">
      <dgm:prSet/>
      <dgm:spPr/>
      <dgm:t>
        <a:bodyPr/>
        <a:lstStyle/>
        <a:p>
          <a:endParaRPr lang="en-US"/>
        </a:p>
      </dgm:t>
    </dgm:pt>
    <dgm:pt modelId="{81AB6117-4BF4-46C7-A2D3-F6CF25A1B7CF}" type="sibTrans" cxnId="{8F63456F-AB1D-42C6-A717-ED11FC4DF47A}">
      <dgm:prSet/>
      <dgm:spPr/>
      <dgm:t>
        <a:bodyPr/>
        <a:lstStyle/>
        <a:p>
          <a:endParaRPr lang="en-US"/>
        </a:p>
      </dgm:t>
    </dgm:pt>
    <dgm:pt modelId="{F2FF3D38-8B26-4AF0-BBA2-372FD32ABACB}">
      <dgm:prSet/>
      <dgm:spPr/>
      <dgm:t>
        <a:bodyPr/>
        <a:lstStyle/>
        <a:p>
          <a:r>
            <a:rPr lang="en-US"/>
            <a:t>Teacher: Assigned Classes, Attendance</a:t>
          </a:r>
        </a:p>
      </dgm:t>
    </dgm:pt>
    <dgm:pt modelId="{A7C0B90B-7D5B-4374-9321-C358BDE6C135}" type="parTrans" cxnId="{E77E37AD-01C0-4B9D-BA1B-A3FBDAC984F6}">
      <dgm:prSet/>
      <dgm:spPr/>
      <dgm:t>
        <a:bodyPr/>
        <a:lstStyle/>
        <a:p>
          <a:endParaRPr lang="en-US"/>
        </a:p>
      </dgm:t>
    </dgm:pt>
    <dgm:pt modelId="{12B748E4-43DC-44EA-960E-F59978DEACE3}" type="sibTrans" cxnId="{E77E37AD-01C0-4B9D-BA1B-A3FBDAC984F6}">
      <dgm:prSet/>
      <dgm:spPr/>
      <dgm:t>
        <a:bodyPr/>
        <a:lstStyle/>
        <a:p>
          <a:endParaRPr lang="en-US"/>
        </a:p>
      </dgm:t>
    </dgm:pt>
    <dgm:pt modelId="{93279E8B-232E-4A28-8EAE-9EACD93B9A0F}">
      <dgm:prSet/>
      <dgm:spPr/>
      <dgm:t>
        <a:bodyPr/>
        <a:lstStyle/>
        <a:p>
          <a:r>
            <a:rPr lang="en-US"/>
            <a:t>Student: Notices, Assignments, Results</a:t>
          </a:r>
        </a:p>
      </dgm:t>
    </dgm:pt>
    <dgm:pt modelId="{0630B101-27E2-4410-B353-3DC2EAA45F72}" type="parTrans" cxnId="{B3C6EC1E-DC38-49D5-A16F-4CB4BF6C80F0}">
      <dgm:prSet/>
      <dgm:spPr/>
      <dgm:t>
        <a:bodyPr/>
        <a:lstStyle/>
        <a:p>
          <a:endParaRPr lang="en-US"/>
        </a:p>
      </dgm:t>
    </dgm:pt>
    <dgm:pt modelId="{2E404C8F-D34B-4E40-AF68-65C9B9CAC68C}" type="sibTrans" cxnId="{B3C6EC1E-DC38-49D5-A16F-4CB4BF6C80F0}">
      <dgm:prSet/>
      <dgm:spPr/>
      <dgm:t>
        <a:bodyPr/>
        <a:lstStyle/>
        <a:p>
          <a:endParaRPr lang="en-US"/>
        </a:p>
      </dgm:t>
    </dgm:pt>
    <dgm:pt modelId="{D6ACA946-D4AD-4FD9-A066-5C424B95A8F3}" type="pres">
      <dgm:prSet presAssocID="{2B7EC53F-6F8F-4F53-8C5A-00BF167DE461}" presName="diagram" presStyleCnt="0">
        <dgm:presLayoutVars>
          <dgm:dir/>
          <dgm:resizeHandles val="exact"/>
        </dgm:presLayoutVars>
      </dgm:prSet>
      <dgm:spPr/>
    </dgm:pt>
    <dgm:pt modelId="{5A9E4345-804A-45CE-8391-B79DC65F3CC9}" type="pres">
      <dgm:prSet presAssocID="{0357CB0C-1BEC-4E7B-9183-C3876A2C8F16}" presName="node" presStyleLbl="node1" presStyleIdx="0" presStyleCnt="3">
        <dgm:presLayoutVars>
          <dgm:bulletEnabled val="1"/>
        </dgm:presLayoutVars>
      </dgm:prSet>
      <dgm:spPr/>
    </dgm:pt>
    <dgm:pt modelId="{771ED679-72F9-4166-9189-F182C7454EFD}" type="pres">
      <dgm:prSet presAssocID="{81AB6117-4BF4-46C7-A2D3-F6CF25A1B7CF}" presName="sibTrans" presStyleCnt="0"/>
      <dgm:spPr/>
    </dgm:pt>
    <dgm:pt modelId="{C0C03538-F154-41FE-8380-BA420A98A001}" type="pres">
      <dgm:prSet presAssocID="{F2FF3D38-8B26-4AF0-BBA2-372FD32ABACB}" presName="node" presStyleLbl="node1" presStyleIdx="1" presStyleCnt="3">
        <dgm:presLayoutVars>
          <dgm:bulletEnabled val="1"/>
        </dgm:presLayoutVars>
      </dgm:prSet>
      <dgm:spPr/>
    </dgm:pt>
    <dgm:pt modelId="{54673064-3DEA-4B9D-90B7-733B53F341FF}" type="pres">
      <dgm:prSet presAssocID="{12B748E4-43DC-44EA-960E-F59978DEACE3}" presName="sibTrans" presStyleCnt="0"/>
      <dgm:spPr/>
    </dgm:pt>
    <dgm:pt modelId="{4A32459E-53DD-49C0-A889-36A4730F8E57}" type="pres">
      <dgm:prSet presAssocID="{93279E8B-232E-4A28-8EAE-9EACD93B9A0F}" presName="node" presStyleLbl="node1" presStyleIdx="2" presStyleCnt="3">
        <dgm:presLayoutVars>
          <dgm:bulletEnabled val="1"/>
        </dgm:presLayoutVars>
      </dgm:prSet>
      <dgm:spPr/>
    </dgm:pt>
  </dgm:ptLst>
  <dgm:cxnLst>
    <dgm:cxn modelId="{13D89F07-CDCB-4075-952B-84B9F6623752}" type="presOf" srcId="{2B7EC53F-6F8F-4F53-8C5A-00BF167DE461}" destId="{D6ACA946-D4AD-4FD9-A066-5C424B95A8F3}" srcOrd="0" destOrd="0" presId="urn:microsoft.com/office/officeart/2005/8/layout/default"/>
    <dgm:cxn modelId="{B3C6EC1E-DC38-49D5-A16F-4CB4BF6C80F0}" srcId="{2B7EC53F-6F8F-4F53-8C5A-00BF167DE461}" destId="{93279E8B-232E-4A28-8EAE-9EACD93B9A0F}" srcOrd="2" destOrd="0" parTransId="{0630B101-27E2-4410-B353-3DC2EAA45F72}" sibTransId="{2E404C8F-D34B-4E40-AF68-65C9B9CAC68C}"/>
    <dgm:cxn modelId="{8F63456F-AB1D-42C6-A717-ED11FC4DF47A}" srcId="{2B7EC53F-6F8F-4F53-8C5A-00BF167DE461}" destId="{0357CB0C-1BEC-4E7B-9183-C3876A2C8F16}" srcOrd="0" destOrd="0" parTransId="{F0E0CB77-DCDC-4DF6-AF9E-7B9BE1CFC052}" sibTransId="{81AB6117-4BF4-46C7-A2D3-F6CF25A1B7CF}"/>
    <dgm:cxn modelId="{A5765F70-907D-418C-8EBD-4C333BB43109}" type="presOf" srcId="{93279E8B-232E-4A28-8EAE-9EACD93B9A0F}" destId="{4A32459E-53DD-49C0-A889-36A4730F8E57}" srcOrd="0" destOrd="0" presId="urn:microsoft.com/office/officeart/2005/8/layout/default"/>
    <dgm:cxn modelId="{E77E37AD-01C0-4B9D-BA1B-A3FBDAC984F6}" srcId="{2B7EC53F-6F8F-4F53-8C5A-00BF167DE461}" destId="{F2FF3D38-8B26-4AF0-BBA2-372FD32ABACB}" srcOrd="1" destOrd="0" parTransId="{A7C0B90B-7D5B-4374-9321-C358BDE6C135}" sibTransId="{12B748E4-43DC-44EA-960E-F59978DEACE3}"/>
    <dgm:cxn modelId="{82B7DFBE-1BE8-476B-85A1-F04DF000D01E}" type="presOf" srcId="{0357CB0C-1BEC-4E7B-9183-C3876A2C8F16}" destId="{5A9E4345-804A-45CE-8391-B79DC65F3CC9}" srcOrd="0" destOrd="0" presId="urn:microsoft.com/office/officeart/2005/8/layout/default"/>
    <dgm:cxn modelId="{4385ECD1-C544-4103-B103-7058F90E192F}" type="presOf" srcId="{F2FF3D38-8B26-4AF0-BBA2-372FD32ABACB}" destId="{C0C03538-F154-41FE-8380-BA420A98A001}" srcOrd="0" destOrd="0" presId="urn:microsoft.com/office/officeart/2005/8/layout/default"/>
    <dgm:cxn modelId="{2019FCCE-F363-4F3D-AC53-29AAB8D39369}" type="presParOf" srcId="{D6ACA946-D4AD-4FD9-A066-5C424B95A8F3}" destId="{5A9E4345-804A-45CE-8391-B79DC65F3CC9}" srcOrd="0" destOrd="0" presId="urn:microsoft.com/office/officeart/2005/8/layout/default"/>
    <dgm:cxn modelId="{B23D8B18-614D-4ABA-9498-90C9832C9C05}" type="presParOf" srcId="{D6ACA946-D4AD-4FD9-A066-5C424B95A8F3}" destId="{771ED679-72F9-4166-9189-F182C7454EFD}" srcOrd="1" destOrd="0" presId="urn:microsoft.com/office/officeart/2005/8/layout/default"/>
    <dgm:cxn modelId="{7C3E1FB1-698E-4250-8D8D-4FF8C4A5F21F}" type="presParOf" srcId="{D6ACA946-D4AD-4FD9-A066-5C424B95A8F3}" destId="{C0C03538-F154-41FE-8380-BA420A98A001}" srcOrd="2" destOrd="0" presId="urn:microsoft.com/office/officeart/2005/8/layout/default"/>
    <dgm:cxn modelId="{82CD2EEF-F0F4-4939-A35D-7295FA2E5C38}" type="presParOf" srcId="{D6ACA946-D4AD-4FD9-A066-5C424B95A8F3}" destId="{54673064-3DEA-4B9D-90B7-733B53F341FF}" srcOrd="3" destOrd="0" presId="urn:microsoft.com/office/officeart/2005/8/layout/default"/>
    <dgm:cxn modelId="{1A9DFFF3-7F60-4FB5-8D05-F1F264DF4600}" type="presParOf" srcId="{D6ACA946-D4AD-4FD9-A066-5C424B95A8F3}" destId="{4A32459E-53DD-49C0-A889-36A4730F8E5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E4345-804A-45CE-8391-B79DC65F3CC9}">
      <dsp:nvSpPr>
        <dsp:cNvPr id="0" name=""/>
        <dsp:cNvSpPr/>
      </dsp:nvSpPr>
      <dsp:spPr>
        <a:xfrm>
          <a:off x="1052988" y="1346"/>
          <a:ext cx="2485132" cy="1491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Attendance</a:t>
          </a:r>
        </a:p>
      </dsp:txBody>
      <dsp:txXfrm>
        <a:off x="1052988" y="1346"/>
        <a:ext cx="2485132" cy="1491079"/>
      </dsp:txXfrm>
    </dsp:sp>
    <dsp:sp modelId="{57F45339-39C0-4353-96CF-B370B47BD6A5}">
      <dsp:nvSpPr>
        <dsp:cNvPr id="0" name=""/>
        <dsp:cNvSpPr/>
      </dsp:nvSpPr>
      <dsp:spPr>
        <a:xfrm>
          <a:off x="3786633" y="1346"/>
          <a:ext cx="2485132" cy="1491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Student information</a:t>
          </a:r>
        </a:p>
      </dsp:txBody>
      <dsp:txXfrm>
        <a:off x="3786633" y="1346"/>
        <a:ext cx="2485132" cy="1491079"/>
      </dsp:txXfrm>
    </dsp:sp>
    <dsp:sp modelId="{836ED793-442C-4C81-88AD-D6C052A8CFC3}">
      <dsp:nvSpPr>
        <dsp:cNvPr id="0" name=""/>
        <dsp:cNvSpPr/>
      </dsp:nvSpPr>
      <dsp:spPr>
        <a:xfrm>
          <a:off x="6520279" y="1346"/>
          <a:ext cx="2485132" cy="1491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Fees</a:t>
          </a:r>
        </a:p>
      </dsp:txBody>
      <dsp:txXfrm>
        <a:off x="6520279" y="1346"/>
        <a:ext cx="2485132" cy="1491079"/>
      </dsp:txXfrm>
    </dsp:sp>
    <dsp:sp modelId="{2359A541-48C6-46D2-A809-D1F89DAFCECA}">
      <dsp:nvSpPr>
        <dsp:cNvPr id="0" name=""/>
        <dsp:cNvSpPr/>
      </dsp:nvSpPr>
      <dsp:spPr>
        <a:xfrm>
          <a:off x="1052988" y="1740938"/>
          <a:ext cx="2485132" cy="1491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Exams</a:t>
          </a:r>
        </a:p>
      </dsp:txBody>
      <dsp:txXfrm>
        <a:off x="1052988" y="1740938"/>
        <a:ext cx="2485132" cy="1491079"/>
      </dsp:txXfrm>
    </dsp:sp>
    <dsp:sp modelId="{F380D1AB-D1C5-4E95-9431-EE100E3669DB}">
      <dsp:nvSpPr>
        <dsp:cNvPr id="0" name=""/>
        <dsp:cNvSpPr/>
      </dsp:nvSpPr>
      <dsp:spPr>
        <a:xfrm>
          <a:off x="3786633" y="1740938"/>
          <a:ext cx="2485132" cy="1491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Timetables</a:t>
          </a:r>
        </a:p>
      </dsp:txBody>
      <dsp:txXfrm>
        <a:off x="3786633" y="1740938"/>
        <a:ext cx="2485132" cy="1491079"/>
      </dsp:txXfrm>
    </dsp:sp>
    <dsp:sp modelId="{E5A39F28-981B-43A5-BF21-5DF13800BA05}">
      <dsp:nvSpPr>
        <dsp:cNvPr id="0" name=""/>
        <dsp:cNvSpPr/>
      </dsp:nvSpPr>
      <dsp:spPr>
        <a:xfrm>
          <a:off x="6520279" y="1740938"/>
          <a:ext cx="2485132" cy="1491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Teacher records</a:t>
          </a:r>
        </a:p>
      </dsp:txBody>
      <dsp:txXfrm>
        <a:off x="6520279" y="1740938"/>
        <a:ext cx="2485132" cy="149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E4345-804A-45CE-8391-B79DC65F3CC9}">
      <dsp:nvSpPr>
        <dsp:cNvPr id="0" name=""/>
        <dsp:cNvSpPr/>
      </dsp:nvSpPr>
      <dsp:spPr>
        <a:xfrm>
          <a:off x="0" y="67370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Admin: Stats, Attendance</a:t>
          </a:r>
        </a:p>
      </dsp:txBody>
      <dsp:txXfrm>
        <a:off x="0" y="673707"/>
        <a:ext cx="3143249" cy="1885950"/>
      </dsp:txXfrm>
    </dsp:sp>
    <dsp:sp modelId="{C0C03538-F154-41FE-8380-BA420A98A001}">
      <dsp:nvSpPr>
        <dsp:cNvPr id="0" name=""/>
        <dsp:cNvSpPr/>
      </dsp:nvSpPr>
      <dsp:spPr>
        <a:xfrm>
          <a:off x="3457575" y="67370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Teacher: Assigned Classes, Attendance</a:t>
          </a:r>
        </a:p>
      </dsp:txBody>
      <dsp:txXfrm>
        <a:off x="3457575" y="673707"/>
        <a:ext cx="3143249" cy="1885950"/>
      </dsp:txXfrm>
    </dsp:sp>
    <dsp:sp modelId="{4A32459E-53DD-49C0-A889-36A4730F8E57}">
      <dsp:nvSpPr>
        <dsp:cNvPr id="0" name=""/>
        <dsp:cNvSpPr/>
      </dsp:nvSpPr>
      <dsp:spPr>
        <a:xfrm>
          <a:off x="6915149" y="67370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Student: Notices, Assignments, Results</a:t>
          </a:r>
        </a:p>
      </dsp:txBody>
      <dsp:txXfrm>
        <a:off x="6915149" y="673707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School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Debanjan </a:t>
            </a:r>
            <a:r>
              <a:rPr lang="en-US" dirty="0" err="1"/>
              <a:t>paul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students, teachers, classes, subjects</a:t>
            </a:r>
          </a:p>
          <a:p>
            <a:r>
              <a:rPr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attendance, fees, exams, results, timetable, </a:t>
            </a:r>
            <a:r>
              <a:rPr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admin_users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by User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Manage teachers/students, set timetable, send notices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Mark attendance, enter marks, view classes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View timetable, check results, pay fees, receive notices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/ 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SMS/Email notifications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ttendance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for both teachers and students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Chat system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Google Calendar sync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Firebase real-time updates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student day by day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Folder Structure 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School-ERP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1917"/>
          </a:xfrm>
        </p:spPr>
        <p:txBody>
          <a:bodyPr>
            <a:noAutofit/>
          </a:bodyPr>
          <a:lstStyle/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school-</a:t>
            </a:r>
            <a:r>
              <a:rPr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client/ (Frontend)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server/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routes/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controllers/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models/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middleware/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app.js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config/db.js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.env</a:t>
            </a:r>
          </a:p>
          <a:p>
            <a:r>
              <a:rPr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endParaRPr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531E9-C5A0-5E76-C7E8-557B050B9FF1}"/>
              </a:ext>
            </a:extLst>
          </p:cNvPr>
          <p:cNvSpPr txBox="1"/>
          <p:nvPr/>
        </p:nvSpPr>
        <p:spPr>
          <a:xfrm>
            <a:off x="1680882" y="900953"/>
            <a:ext cx="8364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Everyone………</a:t>
            </a:r>
          </a:p>
        </p:txBody>
      </p:sp>
    </p:spTree>
    <p:extLst>
      <p:ext uri="{BB962C8B-B14F-4D97-AF65-F5344CB8AC3E}">
        <p14:creationId xmlns:p14="http://schemas.microsoft.com/office/powerpoint/2010/main" val="333611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a School ERP System?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A6D5E4-E25D-CF00-5393-97477C171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104"/>
              </p:ext>
            </p:extLst>
          </p:nvPr>
        </p:nvGraphicFramePr>
        <p:xfrm>
          <a:off x="1096963" y="2635624"/>
          <a:ext cx="10058400" cy="3233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66086B-AF6B-2884-8ECB-8A3FD4AC7343}"/>
              </a:ext>
            </a:extLst>
          </p:cNvPr>
          <p:cNvSpPr txBox="1"/>
          <p:nvPr/>
        </p:nvSpPr>
        <p:spPr>
          <a:xfrm>
            <a:off x="1264024" y="2070847"/>
            <a:ext cx="9735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School ERP System is a software application to manage school activities such as: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7684-8C66-5689-DA3B-705BCB74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56" y="864828"/>
            <a:ext cx="10058400" cy="869844"/>
          </a:xfrm>
        </p:spPr>
        <p:txBody>
          <a:bodyPr/>
          <a:lstStyle/>
          <a:p>
            <a:r>
              <a:rPr lang="en-US" dirty="0"/>
              <a:t>Core Modules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FC6E3-10A1-AE02-2257-B4C3AC21D32E}"/>
              </a:ext>
            </a:extLst>
          </p:cNvPr>
          <p:cNvSpPr txBox="1"/>
          <p:nvPr/>
        </p:nvSpPr>
        <p:spPr>
          <a:xfrm>
            <a:off x="726141" y="2205318"/>
            <a:ext cx="10797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Authentication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Dashboards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Student Management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Teacher Management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Class &amp; Section Management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Attendance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Fee Management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Timetable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Examination &amp; Results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Notices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Library (Optional)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Transport (Optional)</a:t>
            </a:r>
          </a:p>
        </p:txBody>
      </p:sp>
    </p:spTree>
    <p:extLst>
      <p:ext uri="{BB962C8B-B14F-4D97-AF65-F5344CB8AC3E}">
        <p14:creationId xmlns:p14="http://schemas.microsoft.com/office/powerpoint/2010/main" val="35611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49B26E-4070-2BC1-C257-053BB7B0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6D39-8AE8-B329-57CD-C6BA10B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Authentication &amp; Dashboards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578696-1E51-B28B-68FA-017A9AEC4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354863"/>
              </p:ext>
            </p:extLst>
          </p:nvPr>
        </p:nvGraphicFramePr>
        <p:xfrm>
          <a:off x="1096963" y="2635624"/>
          <a:ext cx="10058400" cy="3233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2BF9CE-7074-1EC8-C8F1-7AAA7629F2E5}"/>
              </a:ext>
            </a:extLst>
          </p:cNvPr>
          <p:cNvSpPr txBox="1"/>
          <p:nvPr/>
        </p:nvSpPr>
        <p:spPr>
          <a:xfrm>
            <a:off x="1264024" y="2070847"/>
            <a:ext cx="973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for Admin, Teachers, Students, Role-based access</a:t>
            </a:r>
          </a:p>
        </p:txBody>
      </p:sp>
    </p:spTree>
    <p:extLst>
      <p:ext uri="{BB962C8B-B14F-4D97-AF65-F5344CB8AC3E}">
        <p14:creationId xmlns:p14="http://schemas.microsoft.com/office/powerpoint/2010/main" val="4787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99B77-ED70-3DFE-B4C4-123B94DAD010}"/>
              </a:ext>
            </a:extLst>
          </p:cNvPr>
          <p:cNvSpPr txBox="1"/>
          <p:nvPr/>
        </p:nvSpPr>
        <p:spPr>
          <a:xfrm>
            <a:off x="1986802" y="541475"/>
            <a:ext cx="7964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&amp; Teacher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A2E5B-7E6D-CBDE-8DA1-94FF637D63CA}"/>
              </a:ext>
            </a:extLst>
          </p:cNvPr>
          <p:cNvSpPr txBox="1"/>
          <p:nvPr/>
        </p:nvSpPr>
        <p:spPr>
          <a:xfrm>
            <a:off x="995082" y="1559859"/>
            <a:ext cx="10475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Add/Edit/View details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Document upload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by class/name/ID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Add/Edit profiles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Assign to classes/subjects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Schedule management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4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1"/>
                </a:solidFill>
              </a:rPr>
              <a:t>Class, Attendance, Fee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4416014" cy="4077445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Section: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Create classes and assign subjects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Daily marking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Reports and history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6C9C2-77A9-235B-3C10-F2519344E7FA}"/>
              </a:ext>
            </a:extLst>
          </p:cNvPr>
          <p:cNvSpPr txBox="1"/>
          <p:nvPr/>
        </p:nvSpPr>
        <p:spPr>
          <a:xfrm>
            <a:off x="5836024" y="2043953"/>
            <a:ext cx="5319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Structure setup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Receipt generation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Due reminders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Timetable &amp; Examination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4294991" cy="4077446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Timetable: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Assign class schedules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Weekly view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Student Attendance as per the class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41368-5B4B-0CD9-302C-B144476FAD30}"/>
              </a:ext>
            </a:extLst>
          </p:cNvPr>
          <p:cNvSpPr txBox="1"/>
          <p:nvPr/>
        </p:nvSpPr>
        <p:spPr>
          <a:xfrm>
            <a:off x="5822576" y="2151529"/>
            <a:ext cx="5333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Exams &amp; Results: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Schedule exams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Record marks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report cards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Notices, Library, Transport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4133626" cy="4023658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Board: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Add/display notices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Internal messaging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Book management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Issue/return tracking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E76A7-6B61-A4B2-49EF-7EDBBC281950}"/>
              </a:ext>
            </a:extLst>
          </p:cNvPr>
          <p:cNvSpPr txBox="1"/>
          <p:nvPr/>
        </p:nvSpPr>
        <p:spPr>
          <a:xfrm>
            <a:off x="5230906" y="2084294"/>
            <a:ext cx="6051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Vehicle and route management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Driver details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3784002" cy="3760891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HTML, CSS, JavaScript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React.js / Vue.js /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CSS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Node.js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Express.js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30A1B-6755-0C66-807D-DA59A44954AD}"/>
              </a:ext>
            </a:extLst>
          </p:cNvPr>
          <p:cNvSpPr txBox="1"/>
          <p:nvPr/>
        </p:nvSpPr>
        <p:spPr>
          <a:xfrm>
            <a:off x="5365376" y="2057400"/>
            <a:ext cx="59167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MongoDB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JWT or session-based login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{8B47B154-6C8C-4686-BA0B-F4788E5C1637}TF235124e3-e6db-4c6d-93c8-733f2fadbc607bde6894_win32-d6339a7bd8ec</Template>
  <TotalTime>74</TotalTime>
  <Words>469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 Pro Cond Light</vt:lpstr>
      <vt:lpstr>Speak Pro</vt:lpstr>
      <vt:lpstr>Times New Roman</vt:lpstr>
      <vt:lpstr>RetrospectVTI</vt:lpstr>
      <vt:lpstr>School Management System</vt:lpstr>
      <vt:lpstr>What is a School ERP System?</vt:lpstr>
      <vt:lpstr>Core Modules Overview</vt:lpstr>
      <vt:lpstr>Authentication &amp; Dashboards</vt:lpstr>
      <vt:lpstr>PowerPoint Presentation</vt:lpstr>
      <vt:lpstr>Class, Attendance, Fee Modules</vt:lpstr>
      <vt:lpstr>Timetable &amp; Examination Modules</vt:lpstr>
      <vt:lpstr>Notices, Library, Transport Modules</vt:lpstr>
      <vt:lpstr>Technology Stack Suggestions</vt:lpstr>
      <vt:lpstr>Database Schema Overview</vt:lpstr>
      <vt:lpstr>Features by User Role</vt:lpstr>
      <vt:lpstr>Optional / Advanced Features</vt:lpstr>
      <vt:lpstr>Sample Folder Structure (School-ERP)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Debanjan Paul</dc:creator>
  <cp:lastModifiedBy>Debanjan Paul</cp:lastModifiedBy>
  <cp:revision>22</cp:revision>
  <dcterms:created xsi:type="dcterms:W3CDTF">2025-06-18T13:44:53Z</dcterms:created>
  <dcterms:modified xsi:type="dcterms:W3CDTF">2025-06-18T15:13:01Z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