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44" autoAdjust="0"/>
  </p:normalViewPr>
  <p:slideViewPr>
    <p:cSldViewPr snapToGrid="0">
      <p:cViewPr varScale="1">
        <p:scale>
          <a:sx n="83" d="100"/>
          <a:sy n="83" d="100"/>
        </p:scale>
        <p:origin x="4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2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1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8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2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0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5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8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6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3F357-D36F-4415-9167-35BC280AA75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6FAD-59E7-4806-89C3-5323307EA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37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71B6-C50A-2AB7-9A51-B438C8845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          LENDING CLUB CASE STUDY USING EDA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E3006-ECDC-34C9-063C-9B0ECCA4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048" y="4547118"/>
            <a:ext cx="4739951" cy="71068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                                       By</a:t>
            </a:r>
          </a:p>
          <a:p>
            <a:r>
              <a:rPr lang="en-GB" dirty="0"/>
              <a:t>                                            DEBABRATA GHOSH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4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96EC-6018-E189-F9A2-C4252149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loan in comparison to loan repayment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50F777-324B-141B-4400-56849D7B8F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2" r="609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EBE04-72FE-F121-E698-487FB42F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Debt consolidation has the highest number of loan repayment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Credit card holders are the 2</a:t>
            </a:r>
            <a:r>
              <a:rPr lang="en-IN" baseline="30000" dirty="0"/>
              <a:t>nd</a:t>
            </a:r>
            <a:r>
              <a:rPr lang="en-IN" dirty="0"/>
              <a:t> highest non-defaulters</a:t>
            </a:r>
          </a:p>
        </p:txBody>
      </p:sp>
    </p:spTree>
    <p:extLst>
      <p:ext uri="{BB962C8B-B14F-4D97-AF65-F5344CB8AC3E}">
        <p14:creationId xmlns:p14="http://schemas.microsoft.com/office/powerpoint/2010/main" val="245964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97A8-1EFC-B39F-7898-8A98ECD03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6172"/>
          </a:xfrm>
        </p:spPr>
        <p:txBody>
          <a:bodyPr>
            <a:noAutofit/>
          </a:bodyPr>
          <a:lstStyle/>
          <a:p>
            <a:r>
              <a:rPr lang="en-GB" sz="4800" b="1" dirty="0"/>
              <a:t>Recommendations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E230D-8060-C129-1B71-AC203A4C5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8515"/>
            <a:ext cx="9144000" cy="437464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Applicants with high income should be granted full loan approval as they will be non-defaulters</a:t>
            </a:r>
          </a:p>
          <a:p>
            <a:pPr algn="l"/>
            <a:endParaRPr lang="en-GB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Verify the applicants income, after which only the loan can be approved, so that they doesn’t become defaulters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Verify the applicants purpose of taking loan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2356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DBBA-6ACE-E851-ECF5-C3A95991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31" y="26412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Thank</a:t>
            </a:r>
            <a:r>
              <a:rPr lang="en-GB" dirty="0"/>
              <a:t> </a:t>
            </a:r>
            <a:r>
              <a:rPr lang="en-GB" b="1" dirty="0"/>
              <a:t>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6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F71B-83D9-30A8-96CC-D3192A10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loan amount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512A8BA-CB77-4BC5-8B7D-70D9E0FE97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r="524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E9BE-90EE-EBFB-3654-CCBC8687B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Points to be taken into consideration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loan amount is between 5000 to 10,000</a:t>
            </a:r>
          </a:p>
        </p:txBody>
      </p:sp>
    </p:spTree>
    <p:extLst>
      <p:ext uri="{BB962C8B-B14F-4D97-AF65-F5344CB8AC3E}">
        <p14:creationId xmlns:p14="http://schemas.microsoft.com/office/powerpoint/2010/main" val="379251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5F38-98E5-FBC0-CC47-336C0DF3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 Ownership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B0D643-AE84-05A5-81C0-5CA096EA94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r="856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CD962-9FA8-03C5-4F70-026228E2F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of the applicants live in a rented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most applicants home are in mortgage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98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1B9A-2950-4C3F-C38F-BD3EE2CE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Annual Income Distribution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D0A145-2DEA-900E-36B5-F74BC56C28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r="409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E352-606A-2BA9-FE3C-AC91A2A94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Annual income distribution is high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6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7F9-967E-6993-7128-32B33071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</a:t>
            </a:r>
            <a:r>
              <a:rPr lang="en-GB" dirty="0" err="1"/>
              <a:t>Biveriate</a:t>
            </a:r>
            <a:r>
              <a:rPr lang="en-GB" dirty="0"/>
              <a:t>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3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37DD-F988-35AC-346A-88CD6B2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Ownership in comparison to repay the loan amount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BF95E36-413B-ACE5-5AE9-B09F87E213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564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72E6E-D147-8E07-8EED-6490DA74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applicants living in rent are the highest non-defaulters.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applicants living in rent are the highest repayor's of the loan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Applicants living in home with mortgage are the 2</a:t>
            </a:r>
            <a:r>
              <a:rPr lang="en-IN" baseline="30000" dirty="0"/>
              <a:t>nd</a:t>
            </a:r>
            <a:r>
              <a:rPr lang="en-IN" dirty="0"/>
              <a:t> highest 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3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B7E5-1CD2-B383-DCD6-029291A3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 Length with comparison for loan repay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83E0FCE-3DEE-6AA2-0932-0F86361FCE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5644"/>
          <a:stretch>
            <a:fillRect/>
          </a:stretch>
        </p:blipFill>
        <p:spPr>
          <a:xfrm>
            <a:off x="5183188" y="987425"/>
            <a:ext cx="671059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2E108-F5A0-68AF-6CB2-F71427F24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with greater than equal to 10 years of experience are the highest repayors of 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with same experience are the highest defaulters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0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2BB1-BB76-2296-3D64-8E57E2AC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Annual income in comparison to loan repayment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156CEDE-2CF2-B652-7A82-04111694CC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564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5CD3A-C7EF-EEFA-DE04-E0D585AA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highest the annual income , the loan repayment is also high</a:t>
            </a:r>
          </a:p>
        </p:txBody>
      </p:sp>
    </p:spTree>
    <p:extLst>
      <p:ext uri="{BB962C8B-B14F-4D97-AF65-F5344CB8AC3E}">
        <p14:creationId xmlns:p14="http://schemas.microsoft.com/office/powerpoint/2010/main" val="405034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9417-5247-53C9-6421-7CDB9BAF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Annual income in comparison to loan amount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4691250-2F3E-845C-446F-20D962863C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564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905D4-4973-BB21-C970-E3C17FDE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Those who have high annual income, the loan amount approval is also high for them</a:t>
            </a:r>
          </a:p>
        </p:txBody>
      </p:sp>
    </p:spTree>
    <p:extLst>
      <p:ext uri="{BB962C8B-B14F-4D97-AF65-F5344CB8AC3E}">
        <p14:creationId xmlns:p14="http://schemas.microsoft.com/office/powerpoint/2010/main" val="403302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249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     LENDING CLUB CASE STUDY USING EDA</vt:lpstr>
      <vt:lpstr>Distribution of loan amount</vt:lpstr>
      <vt:lpstr>House Ownership</vt:lpstr>
      <vt:lpstr>Annual Income Distribution</vt:lpstr>
      <vt:lpstr>                    Biveriate Analysis</vt:lpstr>
      <vt:lpstr>Home Ownership in comparison to repay the loan amount</vt:lpstr>
      <vt:lpstr>Employee Length with comparison for loan repay</vt:lpstr>
      <vt:lpstr>Annual income in comparison to loan repayment</vt:lpstr>
      <vt:lpstr>Annual income in comparison to loan amount</vt:lpstr>
      <vt:lpstr>Purpose of loan in comparison to loan repayment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LENDING CLUB CASE STUDY USING EDA</dc:title>
  <dc:creator>Debabrata Ghosh</dc:creator>
  <cp:lastModifiedBy>Debabrata Ghosh</cp:lastModifiedBy>
  <cp:revision>1</cp:revision>
  <dcterms:created xsi:type="dcterms:W3CDTF">2022-07-12T06:28:27Z</dcterms:created>
  <dcterms:modified xsi:type="dcterms:W3CDTF">2022-07-12T19:35:51Z</dcterms:modified>
</cp:coreProperties>
</file>