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7F52-6963-475C-8C41-120D814B1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INSURANCE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3247D-4C7A-4764-8C89-74263663C5C8}"/>
              </a:ext>
            </a:extLst>
          </p:cNvPr>
          <p:cNvSpPr txBox="1"/>
          <p:nvPr/>
        </p:nvSpPr>
        <p:spPr>
          <a:xfrm>
            <a:off x="556591" y="5883965"/>
            <a:ext cx="3816626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Debabiswa</a:t>
            </a:r>
            <a:r>
              <a:rPr lang="en-US"/>
              <a:t> Panda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CDB7-F244-46FC-A797-41B88ED3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BEE8C-E081-4C8E-ADE9-165702A17953}"/>
              </a:ext>
            </a:extLst>
          </p:cNvPr>
          <p:cNvSpPr txBox="1"/>
          <p:nvPr/>
        </p:nvSpPr>
        <p:spPr>
          <a:xfrm>
            <a:off x="808383" y="1616765"/>
            <a:ext cx="10495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both Insurance Admin and Agents in vehicle insurance Inc. to manage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- manipulate agents and agent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– manipulates customers and customer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Agents will be able to see their commission based on number of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9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C318AF-AC33-464B-8E09-E1F29460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212035"/>
            <a:ext cx="11137210" cy="5632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1D6CBD-689B-4769-953C-8113C3E6722A}"/>
              </a:ext>
            </a:extLst>
          </p:cNvPr>
          <p:cNvSpPr txBox="1"/>
          <p:nvPr/>
        </p:nvSpPr>
        <p:spPr>
          <a:xfrm>
            <a:off x="702365" y="6010524"/>
            <a:ext cx="1113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             Home Page of Application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09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1B7729-9022-471D-BEB1-AF7C2B52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862"/>
            <a:ext cx="4610100" cy="3724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5BA534-61B7-4D61-A1EF-48CCFA51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78" y="126802"/>
            <a:ext cx="6533322" cy="29211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783B77-9558-4F2E-91B9-5F9927F89D56}"/>
              </a:ext>
            </a:extLst>
          </p:cNvPr>
          <p:cNvCxnSpPr>
            <a:cxnSpLocks/>
          </p:cNvCxnSpPr>
          <p:nvPr/>
        </p:nvCxnSpPr>
        <p:spPr>
          <a:xfrm flipV="1">
            <a:off x="1113183" y="675861"/>
            <a:ext cx="649356" cy="8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E8D797-A4C8-4910-8894-ED70981D6BAA}"/>
              </a:ext>
            </a:extLst>
          </p:cNvPr>
          <p:cNvCxnSpPr>
            <a:cxnSpLocks/>
          </p:cNvCxnSpPr>
          <p:nvPr/>
        </p:nvCxnSpPr>
        <p:spPr>
          <a:xfrm>
            <a:off x="1762539" y="675861"/>
            <a:ext cx="3896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357F9-4603-4E73-9DAA-18857CF1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915" y="3246783"/>
            <a:ext cx="6533322" cy="34302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7E1251-1783-41E9-A935-5A31D96EF938}"/>
              </a:ext>
            </a:extLst>
          </p:cNvPr>
          <p:cNvCxnSpPr/>
          <p:nvPr/>
        </p:nvCxnSpPr>
        <p:spPr>
          <a:xfrm>
            <a:off x="3127513" y="5291137"/>
            <a:ext cx="397565" cy="64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CDA59-7E3D-497D-AC5F-B20FAC8A1D75}"/>
              </a:ext>
            </a:extLst>
          </p:cNvPr>
          <p:cNvCxnSpPr/>
          <p:nvPr/>
        </p:nvCxnSpPr>
        <p:spPr>
          <a:xfrm>
            <a:off x="3538330" y="5950226"/>
            <a:ext cx="211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72F9D-1BE8-45BE-B29A-5AB03104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02"/>
            <a:ext cx="12192000" cy="66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D6D1AA-8107-44A3-9569-B232BB3C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80975"/>
            <a:ext cx="11264348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1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94E01-EEA8-4508-986E-E6AE0162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5" y="2836862"/>
            <a:ext cx="3457575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6678B5-0700-446E-9A91-F43EA256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655" y="1201530"/>
            <a:ext cx="2495550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2C203-A392-4D76-AF63-B95A1E5BA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37" y="3729245"/>
            <a:ext cx="3686175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691AA-E744-416A-B3EB-E20430B223F2}"/>
              </a:ext>
            </a:extLst>
          </p:cNvPr>
          <p:cNvSpPr txBox="1"/>
          <p:nvPr/>
        </p:nvSpPr>
        <p:spPr>
          <a:xfrm>
            <a:off x="3162646" y="107949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Admin Login Modules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19C00E1-2AF9-4E27-8DB9-EFFDD16CC79D}"/>
              </a:ext>
            </a:extLst>
          </p:cNvPr>
          <p:cNvCxnSpPr>
            <a:cxnSpLocks/>
          </p:cNvCxnSpPr>
          <p:nvPr/>
        </p:nvCxnSpPr>
        <p:spPr>
          <a:xfrm rot="5400000">
            <a:off x="1966292" y="1640508"/>
            <a:ext cx="1389062" cy="10036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E34EE7-870E-4083-BE6C-A5DCD14DBE54}"/>
              </a:ext>
            </a:extLst>
          </p:cNvPr>
          <p:cNvCxnSpPr/>
          <p:nvPr/>
        </p:nvCxnSpPr>
        <p:spPr>
          <a:xfrm>
            <a:off x="7531100" y="1542167"/>
            <a:ext cx="1498256" cy="858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B300C54-7D36-4EB4-A3E4-215F16ED8F18}"/>
              </a:ext>
            </a:extLst>
          </p:cNvPr>
          <p:cNvSpPr/>
          <p:nvPr/>
        </p:nvSpPr>
        <p:spPr>
          <a:xfrm>
            <a:off x="6438900" y="1892300"/>
            <a:ext cx="45719" cy="1795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A3C3BE-71CB-4837-BD6D-35FBECDA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099" y="1352550"/>
            <a:ext cx="25622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758F79-ABB4-4C13-A64C-EFC7946D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0" y="4111625"/>
            <a:ext cx="2952750" cy="243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E5A1FD-A178-4E3D-96DB-A516E89B4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3429000"/>
            <a:ext cx="7337425" cy="302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D7476-9CCA-45D7-9759-C99DA84A906D}"/>
              </a:ext>
            </a:extLst>
          </p:cNvPr>
          <p:cNvSpPr txBox="1"/>
          <p:nvPr/>
        </p:nvSpPr>
        <p:spPr>
          <a:xfrm>
            <a:off x="1638300" y="850612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Agent Login Modules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0D193B-536E-4675-ADF5-239EF48A02D9}"/>
              </a:ext>
            </a:extLst>
          </p:cNvPr>
          <p:cNvCxnSpPr>
            <a:stCxn id="6" idx="3"/>
          </p:cNvCxnSpPr>
          <p:nvPr/>
        </p:nvCxnSpPr>
        <p:spPr>
          <a:xfrm>
            <a:off x="5638800" y="1143000"/>
            <a:ext cx="3136900" cy="1041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0806E3-1F8D-4D79-BEE7-AD5E8706B59D}"/>
              </a:ext>
            </a:extLst>
          </p:cNvPr>
          <p:cNvCxnSpPr>
            <a:cxnSpLocks/>
          </p:cNvCxnSpPr>
          <p:nvPr/>
        </p:nvCxnSpPr>
        <p:spPr>
          <a:xfrm>
            <a:off x="4775200" y="1352550"/>
            <a:ext cx="3302000" cy="1333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B613F-9489-42D8-9D1A-DA3FFB7A8D9E}"/>
              </a:ext>
            </a:extLst>
          </p:cNvPr>
          <p:cNvCxnSpPr>
            <a:cxnSpLocks/>
          </p:cNvCxnSpPr>
          <p:nvPr/>
        </p:nvCxnSpPr>
        <p:spPr>
          <a:xfrm>
            <a:off x="8077200" y="2686338"/>
            <a:ext cx="698500" cy="142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31FC323-AA39-4F1D-B6E4-FF6105412204}"/>
              </a:ext>
            </a:extLst>
          </p:cNvPr>
          <p:cNvSpPr/>
          <p:nvPr/>
        </p:nvSpPr>
        <p:spPr>
          <a:xfrm>
            <a:off x="2717800" y="1435387"/>
            <a:ext cx="127000" cy="1993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</TotalTime>
  <Words>60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VEHICLE INSURANCE MANAGEMENT SYSTEM</vt:lpstr>
      <vt:lpstr>abstract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INSURANCE MANAGEMENT SYSTEM</dc:title>
  <dc:creator>Deepak Malpani</dc:creator>
  <cp:lastModifiedBy>Deepak Malpani</cp:lastModifiedBy>
  <cp:revision>5</cp:revision>
  <dcterms:created xsi:type="dcterms:W3CDTF">2018-10-28T12:59:43Z</dcterms:created>
  <dcterms:modified xsi:type="dcterms:W3CDTF">2018-10-29T09:58:51Z</dcterms:modified>
</cp:coreProperties>
</file>