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77E1-143F-4B41-A295-8F3C6F1B2D0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pgturtle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4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not best practice to call long-running processes from within your PostgreSQL database, blocking a transaction for a long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pgturtles</a:t>
            </a:r>
            <a:r>
              <a:rPr lang="en-US" dirty="0"/>
              <a:t> fetches tasks to execute from a table. Gets data for standard input, check for exit status, and save output in table.</a:t>
            </a:r>
          </a:p>
        </p:txBody>
      </p:sp>
    </p:spTree>
    <p:extLst>
      <p:ext uri="{BB962C8B-B14F-4D97-AF65-F5344CB8AC3E}">
        <p14:creationId xmlns:p14="http://schemas.microsoft.com/office/powerpoint/2010/main" val="9044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 channel to avoid table polling.</a:t>
            </a:r>
          </a:p>
          <a:p>
            <a:r>
              <a:rPr lang="en-US" dirty="0"/>
              <a:t>Automatic reconnect when connection is down.</a:t>
            </a:r>
          </a:p>
          <a:p>
            <a:r>
              <a:rPr lang="en-US" dirty="0"/>
              <a:t>Graceful shutdown by waiting for task completion first.</a:t>
            </a:r>
          </a:p>
          <a:p>
            <a:r>
              <a:rPr lang="en-US" dirty="0"/>
              <a:t>Define multiple worker, each having:</a:t>
            </a:r>
          </a:p>
          <a:p>
            <a:pPr lvl="1"/>
            <a:r>
              <a:rPr lang="en-US" dirty="0"/>
              <a:t>Name of program</a:t>
            </a:r>
          </a:p>
          <a:p>
            <a:pPr lvl="1"/>
            <a:r>
              <a:rPr lang="en-US" dirty="0"/>
              <a:t>Arguments to pass</a:t>
            </a:r>
          </a:p>
          <a:p>
            <a:pPr lvl="1"/>
            <a:r>
              <a:rPr lang="en-US" dirty="0"/>
              <a:t>Maximum execution time</a:t>
            </a:r>
          </a:p>
          <a:p>
            <a:r>
              <a:rPr lang="en-US" dirty="0"/>
              <a:t>Tasks in table tell which worker to be used</a:t>
            </a:r>
          </a:p>
        </p:txBody>
      </p:sp>
    </p:spTree>
    <p:extLst>
      <p:ext uri="{BB962C8B-B14F-4D97-AF65-F5344CB8AC3E}">
        <p14:creationId xmlns:p14="http://schemas.microsoft.com/office/powerpoint/2010/main" val="58367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Trigger to notify </a:t>
            </a:r>
            <a:r>
              <a:rPr lang="en-US" dirty="0" err="1"/>
              <a:t>pgturtle</a:t>
            </a:r>
            <a:r>
              <a:rPr lang="en-US" dirty="0"/>
              <a:t> using notification channel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dirty="0" err="1"/>
              <a:t>task_id</a:t>
            </a:r>
            <a:r>
              <a:rPr lang="en-US" dirty="0"/>
              <a:t>, auto-increment unique ID</a:t>
            </a:r>
          </a:p>
          <a:p>
            <a:pPr lvl="1"/>
            <a:r>
              <a:rPr lang="en-US" dirty="0"/>
              <a:t>worker, name of worker to process this task</a:t>
            </a:r>
          </a:p>
          <a:p>
            <a:pPr lvl="1"/>
            <a:r>
              <a:rPr lang="en-US" dirty="0" err="1"/>
              <a:t>insert_time</a:t>
            </a:r>
            <a:r>
              <a:rPr lang="en-US" dirty="0"/>
              <a:t>, time of task creation</a:t>
            </a:r>
          </a:p>
          <a:p>
            <a:pPr lvl="1"/>
            <a:r>
              <a:rPr lang="en-US" dirty="0" err="1"/>
              <a:t>begin_time</a:t>
            </a:r>
            <a:r>
              <a:rPr lang="en-US" dirty="0"/>
              <a:t>, time when task started running</a:t>
            </a:r>
          </a:p>
          <a:p>
            <a:pPr lvl="1"/>
            <a:r>
              <a:rPr lang="en-US" dirty="0" err="1"/>
              <a:t>end_time</a:t>
            </a:r>
            <a:r>
              <a:rPr lang="en-US" dirty="0"/>
              <a:t>, time when task completed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parameters, parameters to be provided on command line (--key1 value1)</a:t>
            </a:r>
          </a:p>
          <a:p>
            <a:pPr lvl="1"/>
            <a:r>
              <a:rPr lang="en-US" dirty="0"/>
              <a:t>data, raw data to provide as standard input</a:t>
            </a:r>
          </a:p>
          <a:p>
            <a:pPr lvl="1"/>
            <a:r>
              <a:rPr lang="en-US" dirty="0"/>
              <a:t>result, standard output and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8479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as </a:t>
            </a:r>
            <a:r>
              <a:rPr lang="en-US" dirty="0" err="1"/>
              <a:t>task_status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type</a:t>
            </a:r>
          </a:p>
          <a:p>
            <a:r>
              <a:rPr lang="en-US" dirty="0"/>
              <a:t>Values:</a:t>
            </a:r>
          </a:p>
          <a:p>
            <a:pPr lvl="1"/>
            <a:r>
              <a:rPr lang="en-US" dirty="0"/>
              <a:t>waiting: not ready for execution yet</a:t>
            </a:r>
          </a:p>
          <a:p>
            <a:pPr lvl="1"/>
            <a:r>
              <a:rPr lang="en-US" dirty="0"/>
              <a:t>queued: ready for execution</a:t>
            </a:r>
          </a:p>
          <a:p>
            <a:pPr lvl="1"/>
            <a:r>
              <a:rPr lang="en-US" dirty="0"/>
              <a:t>running: being executed by a worker</a:t>
            </a:r>
          </a:p>
          <a:p>
            <a:pPr lvl="1"/>
            <a:r>
              <a:rPr lang="en-US" dirty="0"/>
              <a:t>completed: ran successfully</a:t>
            </a:r>
          </a:p>
          <a:p>
            <a:pPr lvl="1"/>
            <a:r>
              <a:rPr lang="en-US" dirty="0"/>
              <a:t>failed: something bad happened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413504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Format: TOML 0.4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[workers]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workers.echo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# name of worker as used in table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command = "echo" # name of process, possibly full path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arguments = [ "echo" ] # list of arguments, optional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timeout_secs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 # maximum execution time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allow_parameters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true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allow parameters to be passed to script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dsn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"host=/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/run/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postgresql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=public"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updates_channel_name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pgrunner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"tasks"</a:t>
            </a:r>
          </a:p>
        </p:txBody>
      </p:sp>
    </p:spTree>
    <p:extLst>
      <p:ext uri="{BB962C8B-B14F-4D97-AF65-F5344CB8AC3E}">
        <p14:creationId xmlns:p14="http://schemas.microsoft.com/office/powerpoint/2010/main" val="129879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pgturtle</vt:lpstr>
      <vt:lpstr>In a nutshell</vt:lpstr>
      <vt:lpstr>Features</vt:lpstr>
      <vt:lpstr>Table</vt:lpstr>
      <vt:lpstr>Status</vt:lpstr>
      <vt:lpstr>Sample 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pgturtle</dc:title>
  <dc:creator>laurent</dc:creator>
  <cp:lastModifiedBy>Laurent Debacker</cp:lastModifiedBy>
  <cp:revision>29</cp:revision>
  <dcterms:created xsi:type="dcterms:W3CDTF">2015-07-20T18:31:39Z</dcterms:created>
  <dcterms:modified xsi:type="dcterms:W3CDTF">2017-10-26T17:47:35Z</dcterms:modified>
</cp:coreProperties>
</file>