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bm.com/cloud/learn/unsupervised-learning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bm.com/cloud/learn/unsupervised-learn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912A7-29F6-4ACF-B783-15016AE4F02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C9042-B82D-4A07-912E-B02D6F067FEB}">
      <dgm:prSet/>
      <dgm:spPr/>
      <dgm:t>
        <a:bodyPr/>
        <a:lstStyle/>
        <a:p>
          <a:r>
            <a:rPr lang="en-IN"/>
            <a:t>Once data clearing has been done, we need to consolidate the quality data into alternate forms by changing the value, structure, or format </a:t>
          </a:r>
          <a:endParaRPr lang="en-US"/>
        </a:p>
      </dgm:t>
    </dgm:pt>
    <dgm:pt modelId="{B7D2717F-F6B0-435C-B601-6D7B73E0797F}" type="parTrans" cxnId="{D6472903-3828-4F3F-9F46-E13166601529}">
      <dgm:prSet/>
      <dgm:spPr/>
      <dgm:t>
        <a:bodyPr/>
        <a:lstStyle/>
        <a:p>
          <a:endParaRPr lang="en-US"/>
        </a:p>
      </dgm:t>
    </dgm:pt>
    <dgm:pt modelId="{F608C160-937D-4CA9-988D-4B13F3010539}" type="sibTrans" cxnId="{D6472903-3828-4F3F-9F46-E13166601529}">
      <dgm:prSet/>
      <dgm:spPr/>
      <dgm:t>
        <a:bodyPr/>
        <a:lstStyle/>
        <a:p>
          <a:endParaRPr lang="en-US"/>
        </a:p>
      </dgm:t>
    </dgm:pt>
    <dgm:pt modelId="{C568B389-8D0D-49E9-BBCB-EDBEB41A3C53}">
      <dgm:prSet/>
      <dgm:spPr/>
      <dgm:t>
        <a:bodyPr/>
        <a:lstStyle/>
        <a:p>
          <a:r>
            <a:rPr lang="en-IN"/>
            <a:t>Generalization</a:t>
          </a:r>
          <a:endParaRPr lang="en-US"/>
        </a:p>
      </dgm:t>
    </dgm:pt>
    <dgm:pt modelId="{257A3DCE-185C-41A3-A796-15AF45C28338}" type="parTrans" cxnId="{155C6C5F-7D55-460B-9473-8E9F006CBC18}">
      <dgm:prSet/>
      <dgm:spPr/>
      <dgm:t>
        <a:bodyPr/>
        <a:lstStyle/>
        <a:p>
          <a:endParaRPr lang="en-US"/>
        </a:p>
      </dgm:t>
    </dgm:pt>
    <dgm:pt modelId="{F103BCCC-1AC5-4CA1-9DB2-6F9B489FBF9C}" type="sibTrans" cxnId="{155C6C5F-7D55-460B-9473-8E9F006CBC18}">
      <dgm:prSet/>
      <dgm:spPr/>
      <dgm:t>
        <a:bodyPr/>
        <a:lstStyle/>
        <a:p>
          <a:endParaRPr lang="en-US"/>
        </a:p>
      </dgm:t>
    </dgm:pt>
    <dgm:pt modelId="{21FF19D7-76DE-42A2-82B2-5F63D1B5A427}">
      <dgm:prSet/>
      <dgm:spPr/>
      <dgm:t>
        <a:bodyPr/>
        <a:lstStyle/>
        <a:p>
          <a:r>
            <a:rPr lang="en-IN"/>
            <a:t>Normalization</a:t>
          </a:r>
          <a:endParaRPr lang="en-US"/>
        </a:p>
      </dgm:t>
    </dgm:pt>
    <dgm:pt modelId="{A1CCED47-31AA-499B-AF86-2D33D811D011}" type="parTrans" cxnId="{A13C9C63-D8B7-40D9-8E86-15740610DFAD}">
      <dgm:prSet/>
      <dgm:spPr/>
      <dgm:t>
        <a:bodyPr/>
        <a:lstStyle/>
        <a:p>
          <a:endParaRPr lang="en-US"/>
        </a:p>
      </dgm:t>
    </dgm:pt>
    <dgm:pt modelId="{89A67ED0-F6E3-4DC7-8CFD-21C28366EC21}" type="sibTrans" cxnId="{A13C9C63-D8B7-40D9-8E86-15740610DFAD}">
      <dgm:prSet/>
      <dgm:spPr/>
      <dgm:t>
        <a:bodyPr/>
        <a:lstStyle/>
        <a:p>
          <a:endParaRPr lang="en-US"/>
        </a:p>
      </dgm:t>
    </dgm:pt>
    <dgm:pt modelId="{6DD74DCB-FD93-41E1-BB99-82D7931192E5}">
      <dgm:prSet/>
      <dgm:spPr/>
      <dgm:t>
        <a:bodyPr/>
        <a:lstStyle/>
        <a:p>
          <a:r>
            <a:rPr lang="en-IN"/>
            <a:t>Attribute Selection</a:t>
          </a:r>
          <a:endParaRPr lang="en-US"/>
        </a:p>
      </dgm:t>
    </dgm:pt>
    <dgm:pt modelId="{79A8C66A-9FAE-4177-88EC-20A87388B4FC}" type="parTrans" cxnId="{3257FE4F-7EE0-4F51-B195-6BB51F021426}">
      <dgm:prSet/>
      <dgm:spPr/>
      <dgm:t>
        <a:bodyPr/>
        <a:lstStyle/>
        <a:p>
          <a:endParaRPr lang="en-US"/>
        </a:p>
      </dgm:t>
    </dgm:pt>
    <dgm:pt modelId="{B4A552D9-8C75-4165-8C41-FEB77042F54E}" type="sibTrans" cxnId="{3257FE4F-7EE0-4F51-B195-6BB51F021426}">
      <dgm:prSet/>
      <dgm:spPr/>
      <dgm:t>
        <a:bodyPr/>
        <a:lstStyle/>
        <a:p>
          <a:endParaRPr lang="en-US"/>
        </a:p>
      </dgm:t>
    </dgm:pt>
    <dgm:pt modelId="{90B70295-AD29-436E-96F1-3E2223382DEB}">
      <dgm:prSet/>
      <dgm:spPr/>
      <dgm:t>
        <a:bodyPr/>
        <a:lstStyle/>
        <a:p>
          <a:r>
            <a:rPr lang="en-IN"/>
            <a:t>Aggregation</a:t>
          </a:r>
          <a:endParaRPr lang="en-US"/>
        </a:p>
      </dgm:t>
    </dgm:pt>
    <dgm:pt modelId="{F03B2115-6244-4E92-B318-1A68C3CC99F6}" type="parTrans" cxnId="{5CFA9B2E-9AA8-4A39-A273-147178B74A5B}">
      <dgm:prSet/>
      <dgm:spPr/>
      <dgm:t>
        <a:bodyPr/>
        <a:lstStyle/>
        <a:p>
          <a:endParaRPr lang="en-US"/>
        </a:p>
      </dgm:t>
    </dgm:pt>
    <dgm:pt modelId="{B351628C-D8F1-4066-8196-73AAF19177A2}" type="sibTrans" cxnId="{5CFA9B2E-9AA8-4A39-A273-147178B74A5B}">
      <dgm:prSet/>
      <dgm:spPr/>
      <dgm:t>
        <a:bodyPr/>
        <a:lstStyle/>
        <a:p>
          <a:endParaRPr lang="en-US"/>
        </a:p>
      </dgm:t>
    </dgm:pt>
    <dgm:pt modelId="{FE2B7545-ACF4-A146-96EA-16CE0DEC0AFB}" type="pres">
      <dgm:prSet presAssocID="{D6F912A7-29F6-4ACF-B783-15016AE4F025}" presName="vert0" presStyleCnt="0">
        <dgm:presLayoutVars>
          <dgm:dir/>
          <dgm:animOne val="branch"/>
          <dgm:animLvl val="lvl"/>
        </dgm:presLayoutVars>
      </dgm:prSet>
      <dgm:spPr/>
    </dgm:pt>
    <dgm:pt modelId="{8A846332-E59D-EA45-8DF8-B5902ED33F69}" type="pres">
      <dgm:prSet presAssocID="{EB5C9042-B82D-4A07-912E-B02D6F067FEB}" presName="thickLine" presStyleLbl="alignNode1" presStyleIdx="0" presStyleCnt="5"/>
      <dgm:spPr/>
    </dgm:pt>
    <dgm:pt modelId="{C9AC893F-4558-2745-9FC0-0D155CA5E8BA}" type="pres">
      <dgm:prSet presAssocID="{EB5C9042-B82D-4A07-912E-B02D6F067FEB}" presName="horz1" presStyleCnt="0"/>
      <dgm:spPr/>
    </dgm:pt>
    <dgm:pt modelId="{6A3516A8-10BB-434D-A464-CBBAE921DE64}" type="pres">
      <dgm:prSet presAssocID="{EB5C9042-B82D-4A07-912E-B02D6F067FEB}" presName="tx1" presStyleLbl="revTx" presStyleIdx="0" presStyleCnt="5"/>
      <dgm:spPr/>
    </dgm:pt>
    <dgm:pt modelId="{BE267881-C894-6749-914F-DC3C88006424}" type="pres">
      <dgm:prSet presAssocID="{EB5C9042-B82D-4A07-912E-B02D6F067FEB}" presName="vert1" presStyleCnt="0"/>
      <dgm:spPr/>
    </dgm:pt>
    <dgm:pt modelId="{0C370FDF-D9EF-034E-A2B8-E178CE64CF04}" type="pres">
      <dgm:prSet presAssocID="{C568B389-8D0D-49E9-BBCB-EDBEB41A3C53}" presName="thickLine" presStyleLbl="alignNode1" presStyleIdx="1" presStyleCnt="5"/>
      <dgm:spPr/>
    </dgm:pt>
    <dgm:pt modelId="{039BAE3F-D582-A24F-A21B-303DE3174F17}" type="pres">
      <dgm:prSet presAssocID="{C568B389-8D0D-49E9-BBCB-EDBEB41A3C53}" presName="horz1" presStyleCnt="0"/>
      <dgm:spPr/>
    </dgm:pt>
    <dgm:pt modelId="{F9DD20E3-F83D-1145-A9B4-F046A5F551B7}" type="pres">
      <dgm:prSet presAssocID="{C568B389-8D0D-49E9-BBCB-EDBEB41A3C53}" presName="tx1" presStyleLbl="revTx" presStyleIdx="1" presStyleCnt="5"/>
      <dgm:spPr/>
    </dgm:pt>
    <dgm:pt modelId="{51851067-4001-074B-AC12-9AD3237132A7}" type="pres">
      <dgm:prSet presAssocID="{C568B389-8D0D-49E9-BBCB-EDBEB41A3C53}" presName="vert1" presStyleCnt="0"/>
      <dgm:spPr/>
    </dgm:pt>
    <dgm:pt modelId="{011D5A0D-6F11-FD4C-B5C9-DBDE8713EC34}" type="pres">
      <dgm:prSet presAssocID="{21FF19D7-76DE-42A2-82B2-5F63D1B5A427}" presName="thickLine" presStyleLbl="alignNode1" presStyleIdx="2" presStyleCnt="5"/>
      <dgm:spPr/>
    </dgm:pt>
    <dgm:pt modelId="{2B720AB3-F7FE-8346-9048-58E6F997F811}" type="pres">
      <dgm:prSet presAssocID="{21FF19D7-76DE-42A2-82B2-5F63D1B5A427}" presName="horz1" presStyleCnt="0"/>
      <dgm:spPr/>
    </dgm:pt>
    <dgm:pt modelId="{18518FBE-DBF8-B54A-AA06-1987A76294FC}" type="pres">
      <dgm:prSet presAssocID="{21FF19D7-76DE-42A2-82B2-5F63D1B5A427}" presName="tx1" presStyleLbl="revTx" presStyleIdx="2" presStyleCnt="5"/>
      <dgm:spPr/>
    </dgm:pt>
    <dgm:pt modelId="{FE567B34-3DC6-2743-BE80-7D56BE9DB87B}" type="pres">
      <dgm:prSet presAssocID="{21FF19D7-76DE-42A2-82B2-5F63D1B5A427}" presName="vert1" presStyleCnt="0"/>
      <dgm:spPr/>
    </dgm:pt>
    <dgm:pt modelId="{0E200115-2168-6E4D-A121-231D91190696}" type="pres">
      <dgm:prSet presAssocID="{6DD74DCB-FD93-41E1-BB99-82D7931192E5}" presName="thickLine" presStyleLbl="alignNode1" presStyleIdx="3" presStyleCnt="5"/>
      <dgm:spPr/>
    </dgm:pt>
    <dgm:pt modelId="{3224EEBA-D51D-3E4A-80BC-F92EDCDECE16}" type="pres">
      <dgm:prSet presAssocID="{6DD74DCB-FD93-41E1-BB99-82D7931192E5}" presName="horz1" presStyleCnt="0"/>
      <dgm:spPr/>
    </dgm:pt>
    <dgm:pt modelId="{38A7EAC9-C9A4-0847-97E5-C67BAD2EFC17}" type="pres">
      <dgm:prSet presAssocID="{6DD74DCB-FD93-41E1-BB99-82D7931192E5}" presName="tx1" presStyleLbl="revTx" presStyleIdx="3" presStyleCnt="5"/>
      <dgm:spPr/>
    </dgm:pt>
    <dgm:pt modelId="{1E3EB59D-A9D5-FD40-97F7-596C7C36F551}" type="pres">
      <dgm:prSet presAssocID="{6DD74DCB-FD93-41E1-BB99-82D7931192E5}" presName="vert1" presStyleCnt="0"/>
      <dgm:spPr/>
    </dgm:pt>
    <dgm:pt modelId="{F60AD3D2-8C28-AB48-89DA-1ABAF476A542}" type="pres">
      <dgm:prSet presAssocID="{90B70295-AD29-436E-96F1-3E2223382DEB}" presName="thickLine" presStyleLbl="alignNode1" presStyleIdx="4" presStyleCnt="5"/>
      <dgm:spPr/>
    </dgm:pt>
    <dgm:pt modelId="{4CF72531-1787-004F-A17E-192A38E1D298}" type="pres">
      <dgm:prSet presAssocID="{90B70295-AD29-436E-96F1-3E2223382DEB}" presName="horz1" presStyleCnt="0"/>
      <dgm:spPr/>
    </dgm:pt>
    <dgm:pt modelId="{A39D0976-BCA5-7644-B81D-77BEAEF525E7}" type="pres">
      <dgm:prSet presAssocID="{90B70295-AD29-436E-96F1-3E2223382DEB}" presName="tx1" presStyleLbl="revTx" presStyleIdx="4" presStyleCnt="5"/>
      <dgm:spPr/>
    </dgm:pt>
    <dgm:pt modelId="{F94FC060-2A67-3B45-B7A5-A52F920E98B4}" type="pres">
      <dgm:prSet presAssocID="{90B70295-AD29-436E-96F1-3E2223382DEB}" presName="vert1" presStyleCnt="0"/>
      <dgm:spPr/>
    </dgm:pt>
  </dgm:ptLst>
  <dgm:cxnLst>
    <dgm:cxn modelId="{D6472903-3828-4F3F-9F46-E13166601529}" srcId="{D6F912A7-29F6-4ACF-B783-15016AE4F025}" destId="{EB5C9042-B82D-4A07-912E-B02D6F067FEB}" srcOrd="0" destOrd="0" parTransId="{B7D2717F-F6B0-435C-B601-6D7B73E0797F}" sibTransId="{F608C160-937D-4CA9-988D-4B13F3010539}"/>
    <dgm:cxn modelId="{5CFA9B2E-9AA8-4A39-A273-147178B74A5B}" srcId="{D6F912A7-29F6-4ACF-B783-15016AE4F025}" destId="{90B70295-AD29-436E-96F1-3E2223382DEB}" srcOrd="4" destOrd="0" parTransId="{F03B2115-6244-4E92-B318-1A68C3CC99F6}" sibTransId="{B351628C-D8F1-4066-8196-73AAF19177A2}"/>
    <dgm:cxn modelId="{3257FE4F-7EE0-4F51-B195-6BB51F021426}" srcId="{D6F912A7-29F6-4ACF-B783-15016AE4F025}" destId="{6DD74DCB-FD93-41E1-BB99-82D7931192E5}" srcOrd="3" destOrd="0" parTransId="{79A8C66A-9FAE-4177-88EC-20A87388B4FC}" sibTransId="{B4A552D9-8C75-4165-8C41-FEB77042F54E}"/>
    <dgm:cxn modelId="{155C6C5F-7D55-460B-9473-8E9F006CBC18}" srcId="{D6F912A7-29F6-4ACF-B783-15016AE4F025}" destId="{C568B389-8D0D-49E9-BBCB-EDBEB41A3C53}" srcOrd="1" destOrd="0" parTransId="{257A3DCE-185C-41A3-A796-15AF45C28338}" sibTransId="{F103BCCC-1AC5-4CA1-9DB2-6F9B489FBF9C}"/>
    <dgm:cxn modelId="{A13C9C63-D8B7-40D9-8E86-15740610DFAD}" srcId="{D6F912A7-29F6-4ACF-B783-15016AE4F025}" destId="{21FF19D7-76DE-42A2-82B2-5F63D1B5A427}" srcOrd="2" destOrd="0" parTransId="{A1CCED47-31AA-499B-AF86-2D33D811D011}" sibTransId="{89A67ED0-F6E3-4DC7-8CFD-21C28366EC21}"/>
    <dgm:cxn modelId="{7FA73575-273F-1E4E-BA89-47CC0E5628F0}" type="presOf" srcId="{C568B389-8D0D-49E9-BBCB-EDBEB41A3C53}" destId="{F9DD20E3-F83D-1145-A9B4-F046A5F551B7}" srcOrd="0" destOrd="0" presId="urn:microsoft.com/office/officeart/2008/layout/LinedList"/>
    <dgm:cxn modelId="{8BA59481-1A4F-784B-B221-04A012CC5D0D}" type="presOf" srcId="{6DD74DCB-FD93-41E1-BB99-82D7931192E5}" destId="{38A7EAC9-C9A4-0847-97E5-C67BAD2EFC17}" srcOrd="0" destOrd="0" presId="urn:microsoft.com/office/officeart/2008/layout/LinedList"/>
    <dgm:cxn modelId="{C3999D97-D69E-DD44-B26D-4A6F1C3A2C3B}" type="presOf" srcId="{D6F912A7-29F6-4ACF-B783-15016AE4F025}" destId="{FE2B7545-ACF4-A146-96EA-16CE0DEC0AFB}" srcOrd="0" destOrd="0" presId="urn:microsoft.com/office/officeart/2008/layout/LinedList"/>
    <dgm:cxn modelId="{4FE4FCB1-274E-3248-8022-763E0B180D81}" type="presOf" srcId="{21FF19D7-76DE-42A2-82B2-5F63D1B5A427}" destId="{18518FBE-DBF8-B54A-AA06-1987A76294FC}" srcOrd="0" destOrd="0" presId="urn:microsoft.com/office/officeart/2008/layout/LinedList"/>
    <dgm:cxn modelId="{A1F6BCBA-2B9C-9841-8F5F-AAE67ADE1113}" type="presOf" srcId="{90B70295-AD29-436E-96F1-3E2223382DEB}" destId="{A39D0976-BCA5-7644-B81D-77BEAEF525E7}" srcOrd="0" destOrd="0" presId="urn:microsoft.com/office/officeart/2008/layout/LinedList"/>
    <dgm:cxn modelId="{D89B77DB-1724-A44A-9B40-A933F21633CB}" type="presOf" srcId="{EB5C9042-B82D-4A07-912E-B02D6F067FEB}" destId="{6A3516A8-10BB-434D-A464-CBBAE921DE64}" srcOrd="0" destOrd="0" presId="urn:microsoft.com/office/officeart/2008/layout/LinedList"/>
    <dgm:cxn modelId="{90B1338C-0E68-E44E-9177-39D023B390B3}" type="presParOf" srcId="{FE2B7545-ACF4-A146-96EA-16CE0DEC0AFB}" destId="{8A846332-E59D-EA45-8DF8-B5902ED33F69}" srcOrd="0" destOrd="0" presId="urn:microsoft.com/office/officeart/2008/layout/LinedList"/>
    <dgm:cxn modelId="{D9DE46E1-2858-0F49-8F90-705841596B86}" type="presParOf" srcId="{FE2B7545-ACF4-A146-96EA-16CE0DEC0AFB}" destId="{C9AC893F-4558-2745-9FC0-0D155CA5E8BA}" srcOrd="1" destOrd="0" presId="urn:microsoft.com/office/officeart/2008/layout/LinedList"/>
    <dgm:cxn modelId="{9DB04B8A-4621-7646-8A24-67B97D93B2EF}" type="presParOf" srcId="{C9AC893F-4558-2745-9FC0-0D155CA5E8BA}" destId="{6A3516A8-10BB-434D-A464-CBBAE921DE64}" srcOrd="0" destOrd="0" presId="urn:microsoft.com/office/officeart/2008/layout/LinedList"/>
    <dgm:cxn modelId="{AEDAB280-655A-464D-A816-66AF773DAA45}" type="presParOf" srcId="{C9AC893F-4558-2745-9FC0-0D155CA5E8BA}" destId="{BE267881-C894-6749-914F-DC3C88006424}" srcOrd="1" destOrd="0" presId="urn:microsoft.com/office/officeart/2008/layout/LinedList"/>
    <dgm:cxn modelId="{D0652427-DBA5-7342-9D9B-847D5A82AAF9}" type="presParOf" srcId="{FE2B7545-ACF4-A146-96EA-16CE0DEC0AFB}" destId="{0C370FDF-D9EF-034E-A2B8-E178CE64CF04}" srcOrd="2" destOrd="0" presId="urn:microsoft.com/office/officeart/2008/layout/LinedList"/>
    <dgm:cxn modelId="{DC85C537-B677-344E-B394-49B483ED08CF}" type="presParOf" srcId="{FE2B7545-ACF4-A146-96EA-16CE0DEC0AFB}" destId="{039BAE3F-D582-A24F-A21B-303DE3174F17}" srcOrd="3" destOrd="0" presId="urn:microsoft.com/office/officeart/2008/layout/LinedList"/>
    <dgm:cxn modelId="{C93D794C-B01B-E141-92A4-C6BA6604CC90}" type="presParOf" srcId="{039BAE3F-D582-A24F-A21B-303DE3174F17}" destId="{F9DD20E3-F83D-1145-A9B4-F046A5F551B7}" srcOrd="0" destOrd="0" presId="urn:microsoft.com/office/officeart/2008/layout/LinedList"/>
    <dgm:cxn modelId="{FC21B16E-2FF5-C246-A1B0-B08BE92E8758}" type="presParOf" srcId="{039BAE3F-D582-A24F-A21B-303DE3174F17}" destId="{51851067-4001-074B-AC12-9AD3237132A7}" srcOrd="1" destOrd="0" presId="urn:microsoft.com/office/officeart/2008/layout/LinedList"/>
    <dgm:cxn modelId="{9E2FA061-F78F-D647-8DB8-DCFD558A1A3D}" type="presParOf" srcId="{FE2B7545-ACF4-A146-96EA-16CE0DEC0AFB}" destId="{011D5A0D-6F11-FD4C-B5C9-DBDE8713EC34}" srcOrd="4" destOrd="0" presId="urn:microsoft.com/office/officeart/2008/layout/LinedList"/>
    <dgm:cxn modelId="{B30C6C86-AA81-7747-8D77-8695383DDD61}" type="presParOf" srcId="{FE2B7545-ACF4-A146-96EA-16CE0DEC0AFB}" destId="{2B720AB3-F7FE-8346-9048-58E6F997F811}" srcOrd="5" destOrd="0" presId="urn:microsoft.com/office/officeart/2008/layout/LinedList"/>
    <dgm:cxn modelId="{73690705-4A54-F342-A617-9C8351AF1F10}" type="presParOf" srcId="{2B720AB3-F7FE-8346-9048-58E6F997F811}" destId="{18518FBE-DBF8-B54A-AA06-1987A76294FC}" srcOrd="0" destOrd="0" presId="urn:microsoft.com/office/officeart/2008/layout/LinedList"/>
    <dgm:cxn modelId="{B11A2085-E5A5-C243-A6B8-284FA55986D4}" type="presParOf" srcId="{2B720AB3-F7FE-8346-9048-58E6F997F811}" destId="{FE567B34-3DC6-2743-BE80-7D56BE9DB87B}" srcOrd="1" destOrd="0" presId="urn:microsoft.com/office/officeart/2008/layout/LinedList"/>
    <dgm:cxn modelId="{8F69432A-047D-A34D-AA1A-3497DFAFBBF2}" type="presParOf" srcId="{FE2B7545-ACF4-A146-96EA-16CE0DEC0AFB}" destId="{0E200115-2168-6E4D-A121-231D91190696}" srcOrd="6" destOrd="0" presId="urn:microsoft.com/office/officeart/2008/layout/LinedList"/>
    <dgm:cxn modelId="{35DAD828-7E35-C142-B2F5-BC0BC04FB256}" type="presParOf" srcId="{FE2B7545-ACF4-A146-96EA-16CE0DEC0AFB}" destId="{3224EEBA-D51D-3E4A-80BC-F92EDCDECE16}" srcOrd="7" destOrd="0" presId="urn:microsoft.com/office/officeart/2008/layout/LinedList"/>
    <dgm:cxn modelId="{DCFD3DAB-C3F7-594D-BC09-F4E0B6ACA0FC}" type="presParOf" srcId="{3224EEBA-D51D-3E4A-80BC-F92EDCDECE16}" destId="{38A7EAC9-C9A4-0847-97E5-C67BAD2EFC17}" srcOrd="0" destOrd="0" presId="urn:microsoft.com/office/officeart/2008/layout/LinedList"/>
    <dgm:cxn modelId="{33899F39-53E8-2047-8D68-8554D4E15ED9}" type="presParOf" srcId="{3224EEBA-D51D-3E4A-80BC-F92EDCDECE16}" destId="{1E3EB59D-A9D5-FD40-97F7-596C7C36F551}" srcOrd="1" destOrd="0" presId="urn:microsoft.com/office/officeart/2008/layout/LinedList"/>
    <dgm:cxn modelId="{1A0702DA-1414-F843-A05C-B9EA1EEF474A}" type="presParOf" srcId="{FE2B7545-ACF4-A146-96EA-16CE0DEC0AFB}" destId="{F60AD3D2-8C28-AB48-89DA-1ABAF476A542}" srcOrd="8" destOrd="0" presId="urn:microsoft.com/office/officeart/2008/layout/LinedList"/>
    <dgm:cxn modelId="{D77F3BE5-A2F0-8446-9144-A13BF011F523}" type="presParOf" srcId="{FE2B7545-ACF4-A146-96EA-16CE0DEC0AFB}" destId="{4CF72531-1787-004F-A17E-192A38E1D298}" srcOrd="9" destOrd="0" presId="urn:microsoft.com/office/officeart/2008/layout/LinedList"/>
    <dgm:cxn modelId="{DD3CBD9A-577E-BF43-96C2-C49A50FFC482}" type="presParOf" srcId="{4CF72531-1787-004F-A17E-192A38E1D298}" destId="{A39D0976-BCA5-7644-B81D-77BEAEF525E7}" srcOrd="0" destOrd="0" presId="urn:microsoft.com/office/officeart/2008/layout/LinedList"/>
    <dgm:cxn modelId="{C2DFC0EC-FB2F-AF48-BF87-11D4AB85B674}" type="presParOf" srcId="{4CF72531-1787-004F-A17E-192A38E1D298}" destId="{F94FC060-2A67-3B45-B7A5-A52F920E98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8D4185-9226-428A-899A-D8C949B460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B490B5-76BE-42AE-9873-C65DEC5CF8EF}">
      <dgm:prSet/>
      <dgm:spPr/>
      <dgm:t>
        <a:bodyPr/>
        <a:lstStyle/>
        <a:p>
          <a:r>
            <a:rPr lang="en-IN"/>
            <a:t>Supervised learning is where you have input variables (x) and an output variable (Y) and you use an algorithm to learn the mapping function from the input to the output</a:t>
          </a:r>
          <a:r>
            <a:rPr lang="en-IN" b="1"/>
            <a:t> Y = f(X) </a:t>
          </a:r>
          <a:endParaRPr lang="en-US"/>
        </a:p>
      </dgm:t>
    </dgm:pt>
    <dgm:pt modelId="{D4AD6E3D-6207-4C7B-AA86-FC090B3AD582}" type="parTrans" cxnId="{486B282F-2238-4DE6-A7F0-01F569330128}">
      <dgm:prSet/>
      <dgm:spPr/>
      <dgm:t>
        <a:bodyPr/>
        <a:lstStyle/>
        <a:p>
          <a:endParaRPr lang="en-US"/>
        </a:p>
      </dgm:t>
    </dgm:pt>
    <dgm:pt modelId="{7DC75B04-8345-458C-9E25-047C42A9557E}" type="sibTrans" cxnId="{486B282F-2238-4DE6-A7F0-01F569330128}">
      <dgm:prSet/>
      <dgm:spPr/>
      <dgm:t>
        <a:bodyPr/>
        <a:lstStyle/>
        <a:p>
          <a:endParaRPr lang="en-US"/>
        </a:p>
      </dgm:t>
    </dgm:pt>
    <dgm:pt modelId="{872E6534-F2F8-436B-BB0E-64E90DAA8EA1}">
      <dgm:prSet/>
      <dgm:spPr/>
      <dgm:t>
        <a:bodyPr/>
        <a:lstStyle/>
        <a:p>
          <a:r>
            <a:rPr lang="en-IN">
              <a:hlinkClick xmlns:r="http://schemas.openxmlformats.org/officeDocument/2006/relationships" r:id="rId1"/>
            </a:rPr>
            <a:t>Unsupervised learning</a:t>
          </a:r>
          <a:r>
            <a:rPr lang="en-IN"/>
            <a:t> uses machine learning algorithms to analyze and cluster unlabeled data sets. These algorithms discover hidden patterns in data without the need for human intervention</a:t>
          </a:r>
          <a:endParaRPr lang="en-US"/>
        </a:p>
      </dgm:t>
    </dgm:pt>
    <dgm:pt modelId="{1B47ACE5-6AF3-4D87-BC14-6966C7F60872}" type="parTrans" cxnId="{AF34D3D0-C312-486A-9CAB-30F05F4B8E9C}">
      <dgm:prSet/>
      <dgm:spPr/>
      <dgm:t>
        <a:bodyPr/>
        <a:lstStyle/>
        <a:p>
          <a:endParaRPr lang="en-US"/>
        </a:p>
      </dgm:t>
    </dgm:pt>
    <dgm:pt modelId="{F702E2E4-0161-4344-B366-99B5E1634605}" type="sibTrans" cxnId="{AF34D3D0-C312-486A-9CAB-30F05F4B8E9C}">
      <dgm:prSet/>
      <dgm:spPr/>
      <dgm:t>
        <a:bodyPr/>
        <a:lstStyle/>
        <a:p>
          <a:endParaRPr lang="en-US"/>
        </a:p>
      </dgm:t>
    </dgm:pt>
    <dgm:pt modelId="{1A4F69B3-10AE-DD40-8952-F77DD9BAAA63}" type="pres">
      <dgm:prSet presAssocID="{208D4185-9226-428A-899A-D8C949B460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CA5448-C911-5F45-9051-9568E2750763}" type="pres">
      <dgm:prSet presAssocID="{44B490B5-76BE-42AE-9873-C65DEC5CF8EF}" presName="hierRoot1" presStyleCnt="0"/>
      <dgm:spPr/>
    </dgm:pt>
    <dgm:pt modelId="{15D58D86-FAF0-DF44-AA26-9C1271953725}" type="pres">
      <dgm:prSet presAssocID="{44B490B5-76BE-42AE-9873-C65DEC5CF8EF}" presName="composite" presStyleCnt="0"/>
      <dgm:spPr/>
    </dgm:pt>
    <dgm:pt modelId="{563CF076-B951-8847-85F5-CC5475EC4E4F}" type="pres">
      <dgm:prSet presAssocID="{44B490B5-76BE-42AE-9873-C65DEC5CF8EF}" presName="background" presStyleLbl="node0" presStyleIdx="0" presStyleCnt="2"/>
      <dgm:spPr/>
    </dgm:pt>
    <dgm:pt modelId="{52D008E3-08D6-A94D-9B00-36C71AB1BA34}" type="pres">
      <dgm:prSet presAssocID="{44B490B5-76BE-42AE-9873-C65DEC5CF8EF}" presName="text" presStyleLbl="fgAcc0" presStyleIdx="0" presStyleCnt="2">
        <dgm:presLayoutVars>
          <dgm:chPref val="3"/>
        </dgm:presLayoutVars>
      </dgm:prSet>
      <dgm:spPr/>
    </dgm:pt>
    <dgm:pt modelId="{67A64083-00CB-4D40-8558-252384762AD2}" type="pres">
      <dgm:prSet presAssocID="{44B490B5-76BE-42AE-9873-C65DEC5CF8EF}" presName="hierChild2" presStyleCnt="0"/>
      <dgm:spPr/>
    </dgm:pt>
    <dgm:pt modelId="{3A5E6A48-C370-D048-A387-EF95AA25988C}" type="pres">
      <dgm:prSet presAssocID="{872E6534-F2F8-436B-BB0E-64E90DAA8EA1}" presName="hierRoot1" presStyleCnt="0"/>
      <dgm:spPr/>
    </dgm:pt>
    <dgm:pt modelId="{75882ACA-9088-F346-A2D8-24473E82E352}" type="pres">
      <dgm:prSet presAssocID="{872E6534-F2F8-436B-BB0E-64E90DAA8EA1}" presName="composite" presStyleCnt="0"/>
      <dgm:spPr/>
    </dgm:pt>
    <dgm:pt modelId="{651BAEA3-3EB6-2C4D-B6F1-D13A56CD325C}" type="pres">
      <dgm:prSet presAssocID="{872E6534-F2F8-436B-BB0E-64E90DAA8EA1}" presName="background" presStyleLbl="node0" presStyleIdx="1" presStyleCnt="2"/>
      <dgm:spPr/>
    </dgm:pt>
    <dgm:pt modelId="{C1AED0DA-F4DE-BD48-9528-B919BDB476D4}" type="pres">
      <dgm:prSet presAssocID="{872E6534-F2F8-436B-BB0E-64E90DAA8EA1}" presName="text" presStyleLbl="fgAcc0" presStyleIdx="1" presStyleCnt="2">
        <dgm:presLayoutVars>
          <dgm:chPref val="3"/>
        </dgm:presLayoutVars>
      </dgm:prSet>
      <dgm:spPr/>
    </dgm:pt>
    <dgm:pt modelId="{C8707612-131F-7644-8533-D618A0C866AA}" type="pres">
      <dgm:prSet presAssocID="{872E6534-F2F8-436B-BB0E-64E90DAA8EA1}" presName="hierChild2" presStyleCnt="0"/>
      <dgm:spPr/>
    </dgm:pt>
  </dgm:ptLst>
  <dgm:cxnLst>
    <dgm:cxn modelId="{9928F307-1CA0-4640-8A51-C96517D2A598}" type="presOf" srcId="{208D4185-9226-428A-899A-D8C949B4604F}" destId="{1A4F69B3-10AE-DD40-8952-F77DD9BAAA63}" srcOrd="0" destOrd="0" presId="urn:microsoft.com/office/officeart/2005/8/layout/hierarchy1"/>
    <dgm:cxn modelId="{486B282F-2238-4DE6-A7F0-01F569330128}" srcId="{208D4185-9226-428A-899A-D8C949B4604F}" destId="{44B490B5-76BE-42AE-9873-C65DEC5CF8EF}" srcOrd="0" destOrd="0" parTransId="{D4AD6E3D-6207-4C7B-AA86-FC090B3AD582}" sibTransId="{7DC75B04-8345-458C-9E25-047C42A9557E}"/>
    <dgm:cxn modelId="{49D6005D-CBD1-EE48-B64C-06F6618EB9B0}" type="presOf" srcId="{44B490B5-76BE-42AE-9873-C65DEC5CF8EF}" destId="{52D008E3-08D6-A94D-9B00-36C71AB1BA34}" srcOrd="0" destOrd="0" presId="urn:microsoft.com/office/officeart/2005/8/layout/hierarchy1"/>
    <dgm:cxn modelId="{A5A1D09C-549E-554E-8C83-CF6FDD5294F0}" type="presOf" srcId="{872E6534-F2F8-436B-BB0E-64E90DAA8EA1}" destId="{C1AED0DA-F4DE-BD48-9528-B919BDB476D4}" srcOrd="0" destOrd="0" presId="urn:microsoft.com/office/officeart/2005/8/layout/hierarchy1"/>
    <dgm:cxn modelId="{AF34D3D0-C312-486A-9CAB-30F05F4B8E9C}" srcId="{208D4185-9226-428A-899A-D8C949B4604F}" destId="{872E6534-F2F8-436B-BB0E-64E90DAA8EA1}" srcOrd="1" destOrd="0" parTransId="{1B47ACE5-6AF3-4D87-BC14-6966C7F60872}" sibTransId="{F702E2E4-0161-4344-B366-99B5E1634605}"/>
    <dgm:cxn modelId="{6864827F-7EAC-D241-B6AA-C4F2C61333C0}" type="presParOf" srcId="{1A4F69B3-10AE-DD40-8952-F77DD9BAAA63}" destId="{2CCA5448-C911-5F45-9051-9568E2750763}" srcOrd="0" destOrd="0" presId="urn:microsoft.com/office/officeart/2005/8/layout/hierarchy1"/>
    <dgm:cxn modelId="{3C006A1D-AD56-2F45-84DA-6EA97142581D}" type="presParOf" srcId="{2CCA5448-C911-5F45-9051-9568E2750763}" destId="{15D58D86-FAF0-DF44-AA26-9C1271953725}" srcOrd="0" destOrd="0" presId="urn:microsoft.com/office/officeart/2005/8/layout/hierarchy1"/>
    <dgm:cxn modelId="{1CAB7196-6AE0-2248-9EDC-62F69BA8FA6D}" type="presParOf" srcId="{15D58D86-FAF0-DF44-AA26-9C1271953725}" destId="{563CF076-B951-8847-85F5-CC5475EC4E4F}" srcOrd="0" destOrd="0" presId="urn:microsoft.com/office/officeart/2005/8/layout/hierarchy1"/>
    <dgm:cxn modelId="{24F09D70-6BC6-074E-B8A5-534CB1B1A2AF}" type="presParOf" srcId="{15D58D86-FAF0-DF44-AA26-9C1271953725}" destId="{52D008E3-08D6-A94D-9B00-36C71AB1BA34}" srcOrd="1" destOrd="0" presId="urn:microsoft.com/office/officeart/2005/8/layout/hierarchy1"/>
    <dgm:cxn modelId="{6A08A811-7887-F247-ACB5-3D2FEA18F851}" type="presParOf" srcId="{2CCA5448-C911-5F45-9051-9568E2750763}" destId="{67A64083-00CB-4D40-8558-252384762AD2}" srcOrd="1" destOrd="0" presId="urn:microsoft.com/office/officeart/2005/8/layout/hierarchy1"/>
    <dgm:cxn modelId="{57102DF6-666D-294D-A279-E14768A8FF79}" type="presParOf" srcId="{1A4F69B3-10AE-DD40-8952-F77DD9BAAA63}" destId="{3A5E6A48-C370-D048-A387-EF95AA25988C}" srcOrd="1" destOrd="0" presId="urn:microsoft.com/office/officeart/2005/8/layout/hierarchy1"/>
    <dgm:cxn modelId="{2F10151F-0F84-104F-9808-750515BAE9E0}" type="presParOf" srcId="{3A5E6A48-C370-D048-A387-EF95AA25988C}" destId="{75882ACA-9088-F346-A2D8-24473E82E352}" srcOrd="0" destOrd="0" presId="urn:microsoft.com/office/officeart/2005/8/layout/hierarchy1"/>
    <dgm:cxn modelId="{A9E8D9C8-AEE2-B744-9784-071019686F5A}" type="presParOf" srcId="{75882ACA-9088-F346-A2D8-24473E82E352}" destId="{651BAEA3-3EB6-2C4D-B6F1-D13A56CD325C}" srcOrd="0" destOrd="0" presId="urn:microsoft.com/office/officeart/2005/8/layout/hierarchy1"/>
    <dgm:cxn modelId="{33779B54-8A3F-0B45-AFB9-62EC559736B6}" type="presParOf" srcId="{75882ACA-9088-F346-A2D8-24473E82E352}" destId="{C1AED0DA-F4DE-BD48-9528-B919BDB476D4}" srcOrd="1" destOrd="0" presId="urn:microsoft.com/office/officeart/2005/8/layout/hierarchy1"/>
    <dgm:cxn modelId="{12A4091F-23DA-0645-9225-3A9E24B88568}" type="presParOf" srcId="{3A5E6A48-C370-D048-A387-EF95AA25988C}" destId="{C8707612-131F-7644-8533-D618A0C866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8DEFAE-A778-4149-8D4F-7DD0E3A4C86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057528-96A7-4507-A299-5100F563FE28}">
      <dgm:prSet/>
      <dgm:spPr/>
      <dgm:t>
        <a:bodyPr/>
        <a:lstStyle/>
        <a:p>
          <a:r>
            <a:rPr lang="en-IN"/>
            <a:t>Predicting age of a person</a:t>
          </a:r>
          <a:endParaRPr lang="en-US"/>
        </a:p>
      </dgm:t>
    </dgm:pt>
    <dgm:pt modelId="{59906D94-7BAE-4F1C-8A4F-889399E35017}" type="parTrans" cxnId="{7A52045C-3D8D-44F8-868D-D719B0AD32B4}">
      <dgm:prSet/>
      <dgm:spPr/>
      <dgm:t>
        <a:bodyPr/>
        <a:lstStyle/>
        <a:p>
          <a:endParaRPr lang="en-US"/>
        </a:p>
      </dgm:t>
    </dgm:pt>
    <dgm:pt modelId="{0124A9E9-8D36-4F02-83C7-BD6D6AB29FF2}" type="sibTrans" cxnId="{7A52045C-3D8D-44F8-868D-D719B0AD32B4}">
      <dgm:prSet/>
      <dgm:spPr/>
      <dgm:t>
        <a:bodyPr/>
        <a:lstStyle/>
        <a:p>
          <a:endParaRPr lang="en-US"/>
        </a:p>
      </dgm:t>
    </dgm:pt>
    <dgm:pt modelId="{8F4637AE-1146-456D-93EF-C020CED6C5E9}">
      <dgm:prSet/>
      <dgm:spPr/>
      <dgm:t>
        <a:bodyPr/>
        <a:lstStyle/>
        <a:p>
          <a:r>
            <a:rPr lang="en-IN"/>
            <a:t>Predicting nationality of a person</a:t>
          </a:r>
          <a:endParaRPr lang="en-US"/>
        </a:p>
      </dgm:t>
    </dgm:pt>
    <dgm:pt modelId="{E8F22B27-4EA7-46F9-9B45-D7E7DBCC06B4}" type="parTrans" cxnId="{16BD28DD-FDA1-4170-B802-A9CE548D63E8}">
      <dgm:prSet/>
      <dgm:spPr/>
      <dgm:t>
        <a:bodyPr/>
        <a:lstStyle/>
        <a:p>
          <a:endParaRPr lang="en-US"/>
        </a:p>
      </dgm:t>
    </dgm:pt>
    <dgm:pt modelId="{C1EB9959-3001-4A72-8B15-6CE2FFE5A74B}" type="sibTrans" cxnId="{16BD28DD-FDA1-4170-B802-A9CE548D63E8}">
      <dgm:prSet/>
      <dgm:spPr/>
      <dgm:t>
        <a:bodyPr/>
        <a:lstStyle/>
        <a:p>
          <a:endParaRPr lang="en-US"/>
        </a:p>
      </dgm:t>
    </dgm:pt>
    <dgm:pt modelId="{4B1D20C3-79BD-4E02-9348-E19B9A6E46C4}">
      <dgm:prSet/>
      <dgm:spPr/>
      <dgm:t>
        <a:bodyPr/>
        <a:lstStyle/>
        <a:p>
          <a:r>
            <a:rPr lang="en-IN"/>
            <a:t>Predicting whether stock price of a company will increase tomorrow</a:t>
          </a:r>
          <a:endParaRPr lang="en-US"/>
        </a:p>
      </dgm:t>
    </dgm:pt>
    <dgm:pt modelId="{F4F5AAD7-90AE-4279-8A8A-DA5866CEC64F}" type="parTrans" cxnId="{6FEA375A-B74A-4CC9-9C62-5F6F8B0EBA76}">
      <dgm:prSet/>
      <dgm:spPr/>
      <dgm:t>
        <a:bodyPr/>
        <a:lstStyle/>
        <a:p>
          <a:endParaRPr lang="en-US"/>
        </a:p>
      </dgm:t>
    </dgm:pt>
    <dgm:pt modelId="{7E8B1445-202D-47B3-9C67-1BDE017D28C3}" type="sibTrans" cxnId="{6FEA375A-B74A-4CC9-9C62-5F6F8B0EBA76}">
      <dgm:prSet/>
      <dgm:spPr/>
      <dgm:t>
        <a:bodyPr/>
        <a:lstStyle/>
        <a:p>
          <a:endParaRPr lang="en-US"/>
        </a:p>
      </dgm:t>
    </dgm:pt>
    <dgm:pt modelId="{7C504BA7-DB65-44F8-BD07-AF96F45879D7}">
      <dgm:prSet/>
      <dgm:spPr/>
      <dgm:t>
        <a:bodyPr/>
        <a:lstStyle/>
        <a:p>
          <a:r>
            <a:rPr lang="en-IN"/>
            <a:t>Predicting whether a document is related to sighting of UFOs?</a:t>
          </a:r>
          <a:endParaRPr lang="en-US"/>
        </a:p>
      </dgm:t>
    </dgm:pt>
    <dgm:pt modelId="{CC64CE59-965E-4DF5-8EA2-34304CA11E36}" type="parTrans" cxnId="{BFF3E332-3EAD-4C34-9922-4F9B2ADC9465}">
      <dgm:prSet/>
      <dgm:spPr/>
      <dgm:t>
        <a:bodyPr/>
        <a:lstStyle/>
        <a:p>
          <a:endParaRPr lang="en-US"/>
        </a:p>
      </dgm:t>
    </dgm:pt>
    <dgm:pt modelId="{67A8FAE7-DFF8-41CE-BA41-036BD1CE8491}" type="sibTrans" cxnId="{BFF3E332-3EAD-4C34-9922-4F9B2ADC9465}">
      <dgm:prSet/>
      <dgm:spPr/>
      <dgm:t>
        <a:bodyPr/>
        <a:lstStyle/>
        <a:p>
          <a:endParaRPr lang="en-US"/>
        </a:p>
      </dgm:t>
    </dgm:pt>
    <dgm:pt modelId="{47C8AC89-E64A-8347-A93F-8631505CAB77}" type="pres">
      <dgm:prSet presAssocID="{158DEFAE-A778-4149-8D4F-7DD0E3A4C869}" presName="linear" presStyleCnt="0">
        <dgm:presLayoutVars>
          <dgm:animLvl val="lvl"/>
          <dgm:resizeHandles val="exact"/>
        </dgm:presLayoutVars>
      </dgm:prSet>
      <dgm:spPr/>
    </dgm:pt>
    <dgm:pt modelId="{CED90FAF-5285-D949-AF19-F659718091DB}" type="pres">
      <dgm:prSet presAssocID="{F3057528-96A7-4507-A299-5100F563FE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AE67A7-7BBE-D842-AABE-750A3BEBC207}" type="pres">
      <dgm:prSet presAssocID="{0124A9E9-8D36-4F02-83C7-BD6D6AB29FF2}" presName="spacer" presStyleCnt="0"/>
      <dgm:spPr/>
    </dgm:pt>
    <dgm:pt modelId="{9DD74300-0A36-E545-AAA3-81F754652E6B}" type="pres">
      <dgm:prSet presAssocID="{8F4637AE-1146-456D-93EF-C020CED6C5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30354F-9C80-A549-8B43-088171754D55}" type="pres">
      <dgm:prSet presAssocID="{C1EB9959-3001-4A72-8B15-6CE2FFE5A74B}" presName="spacer" presStyleCnt="0"/>
      <dgm:spPr/>
    </dgm:pt>
    <dgm:pt modelId="{10DEFFFC-F0CF-2949-9E96-844D0EFD6B56}" type="pres">
      <dgm:prSet presAssocID="{4B1D20C3-79BD-4E02-9348-E19B9A6E46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68C031-C73F-AD42-B0D2-21EA1268F3FA}" type="pres">
      <dgm:prSet presAssocID="{7E8B1445-202D-47B3-9C67-1BDE017D28C3}" presName="spacer" presStyleCnt="0"/>
      <dgm:spPr/>
    </dgm:pt>
    <dgm:pt modelId="{25508AC2-BDB1-374B-9790-4F25AC30C02C}" type="pres">
      <dgm:prSet presAssocID="{7C504BA7-DB65-44F8-BD07-AF96F45879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1134E29-605F-A345-9284-E3867760B915}" type="presOf" srcId="{F3057528-96A7-4507-A299-5100F563FE28}" destId="{CED90FAF-5285-D949-AF19-F659718091DB}" srcOrd="0" destOrd="0" presId="urn:microsoft.com/office/officeart/2005/8/layout/vList2"/>
    <dgm:cxn modelId="{BFF3E332-3EAD-4C34-9922-4F9B2ADC9465}" srcId="{158DEFAE-A778-4149-8D4F-7DD0E3A4C869}" destId="{7C504BA7-DB65-44F8-BD07-AF96F45879D7}" srcOrd="3" destOrd="0" parTransId="{CC64CE59-965E-4DF5-8EA2-34304CA11E36}" sibTransId="{67A8FAE7-DFF8-41CE-BA41-036BD1CE8491}"/>
    <dgm:cxn modelId="{C9AEB935-D158-2E4E-B74D-340751A4DAD6}" type="presOf" srcId="{8F4637AE-1146-456D-93EF-C020CED6C5E9}" destId="{9DD74300-0A36-E545-AAA3-81F754652E6B}" srcOrd="0" destOrd="0" presId="urn:microsoft.com/office/officeart/2005/8/layout/vList2"/>
    <dgm:cxn modelId="{A71E3E43-DDCC-0C48-85E6-2AC54340C565}" type="presOf" srcId="{158DEFAE-A778-4149-8D4F-7DD0E3A4C869}" destId="{47C8AC89-E64A-8347-A93F-8631505CAB77}" srcOrd="0" destOrd="0" presId="urn:microsoft.com/office/officeart/2005/8/layout/vList2"/>
    <dgm:cxn modelId="{6FEA375A-B74A-4CC9-9C62-5F6F8B0EBA76}" srcId="{158DEFAE-A778-4149-8D4F-7DD0E3A4C869}" destId="{4B1D20C3-79BD-4E02-9348-E19B9A6E46C4}" srcOrd="2" destOrd="0" parTransId="{F4F5AAD7-90AE-4279-8A8A-DA5866CEC64F}" sibTransId="{7E8B1445-202D-47B3-9C67-1BDE017D28C3}"/>
    <dgm:cxn modelId="{7A52045C-3D8D-44F8-868D-D719B0AD32B4}" srcId="{158DEFAE-A778-4149-8D4F-7DD0E3A4C869}" destId="{F3057528-96A7-4507-A299-5100F563FE28}" srcOrd="0" destOrd="0" parTransId="{59906D94-7BAE-4F1C-8A4F-889399E35017}" sibTransId="{0124A9E9-8D36-4F02-83C7-BD6D6AB29FF2}"/>
    <dgm:cxn modelId="{4890986D-AC26-E144-B069-84434FEA42EF}" type="presOf" srcId="{7C504BA7-DB65-44F8-BD07-AF96F45879D7}" destId="{25508AC2-BDB1-374B-9790-4F25AC30C02C}" srcOrd="0" destOrd="0" presId="urn:microsoft.com/office/officeart/2005/8/layout/vList2"/>
    <dgm:cxn modelId="{16BD28DD-FDA1-4170-B802-A9CE548D63E8}" srcId="{158DEFAE-A778-4149-8D4F-7DD0E3A4C869}" destId="{8F4637AE-1146-456D-93EF-C020CED6C5E9}" srcOrd="1" destOrd="0" parTransId="{E8F22B27-4EA7-46F9-9B45-D7E7DBCC06B4}" sibTransId="{C1EB9959-3001-4A72-8B15-6CE2FFE5A74B}"/>
    <dgm:cxn modelId="{AD0BA0F1-2952-4A4B-A4E3-3F98AA516CFA}" type="presOf" srcId="{4B1D20C3-79BD-4E02-9348-E19B9A6E46C4}" destId="{10DEFFFC-F0CF-2949-9E96-844D0EFD6B56}" srcOrd="0" destOrd="0" presId="urn:microsoft.com/office/officeart/2005/8/layout/vList2"/>
    <dgm:cxn modelId="{2282C181-002E-6D4B-AFAB-E6CF9ABB449D}" type="presParOf" srcId="{47C8AC89-E64A-8347-A93F-8631505CAB77}" destId="{CED90FAF-5285-D949-AF19-F659718091DB}" srcOrd="0" destOrd="0" presId="urn:microsoft.com/office/officeart/2005/8/layout/vList2"/>
    <dgm:cxn modelId="{DC756BCF-6A1C-E941-9890-71440BC4F0CD}" type="presParOf" srcId="{47C8AC89-E64A-8347-A93F-8631505CAB77}" destId="{22AE67A7-7BBE-D842-AABE-750A3BEBC207}" srcOrd="1" destOrd="0" presId="urn:microsoft.com/office/officeart/2005/8/layout/vList2"/>
    <dgm:cxn modelId="{6110FF02-C3FE-5842-AF07-1972A2D1928B}" type="presParOf" srcId="{47C8AC89-E64A-8347-A93F-8631505CAB77}" destId="{9DD74300-0A36-E545-AAA3-81F754652E6B}" srcOrd="2" destOrd="0" presId="urn:microsoft.com/office/officeart/2005/8/layout/vList2"/>
    <dgm:cxn modelId="{6A8854B7-2309-A340-ADE9-B76D55A1B8BE}" type="presParOf" srcId="{47C8AC89-E64A-8347-A93F-8631505CAB77}" destId="{3630354F-9C80-A549-8B43-088171754D55}" srcOrd="3" destOrd="0" presId="urn:microsoft.com/office/officeart/2005/8/layout/vList2"/>
    <dgm:cxn modelId="{8150C503-CFB7-AF49-811B-9A4A9A380812}" type="presParOf" srcId="{47C8AC89-E64A-8347-A93F-8631505CAB77}" destId="{10DEFFFC-F0CF-2949-9E96-844D0EFD6B56}" srcOrd="4" destOrd="0" presId="urn:microsoft.com/office/officeart/2005/8/layout/vList2"/>
    <dgm:cxn modelId="{CE44D0C9-D663-2A4A-BE51-C80179272A95}" type="presParOf" srcId="{47C8AC89-E64A-8347-A93F-8631505CAB77}" destId="{6668C031-C73F-AD42-B0D2-21EA1268F3FA}" srcOrd="5" destOrd="0" presId="urn:microsoft.com/office/officeart/2005/8/layout/vList2"/>
    <dgm:cxn modelId="{3C537F31-410B-3249-B337-60973B4F7940}" type="presParOf" srcId="{47C8AC89-E64A-8347-A93F-8631505CAB77}" destId="{25508AC2-BDB1-374B-9790-4F25AC30C0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46332-E59D-EA45-8DF8-B5902ED33F6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516A8-10BB-434D-A464-CBBAE921DE64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Once data clearing has been done, we need to consolidate the quality data into alternate forms by changing the value, structure, or format </a:t>
          </a:r>
          <a:endParaRPr lang="en-US" sz="2200" kern="1200"/>
        </a:p>
      </dsp:txBody>
      <dsp:txXfrm>
        <a:off x="0" y="675"/>
        <a:ext cx="6900512" cy="1106957"/>
      </dsp:txXfrm>
    </dsp:sp>
    <dsp:sp modelId="{0C370FDF-D9EF-034E-A2B8-E178CE64CF04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D20E3-F83D-1145-A9B4-F046A5F551B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Generalization</a:t>
          </a:r>
          <a:endParaRPr lang="en-US" sz="2200" kern="1200"/>
        </a:p>
      </dsp:txBody>
      <dsp:txXfrm>
        <a:off x="0" y="1107633"/>
        <a:ext cx="6900512" cy="1106957"/>
      </dsp:txXfrm>
    </dsp:sp>
    <dsp:sp modelId="{011D5A0D-6F11-FD4C-B5C9-DBDE8713EC34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8FBE-DBF8-B54A-AA06-1987A76294F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Normalization</a:t>
          </a:r>
          <a:endParaRPr lang="en-US" sz="2200" kern="1200"/>
        </a:p>
      </dsp:txBody>
      <dsp:txXfrm>
        <a:off x="0" y="2214591"/>
        <a:ext cx="6900512" cy="1106957"/>
      </dsp:txXfrm>
    </dsp:sp>
    <dsp:sp modelId="{0E200115-2168-6E4D-A121-231D91190696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7EAC9-C9A4-0847-97E5-C67BAD2EFC17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Attribute Selection</a:t>
          </a:r>
          <a:endParaRPr lang="en-US" sz="2200" kern="1200"/>
        </a:p>
      </dsp:txBody>
      <dsp:txXfrm>
        <a:off x="0" y="3321549"/>
        <a:ext cx="6900512" cy="1106957"/>
      </dsp:txXfrm>
    </dsp:sp>
    <dsp:sp modelId="{F60AD3D2-8C28-AB48-89DA-1ABAF476A54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D0976-BCA5-7644-B81D-77BEAEF525E7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Aggregation</a:t>
          </a:r>
          <a:endParaRPr lang="en-US" sz="2200" kern="1200"/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CF076-B951-8847-85F5-CC5475EC4E4F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008E3-08D6-A94D-9B00-36C71AB1BA3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Supervised learning is where you have input variables (x) and an output variable (Y) and you use an algorithm to learn the mapping function from the input to the output</a:t>
          </a:r>
          <a:r>
            <a:rPr lang="en-IN" sz="2400" b="1" kern="1200"/>
            <a:t> Y = f(X) </a:t>
          </a:r>
          <a:endParaRPr lang="en-US" sz="2400" kern="1200"/>
        </a:p>
      </dsp:txBody>
      <dsp:txXfrm>
        <a:off x="696297" y="538547"/>
        <a:ext cx="4171627" cy="2590157"/>
      </dsp:txXfrm>
    </dsp:sp>
    <dsp:sp modelId="{651BAEA3-3EB6-2C4D-B6F1-D13A56CD325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ED0DA-F4DE-BD48-9528-B919BDB476D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hlinkClick xmlns:r="http://schemas.openxmlformats.org/officeDocument/2006/relationships" r:id="rId1"/>
            </a:rPr>
            <a:t>Unsupervised learning</a:t>
          </a:r>
          <a:r>
            <a:rPr lang="en-IN" sz="2400" kern="1200"/>
            <a:t> uses machine learning algorithms to analyze and cluster unlabeled data sets. These algorithms discover hidden patterns in data without the need for human intervention</a:t>
          </a:r>
          <a:endParaRPr lang="en-US" sz="2400" kern="120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90FAF-5285-D949-AF19-F659718091DB}">
      <dsp:nvSpPr>
        <dsp:cNvPr id="0" name=""/>
        <dsp:cNvSpPr/>
      </dsp:nvSpPr>
      <dsp:spPr>
        <a:xfrm>
          <a:off x="0" y="325566"/>
          <a:ext cx="5508710" cy="1152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Predicting age of a person</a:t>
          </a:r>
          <a:endParaRPr lang="en-US" sz="2900" kern="1200"/>
        </a:p>
      </dsp:txBody>
      <dsp:txXfrm>
        <a:off x="56237" y="381803"/>
        <a:ext cx="5396236" cy="1039555"/>
      </dsp:txXfrm>
    </dsp:sp>
    <dsp:sp modelId="{9DD74300-0A36-E545-AAA3-81F754652E6B}">
      <dsp:nvSpPr>
        <dsp:cNvPr id="0" name=""/>
        <dsp:cNvSpPr/>
      </dsp:nvSpPr>
      <dsp:spPr>
        <a:xfrm>
          <a:off x="0" y="1561116"/>
          <a:ext cx="5508710" cy="115202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Predicting nationality of a person</a:t>
          </a:r>
          <a:endParaRPr lang="en-US" sz="2900" kern="1200"/>
        </a:p>
      </dsp:txBody>
      <dsp:txXfrm>
        <a:off x="56237" y="1617353"/>
        <a:ext cx="5396236" cy="1039555"/>
      </dsp:txXfrm>
    </dsp:sp>
    <dsp:sp modelId="{10DEFFFC-F0CF-2949-9E96-844D0EFD6B56}">
      <dsp:nvSpPr>
        <dsp:cNvPr id="0" name=""/>
        <dsp:cNvSpPr/>
      </dsp:nvSpPr>
      <dsp:spPr>
        <a:xfrm>
          <a:off x="0" y="2796666"/>
          <a:ext cx="5508710" cy="115202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Predicting whether stock price of a company will increase tomorrow</a:t>
          </a:r>
          <a:endParaRPr lang="en-US" sz="2900" kern="1200"/>
        </a:p>
      </dsp:txBody>
      <dsp:txXfrm>
        <a:off x="56237" y="2852903"/>
        <a:ext cx="5396236" cy="1039555"/>
      </dsp:txXfrm>
    </dsp:sp>
    <dsp:sp modelId="{25508AC2-BDB1-374B-9790-4F25AC30C02C}">
      <dsp:nvSpPr>
        <dsp:cNvPr id="0" name=""/>
        <dsp:cNvSpPr/>
      </dsp:nvSpPr>
      <dsp:spPr>
        <a:xfrm>
          <a:off x="0" y="4032215"/>
          <a:ext cx="5508710" cy="115202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Predicting whether a document is related to sighting of UFOs?</a:t>
          </a:r>
          <a:endParaRPr lang="en-US" sz="2900" kern="1200"/>
        </a:p>
      </dsp:txBody>
      <dsp:txXfrm>
        <a:off x="56237" y="4088452"/>
        <a:ext cx="5396236" cy="103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B631-2AA6-1046-9F86-4BFE76BE7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458E0-3003-9142-9315-4B78B3239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9549-9593-0F49-8160-78F9B712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2367-0481-4043-8DC7-E1A13ED4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EEF1-5E1C-994C-980E-028A54FA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6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FD00-C5DA-9E4E-9A19-ECD0FA63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99A1E-AEF1-D144-8ABF-596C6D24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EAE2-95D4-9C42-B44E-B3AE8515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18D2-2829-C24A-BAB3-452AEF82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6D82-8E8E-FA45-A258-18C8B99E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4F724-0323-7649-8077-70B709511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1F213-45AC-AA45-BFB0-31BBAB32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E030-866D-3B48-A5B6-E20F5D47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32B4-0101-4745-A21A-0CAE7826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1E9E-6E5E-904B-BB96-1E34F76C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E306-1360-0940-9E4D-EE47118A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8497-C393-C646-830E-FA07322D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26E0-3318-FE4D-A0DE-75D1F6EC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AB5B-F444-7046-8423-84AE4C04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6B63-0714-4246-8D53-83DEF3B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914B-9452-8F44-BE55-A15D5705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ADC1-D596-804E-AC9C-18AC826D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B2AB-D412-2943-923E-D6C8FEE7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0F934-CEA3-0F49-A2A2-9D36BACC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E37D-DD3A-0945-A9D0-DB5A3F9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EB0A-4F7F-9648-9F92-04812F8B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BB27-5E63-7044-8DD8-AF7A548EE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F043-222F-E24F-87F0-F16DFEC92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F0526-99A5-0E4A-87B8-01F6533D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F7749-FA82-2E4B-8C14-41721499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DB03-1EC5-4A44-9FAE-CF310D6A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5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43EA-9D35-CE4D-BFD8-F03735C4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39D5A-A18A-774B-96F6-2DB4A053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8DB26-23FE-9047-BEAE-15871EEB2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6FC79-5D90-C846-8366-E47C53B1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2D80C-32D2-F745-B5CD-2DD5A18D5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D5103-0AA9-504C-952D-D72A349A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8CDE8-19C2-414F-AF0D-EFEA6D78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22EBA-8482-C745-B015-F52C7C23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24A9-B126-5C42-A92F-EA92792F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BAB93-5B69-EF47-B569-46429BB1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F6DAB-489F-F048-A9DD-15734BE7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E63F-B5B9-DF4F-A3E1-E55EA4D9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60AD0-B391-0D40-8D74-22002B4B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5352D-4C3D-7D45-B167-3255457B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0763F-26F8-1D46-AC8F-9EBD482E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E31A-1A61-BC4B-9587-0FF1C1B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CABB-9387-1547-86AD-036A7529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F0A05-7CB2-B645-9C91-EBBB5ADC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BF45-2DCB-1C46-892A-2EB81670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D11A3-BDC1-7847-BAF2-11AFD149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012A-9960-D045-A119-D1E15966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5435-C758-3349-BED9-740ACED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5BF9F-8F14-3847-8067-05E2B9741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BE02-4D2A-9042-8306-B2D0D42A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E0162-A86C-9A49-AE0D-B232B55D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78E8-65C8-B646-BEEA-550336CD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A8C2-89FF-FC4A-9EA5-2A034E27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F5191-1AC7-C145-B577-8C8F5A85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5797-DB61-664E-903C-24BE6ACB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F0B4-74CD-204C-AAB9-F9D921831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50F7-F6C7-3D4C-8EFC-FA59878921D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E8D1-CDAE-BA48-8520-1DDA6160E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185B7-4C0C-D249-89E0-425AF988D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5DEA-07B2-5046-86F5-B786E9C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BED9-2E6D-2D41-A567-AF18FCB05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13507-0499-5A4F-B421-51C100290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D570-4D60-2246-A8D8-C6F54D99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F48CF-DCB2-6249-B5A6-39D01E52A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30249"/>
              </p:ext>
            </p:extLst>
          </p:nvPr>
        </p:nvGraphicFramePr>
        <p:xfrm>
          <a:off x="838200" y="1844430"/>
          <a:ext cx="5851070" cy="4053840"/>
        </p:xfrm>
        <a:graphic>
          <a:graphicData uri="http://schemas.openxmlformats.org/drawingml/2006/table">
            <a:tbl>
              <a:tblPr/>
              <a:tblGrid>
                <a:gridCol w="1131422">
                  <a:extLst>
                    <a:ext uri="{9D8B030D-6E8A-4147-A177-3AD203B41FA5}">
                      <a16:colId xmlns:a16="http://schemas.microsoft.com/office/drawing/2014/main" val="1409467602"/>
                    </a:ext>
                  </a:extLst>
                </a:gridCol>
                <a:gridCol w="1453935">
                  <a:extLst>
                    <a:ext uri="{9D8B030D-6E8A-4147-A177-3AD203B41FA5}">
                      <a16:colId xmlns:a16="http://schemas.microsoft.com/office/drawing/2014/main" val="2044607040"/>
                    </a:ext>
                  </a:extLst>
                </a:gridCol>
                <a:gridCol w="808910">
                  <a:extLst>
                    <a:ext uri="{9D8B030D-6E8A-4147-A177-3AD203B41FA5}">
                      <a16:colId xmlns:a16="http://schemas.microsoft.com/office/drawing/2014/main" val="3569796884"/>
                    </a:ext>
                  </a:extLst>
                </a:gridCol>
                <a:gridCol w="1131422">
                  <a:extLst>
                    <a:ext uri="{9D8B030D-6E8A-4147-A177-3AD203B41FA5}">
                      <a16:colId xmlns:a16="http://schemas.microsoft.com/office/drawing/2014/main" val="40031461"/>
                    </a:ext>
                  </a:extLst>
                </a:gridCol>
                <a:gridCol w="1325381">
                  <a:extLst>
                    <a:ext uri="{9D8B030D-6E8A-4147-A177-3AD203B41FA5}">
                      <a16:colId xmlns:a16="http://schemas.microsoft.com/office/drawing/2014/main" val="4172845139"/>
                    </a:ext>
                  </a:extLst>
                </a:gridCol>
              </a:tblGrid>
              <a:tr h="835725">
                <a:tc>
                  <a:txBody>
                    <a:bodyPr/>
                    <a:lstStyle/>
                    <a:p>
                      <a:pPr algn="l" fontAlgn="ctr"/>
                      <a:endParaRPr lang="en-IN" b="0" dirty="0">
                        <a:effectLst/>
                      </a:endParaRP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IN" b="0" dirty="0">
                          <a:effectLst/>
                        </a:rPr>
                      </a:br>
                      <a:r>
                        <a:rPr lang="en-IN" b="0" dirty="0">
                          <a:effectLst/>
                        </a:rPr>
                        <a:t>Country</a:t>
                      </a:r>
                    </a:p>
                    <a:p>
                      <a:pPr algn="l" fontAlgn="ctr"/>
                      <a:endParaRPr lang="en-IN" b="0" dirty="0">
                        <a:effectLst/>
                      </a:endParaRP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</a:rPr>
                        <a:t>Age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</a:rPr>
                        <a:t>Salary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Purchased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79764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India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49.0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62000.0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23973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Pakistan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32.0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38000.0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327058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Bhutan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35.0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44000.0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44142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Bangladesh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43.0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51000.0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03550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Nepal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45.0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20094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5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Srilanka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40.0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48000.0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573322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6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Burma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42000.0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9688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China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53.0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69000.0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557031"/>
                  </a:ext>
                </a:extLst>
              </a:tr>
              <a:tr h="32785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8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Afganistan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55.0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73000.0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marL="76200" marR="76200" marT="38100" marB="381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06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7C774-FBB1-504B-9F2D-3623184B03F1}"/>
              </a:ext>
            </a:extLst>
          </p:cNvPr>
          <p:cNvSpPr txBox="1"/>
          <p:nvPr/>
        </p:nvSpPr>
        <p:spPr>
          <a:xfrm>
            <a:off x="7434943" y="2043614"/>
            <a:ext cx="421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-&gt; Mean,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-&gt; Mean,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Purchased -&gt; Do we need anything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-&gt; DO we need anything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373E5-C6CE-F94B-9CD1-A01D285C41AE}"/>
              </a:ext>
            </a:extLst>
          </p:cNvPr>
          <p:cNvSpPr txBox="1"/>
          <p:nvPr/>
        </p:nvSpPr>
        <p:spPr>
          <a:xfrm>
            <a:off x="7434943" y="3407229"/>
            <a:ext cx="37555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is Median used for Data instead of Mean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mean may not be a fair representation of the data, because the average is easily influenced by outliers (very small or large values in the data set that are not typical). The </a:t>
            </a:r>
            <a:r>
              <a:rPr lang="en-IN" b="1" dirty="0"/>
              <a:t>median is another way to measure the centre of a numerical data set</a:t>
            </a:r>
            <a:r>
              <a:rPr lang="en-IN" dirty="0"/>
              <a:t>. ... Thus, the median is truly the middle of the data set.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4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9E873-FF25-9944-AA7A-D30EB7AA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It’s the Common Sense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17E6A-1CA5-C342-AA81-FEE73A1BE30F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- Any comment 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843822-0533-BF4E-83D8-F279A8A18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971895"/>
              </p:ext>
            </p:extLst>
          </p:nvPr>
        </p:nvGraphicFramePr>
        <p:xfrm>
          <a:off x="7288798" y="640080"/>
          <a:ext cx="30794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468">
                  <a:extLst>
                    <a:ext uri="{9D8B030D-6E8A-4147-A177-3AD203B41FA5}">
                      <a16:colId xmlns:a16="http://schemas.microsoft.com/office/drawing/2014/main" val="3344083972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r>
                        <a:rPr lang="en-US" sz="3100"/>
                        <a:t>Age </a:t>
                      </a:r>
                    </a:p>
                  </a:txBody>
                  <a:tcPr marL="158461" marR="158461" marT="79231" marB="79231"/>
                </a:tc>
                <a:extLst>
                  <a:ext uri="{0D108BD9-81ED-4DB2-BD59-A6C34878D82A}">
                    <a16:rowId xmlns:a16="http://schemas.microsoft.com/office/drawing/2014/main" val="38360047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r>
                        <a:rPr lang="en-US" sz="3100"/>
                        <a:t>40</a:t>
                      </a:r>
                    </a:p>
                  </a:txBody>
                  <a:tcPr marL="158461" marR="158461" marT="79231" marB="79231"/>
                </a:tc>
                <a:extLst>
                  <a:ext uri="{0D108BD9-81ED-4DB2-BD59-A6C34878D82A}">
                    <a16:rowId xmlns:a16="http://schemas.microsoft.com/office/drawing/2014/main" val="1629740187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r>
                        <a:rPr lang="en-US" sz="3100"/>
                        <a:t>80</a:t>
                      </a:r>
                    </a:p>
                  </a:txBody>
                  <a:tcPr marL="158461" marR="158461" marT="79231" marB="79231"/>
                </a:tc>
                <a:extLst>
                  <a:ext uri="{0D108BD9-81ED-4DB2-BD59-A6C34878D82A}">
                    <a16:rowId xmlns:a16="http://schemas.microsoft.com/office/drawing/2014/main" val="156550231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r>
                        <a:rPr lang="en-US" sz="3100"/>
                        <a:t>124</a:t>
                      </a:r>
                    </a:p>
                  </a:txBody>
                  <a:tcPr marL="158461" marR="158461" marT="79231" marB="79231"/>
                </a:tc>
                <a:extLst>
                  <a:ext uri="{0D108BD9-81ED-4DB2-BD59-A6C34878D82A}">
                    <a16:rowId xmlns:a16="http://schemas.microsoft.com/office/drawing/2014/main" val="410617836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r>
                        <a:rPr lang="en-US" sz="3100"/>
                        <a:t>5</a:t>
                      </a:r>
                    </a:p>
                  </a:txBody>
                  <a:tcPr marL="158461" marR="158461" marT="79231" marB="79231"/>
                </a:tc>
                <a:extLst>
                  <a:ext uri="{0D108BD9-81ED-4DB2-BD59-A6C34878D82A}">
                    <a16:rowId xmlns:a16="http://schemas.microsoft.com/office/drawing/2014/main" val="304461895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r>
                        <a:rPr lang="en-US" sz="3100"/>
                        <a:t>0</a:t>
                      </a:r>
                    </a:p>
                  </a:txBody>
                  <a:tcPr marL="158461" marR="158461" marT="79231" marB="79231"/>
                </a:tc>
                <a:extLst>
                  <a:ext uri="{0D108BD9-81ED-4DB2-BD59-A6C34878D82A}">
                    <a16:rowId xmlns:a16="http://schemas.microsoft.com/office/drawing/2014/main" val="3580724687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r>
                        <a:rPr lang="en-US" sz="3100"/>
                        <a:t>56</a:t>
                      </a:r>
                    </a:p>
                  </a:txBody>
                  <a:tcPr marL="158461" marR="158461" marT="79231" marB="79231"/>
                </a:tc>
                <a:extLst>
                  <a:ext uri="{0D108BD9-81ED-4DB2-BD59-A6C34878D82A}">
                    <a16:rowId xmlns:a16="http://schemas.microsoft.com/office/drawing/2014/main" val="3656791708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r>
                        <a:rPr lang="en-US" sz="3100"/>
                        <a:t>23</a:t>
                      </a:r>
                    </a:p>
                  </a:txBody>
                  <a:tcPr marL="158461" marR="158461" marT="79231" marB="79231"/>
                </a:tc>
                <a:extLst>
                  <a:ext uri="{0D108BD9-81ED-4DB2-BD59-A6C34878D82A}">
                    <a16:rowId xmlns:a16="http://schemas.microsoft.com/office/drawing/2014/main" val="261340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7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FBC7E-A88E-B84C-BCD0-BABA70C4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Take A break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7EB9-0AB1-F543-ADC4-AB73E50F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 mins</a:t>
            </a:r>
          </a:p>
        </p:txBody>
      </p:sp>
    </p:spTree>
    <p:extLst>
      <p:ext uri="{BB962C8B-B14F-4D97-AF65-F5344CB8AC3E}">
        <p14:creationId xmlns:p14="http://schemas.microsoft.com/office/powerpoint/2010/main" val="89355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CD5D-1311-564F-AF75-2F7D8AA2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EB87-FDBA-B744-AD66-35677C5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1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39CF5-0EBA-8E4C-9EB2-4AC9B44E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Supervised vs Un-supervised Learning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C57A4-2679-4395-9417-475CB1052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9932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65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vised vs. Unsupervised Learning and use cases for each | by David |  Medium">
            <a:extLst>
              <a:ext uri="{FF2B5EF4-FFF2-40B4-BE49-F238E27FC236}">
                <a16:creationId xmlns:a16="http://schemas.microsoft.com/office/drawing/2014/main" id="{C7D2B2BF-C4E9-E04C-98C7-88BAEE6D55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35" y="643466"/>
            <a:ext cx="1066232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8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B51FB8-B35A-B849-BEBF-2AF0EE10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IN" sz="4800" b="1" dirty="0"/>
              <a:t>Which of the following is a regression task?</a:t>
            </a:r>
            <a:r>
              <a:rPr lang="en-IN" sz="4800" dirty="0"/>
              <a:t> 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72A38-D5FD-4784-8074-81D9504A7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751943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36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2712D-D6AA-934E-8CC7-295D4DD4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AD61-2977-1B49-9FBB-E6EFF5583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Equation of line</a:t>
            </a:r>
            <a:br>
              <a:rPr lang="en-US" sz="2000"/>
            </a:br>
            <a:r>
              <a:rPr lang="en-US" sz="2000"/>
              <a:t>Y = mX + C</a:t>
            </a:r>
          </a:p>
          <a:p>
            <a:endParaRPr lang="en-US" sz="2000"/>
          </a:p>
          <a:p>
            <a:r>
              <a:rPr lang="el-GR" sz="2000" b="1"/>
              <a:t>θ</a:t>
            </a:r>
            <a:r>
              <a:rPr lang="el-GR" sz="2000" b="1" baseline="-25000"/>
              <a:t>1</a:t>
            </a:r>
            <a:r>
              <a:rPr lang="el-GR" sz="2000" b="1"/>
              <a:t>:</a:t>
            </a:r>
            <a:r>
              <a:rPr lang="el-GR" sz="2000"/>
              <a:t> </a:t>
            </a:r>
            <a:r>
              <a:rPr lang="en-IN" sz="2000"/>
              <a:t>intercept</a:t>
            </a:r>
            <a:br>
              <a:rPr lang="en-IN" sz="2000"/>
            </a:br>
            <a:r>
              <a:rPr lang="el-GR" sz="2000" b="1"/>
              <a:t>θ</a:t>
            </a:r>
            <a:r>
              <a:rPr lang="el-GR" sz="2000" b="1" baseline="-25000"/>
              <a:t>2</a:t>
            </a:r>
            <a:r>
              <a:rPr lang="el-GR" sz="2000" b="1"/>
              <a:t>:</a:t>
            </a:r>
            <a:r>
              <a:rPr lang="el-GR" sz="2000"/>
              <a:t> </a:t>
            </a:r>
            <a:r>
              <a:rPr lang="en-IN" sz="2000"/>
              <a:t>coefficient of x</a:t>
            </a:r>
            <a:br>
              <a:rPr lang="en-US" sz="2000"/>
            </a:br>
            <a:endParaRPr lang="en-US" sz="2000"/>
          </a:p>
          <a:p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B3E3D-F8BA-1546-893E-480F4C91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5" y="4910446"/>
            <a:ext cx="4397433" cy="9014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018A9-E8F2-D746-B9B5-8DAB6FF5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06" y="3707894"/>
            <a:ext cx="3351402" cy="2518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267CB-7113-7942-9D8C-C2EAB5659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066" y="714634"/>
            <a:ext cx="5277911" cy="20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8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985C-54B9-D347-8CF0-CDC15A6C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548B-6C18-584B-A0DD-602A3648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545AA-7367-3D4D-903E-6310C35E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Mean, Median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61B5-C352-A746-90D4-097BCDEA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 :</a:t>
            </a:r>
            <a:br>
              <a:rPr lang="en-US" sz="2400" dirty="0"/>
            </a:br>
            <a:r>
              <a:rPr lang="en-US" sz="2400" dirty="0"/>
              <a:t>DS = [4,3,1,6,1,7]</a:t>
            </a:r>
          </a:p>
          <a:p>
            <a:r>
              <a:rPr lang="en-US" sz="2400" dirty="0"/>
              <a:t>Arithmetic Mean = (4 + 3 + 1 + 6 + 1 + 7)/6 = 3.6</a:t>
            </a:r>
          </a:p>
          <a:p>
            <a:r>
              <a:rPr lang="en-US" sz="2400" dirty="0"/>
              <a:t>Median = Middle Number</a:t>
            </a:r>
            <a:br>
              <a:rPr lang="en-US" sz="2400" dirty="0"/>
            </a:br>
            <a:r>
              <a:rPr lang="en-US" sz="2400" dirty="0"/>
              <a:t>1,1,3,4,6,7 -&gt; (3 + 4)/2 =3.5</a:t>
            </a:r>
          </a:p>
          <a:p>
            <a:r>
              <a:rPr lang="en-US" sz="2400" dirty="0"/>
              <a:t>Mode = Highest Frequency</a:t>
            </a:r>
            <a:br>
              <a:rPr lang="en-US" sz="2400" dirty="0"/>
            </a:br>
            <a:r>
              <a:rPr lang="en-US" sz="2400" dirty="0"/>
              <a:t>1</a:t>
            </a:r>
          </a:p>
          <a:p>
            <a:r>
              <a:rPr lang="en-IN" sz="2400" dirty="0"/>
              <a:t>Measures of central tendency are called such because they </a:t>
            </a:r>
            <a:r>
              <a:rPr lang="en-IN" sz="2400" b="1" dirty="0"/>
              <a:t>tell us what is happening in the middle of the data</a:t>
            </a:r>
            <a:r>
              <a:rPr lang="en-I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0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3552-306A-DF41-A5DB-54CFF88E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vs ML vs DL vs DS</a:t>
            </a:r>
          </a:p>
        </p:txBody>
      </p:sp>
      <p:pic>
        <p:nvPicPr>
          <p:cNvPr id="1026" name="Picture 2" descr="Difference Between Data Science and Machine Learning - Javatpoint">
            <a:extLst>
              <a:ext uri="{FF2B5EF4-FFF2-40B4-BE49-F238E27FC236}">
                <a16:creationId xmlns:a16="http://schemas.microsoft.com/office/drawing/2014/main" id="{186B0780-C8DD-E141-997A-6AEE7EFC4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0474" y="961812"/>
            <a:ext cx="7064451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1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2606-8307-5E44-BF4A-80EAA9C9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to Start and Where to End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CE98A-E3A0-A84F-BF12-4F10F7BBC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227" y="961812"/>
            <a:ext cx="709494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3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2105D-754A-BF4B-95EE-5DC9D4A8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Data Pre-processing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E4AB-1696-DA4B-8C8F-2DEEE687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/>
              <a:t>Data in the real world is quite dirty and corrupted with inconsistencies, noise, incomplete information, and missing values. It is aggregated from diversified sources using data mining and warehousing techniques.</a:t>
            </a: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F4D3F-FCAB-5642-88FA-443CEF7E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19987"/>
            <a:ext cx="5458968" cy="54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DA1F3-61A1-FD4A-87F9-1215806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0B189-B64D-E44A-B1A7-C15B756A6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80019"/>
            <a:ext cx="6780700" cy="4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1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6EA04-7CCC-AB44-8816-B4E30392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/>
              <a:t>Data Integration</a:t>
            </a:r>
            <a:br>
              <a:rPr lang="en-IN" sz="5400"/>
            </a:b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A600-034C-634A-B9B7-69C3BC07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IN" sz="2200" dirty="0"/>
              <a:t>Data Integration is one of the data </a:t>
            </a:r>
            <a:r>
              <a:rPr lang="en-IN" sz="2200" dirty="0" err="1"/>
              <a:t>preprocessing</a:t>
            </a:r>
            <a:r>
              <a:rPr lang="en-IN" sz="2200" dirty="0"/>
              <a:t> steps that are used to merge the data present in multiple sources into a single larger data store like a data warehouse.</a:t>
            </a:r>
          </a:p>
          <a:p>
            <a:r>
              <a:rPr lang="en-IN" sz="2200" dirty="0"/>
              <a:t>Data Integration is needed especially when we are aiming to solve a real-world scenario like detecting the presence of nodules from CT Scan images. The only option is to integrate the images from multiple medical nodes to form a larger database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451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A914C-6250-9143-983D-FCF9683A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3800"/>
              <a:t>Data Transformation</a:t>
            </a:r>
            <a:br>
              <a:rPr lang="en-IN" sz="3800"/>
            </a:br>
            <a:endParaRPr lang="en-US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56F737-5CF7-4201-A392-BD0190C9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2774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4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1975-140E-B446-AF1B-19AADE6C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vs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4545-AD55-1848-AE28-F97ED339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Normalization is a scaling technique in which values are shifted and rescaled so that they end up ranging between 0 and 1. It is also known as Min-Max scaling.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Standardizing a dataset involves rescaling the distribution of values so that the mean of observed values is 0 and the standard deviation is 1.</a:t>
            </a:r>
          </a:p>
          <a:p>
            <a:pPr marL="0" indent="0">
              <a:buNone/>
            </a:pPr>
            <a:r>
              <a:rPr lang="en-IN" dirty="0"/>
              <a:t>                 y = (x – mean) / </a:t>
            </a:r>
            <a:r>
              <a:rPr lang="en-IN" dirty="0" err="1"/>
              <a:t>standard_deviation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689842-64D9-5E4C-AE06-0A8ED758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181350"/>
            <a:ext cx="1905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616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Machine Learning</vt:lpstr>
      <vt:lpstr>Mean, Median And Mode</vt:lpstr>
      <vt:lpstr>AI vs ML vs DL vs DS</vt:lpstr>
      <vt:lpstr>Where to Start and Where to End ?</vt:lpstr>
      <vt:lpstr>Data Pre-processing</vt:lpstr>
      <vt:lpstr>Data Cleaning </vt:lpstr>
      <vt:lpstr>Data Integration </vt:lpstr>
      <vt:lpstr>Data Transformation </vt:lpstr>
      <vt:lpstr>Normalization vs Standardization</vt:lpstr>
      <vt:lpstr>PowerPoint Presentation</vt:lpstr>
      <vt:lpstr>It’s the Common Sense</vt:lpstr>
      <vt:lpstr>Take A break </vt:lpstr>
      <vt:lpstr>Data Visualization</vt:lpstr>
      <vt:lpstr>Supervised vs Un-supervised Learning</vt:lpstr>
      <vt:lpstr>PowerPoint Presentation</vt:lpstr>
      <vt:lpstr>Which of the following is a regression task? </vt:lpstr>
      <vt:lpstr>Recap</vt:lpstr>
      <vt:lpstr>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Debadarshana Parida</dc:creator>
  <cp:lastModifiedBy>Debadarshana Parida</cp:lastModifiedBy>
  <cp:revision>8</cp:revision>
  <dcterms:created xsi:type="dcterms:W3CDTF">2021-11-30T03:56:30Z</dcterms:created>
  <dcterms:modified xsi:type="dcterms:W3CDTF">2021-12-07T18:27:51Z</dcterms:modified>
</cp:coreProperties>
</file>