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23F4-5FEC-461B-90FC-17B16DBD3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36CAF-9064-44A1-8CF0-765D514AA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7320D-A638-43FA-96C0-9F15282C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503A-293E-4155-97CA-33E758DB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9EC1-8851-46C5-8553-69E5E01E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1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BBF-A557-406B-8F75-D4DC1A3B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5EAFF-51A0-4C3F-826B-EBB42CD13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5F6C-773A-4294-A6B8-CFC5AC5D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E7CA-3B81-4976-AF8C-A89F07F0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CC8D9-6EF6-4B6D-8F54-BBA93F23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57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E2BBD-584F-446C-8ADB-0FADD00EC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D551B-7ECB-4364-9784-052858671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9F3B3-F8A0-45DC-8A7D-FCD7B812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439E0-C996-4119-88AB-1F0B0E54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70014-12B8-4F35-BE27-27680114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48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7151-9EED-471C-8DDB-4AA618FD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BA150-195A-4B74-9062-C615A27F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F454B-73B5-4806-BE03-23892E3D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5F76-EF42-4D0B-AB13-84C51254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BFF78-D9B9-4EE1-BB11-EDA29CE1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60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CC1F-52DA-4582-BDEF-A5050EC3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7E9CA-F4E9-4992-8B0D-78F99DB1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D0B8-0F31-49AF-B769-CA359CB0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8D4C4-11E2-454C-AEEB-0E6B7681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D7AA-553A-4446-8887-A249E3A1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71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1F93-0BC7-4FBF-80AA-64CF15E8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6B6A-CC62-43A2-BE69-8A3A8688E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D4251-44EB-49EE-A74E-9406D730B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E1A0-7A40-413E-8D24-C90FB71C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B86F1-6372-42E0-9441-80AF11F0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C0D52-3833-4C08-9C63-4393228D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64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8370-7646-4BA4-9A4C-8D8F5A90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6844-647D-4B45-8830-34FB5E024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531F1-D5CD-44D5-8B93-A30B622B8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84EAB-3B71-4458-8317-F29145489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252C2-67B7-4060-BED5-DA052A5C3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EA7D-F7F5-47B6-BF40-C2B31636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39D59-8D63-41CD-8CDA-B0D6B364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8DAE4-4B18-4B0B-8593-E2AE02BF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5649-8A68-4350-80AB-0E4A34B9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9703D-6B5C-43C6-80B5-457E4E40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DDCD3-85CB-4EA8-A79A-0A41A7B0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9DD06-664A-4574-8A63-A8335B6C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42F16-1391-434D-857F-9AC5423E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CA676-E2FB-43EB-9BCE-C4C497A5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574F8-A216-4691-829A-467C5142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66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6A9D-F752-434B-9CD0-8BF328BF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93BF-9E0F-42C5-AAC5-CF64AF08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48177-C5A4-4B6A-BF65-92EC11CA6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09862-5672-4A11-8FC2-390B430C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C21BB-AACC-481F-B807-CFEFEFCE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98629-7C07-4226-84AE-AADB707D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1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7116-E79D-44D1-8198-99AAB753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23C42-2880-4744-B106-7C73BD248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BA536-D94C-4AC8-AB7E-4D35E5E7C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761C7-BC35-4B51-A90C-8D5B56E8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77E91-E342-4721-9682-594176A2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09E76-D0B9-47E5-BB84-300F94AD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4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58341-7741-4010-844E-1E88FEC4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5B25B-EF0D-4CF2-9DCD-FD1102BBC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8E4FA-9617-49FD-B547-B15F96EB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36D7-0293-40E8-A81F-8DC6DFB857FC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E49F2-0C60-4DEE-BB04-FFF52B597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C20CC-1409-4B5D-ACB2-83F5ABD9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9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920C-C907-4937-B69D-2F0466ADB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ANALYTICS</a:t>
            </a:r>
            <a:r>
              <a:rPr lang="en-IN" b="1" dirty="0"/>
              <a:t> </a:t>
            </a:r>
            <a:r>
              <a:rPr lang="en-IN" b="1" dirty="0">
                <a:solidFill>
                  <a:srgbClr val="FF0000"/>
                </a:solidFill>
              </a:rPr>
              <a:t>VIDHYA</a:t>
            </a:r>
            <a:r>
              <a:rPr lang="en-IN" dirty="0"/>
              <a:t> #JANATAHACK HEALTHCATE ANALYTICS II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70E2D-3F0D-44F9-AD7B-D490814B1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CATEGORICLA + CONTINUOUS FEATURES DATA (CLASSIFYING STAY PERIOD OF PATIENT IN HOSPITAL)</a:t>
            </a:r>
          </a:p>
        </p:txBody>
      </p:sp>
    </p:spTree>
    <p:extLst>
      <p:ext uri="{BB962C8B-B14F-4D97-AF65-F5344CB8AC3E}">
        <p14:creationId xmlns:p14="http://schemas.microsoft.com/office/powerpoint/2010/main" val="86483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FE2-3CA9-4787-AD25-DF6E6E19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28" y="197352"/>
            <a:ext cx="10234353" cy="84437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APPROACH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8C0011-0D1A-4DCF-8639-7EF0676346A1}"/>
              </a:ext>
            </a:extLst>
          </p:cNvPr>
          <p:cNvSpPr/>
          <p:nvPr/>
        </p:nvSpPr>
        <p:spPr>
          <a:xfrm>
            <a:off x="4823113" y="3244389"/>
            <a:ext cx="2784764" cy="6774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268AA-9368-483C-9D65-C3BFF6B8D0F8}"/>
              </a:ext>
            </a:extLst>
          </p:cNvPr>
          <p:cNvSpPr/>
          <p:nvPr/>
        </p:nvSpPr>
        <p:spPr>
          <a:xfrm>
            <a:off x="2505668" y="4365584"/>
            <a:ext cx="2224348" cy="6774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AUTOGLUON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97816-7F9E-478D-8B7B-2F8849A34A48}"/>
              </a:ext>
            </a:extLst>
          </p:cNvPr>
          <p:cNvSpPr/>
          <p:nvPr/>
        </p:nvSpPr>
        <p:spPr>
          <a:xfrm>
            <a:off x="5207608" y="4354482"/>
            <a:ext cx="2224348" cy="6774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IN" dirty="0">
                <a:solidFill>
                  <a:schemeClr val="bg1"/>
                </a:solidFill>
              </a:rPr>
              <a:t>IGHTGBM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DCD5D-C602-48C0-944D-80217324CD55}"/>
              </a:ext>
            </a:extLst>
          </p:cNvPr>
          <p:cNvSpPr/>
          <p:nvPr/>
        </p:nvSpPr>
        <p:spPr>
          <a:xfrm>
            <a:off x="7909548" y="4343562"/>
            <a:ext cx="2224348" cy="6774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IN" dirty="0">
                <a:solidFill>
                  <a:schemeClr val="bg1"/>
                </a:solidFill>
              </a:rPr>
              <a:t>ATBOOST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056A0B-FC55-46D7-88DB-78899DDA455C}"/>
              </a:ext>
            </a:extLst>
          </p:cNvPr>
          <p:cNvSpPr/>
          <p:nvPr/>
        </p:nvSpPr>
        <p:spPr>
          <a:xfrm>
            <a:off x="4823113" y="1044310"/>
            <a:ext cx="2784764" cy="6774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INPUT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CFC16-67AF-45C5-9346-9F972E7A51BB}"/>
              </a:ext>
            </a:extLst>
          </p:cNvPr>
          <p:cNvSpPr/>
          <p:nvPr/>
        </p:nvSpPr>
        <p:spPr>
          <a:xfrm>
            <a:off x="4823114" y="2151613"/>
            <a:ext cx="2784764" cy="6774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2DF9C5-C255-4167-A4D6-E8151BAE2592}"/>
              </a:ext>
            </a:extLst>
          </p:cNvPr>
          <p:cNvSpPr/>
          <p:nvPr/>
        </p:nvSpPr>
        <p:spPr>
          <a:xfrm>
            <a:off x="4850823" y="5464577"/>
            <a:ext cx="2784764" cy="6774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FINAL OUTPUT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8B109E9-502A-444E-996C-E8E5B5935F02}"/>
              </a:ext>
            </a:extLst>
          </p:cNvPr>
          <p:cNvSpPr/>
          <p:nvPr/>
        </p:nvSpPr>
        <p:spPr>
          <a:xfrm>
            <a:off x="6045515" y="2861828"/>
            <a:ext cx="339957" cy="39122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9430297-148F-4B2C-808A-51FB8CCA4AE7}"/>
              </a:ext>
            </a:extLst>
          </p:cNvPr>
          <p:cNvSpPr/>
          <p:nvPr/>
        </p:nvSpPr>
        <p:spPr>
          <a:xfrm>
            <a:off x="6045516" y="1762430"/>
            <a:ext cx="339957" cy="39122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922A5C8-E0EB-4CE9-B8C5-3DC03E5D6ABC}"/>
              </a:ext>
            </a:extLst>
          </p:cNvPr>
          <p:cNvSpPr/>
          <p:nvPr/>
        </p:nvSpPr>
        <p:spPr>
          <a:xfrm>
            <a:off x="6045515" y="3953729"/>
            <a:ext cx="339957" cy="39122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775B8EAE-963B-45B3-80B5-5644CFCE922E}"/>
              </a:ext>
            </a:extLst>
          </p:cNvPr>
          <p:cNvSpPr/>
          <p:nvPr/>
        </p:nvSpPr>
        <p:spPr>
          <a:xfrm rot="5400000">
            <a:off x="8093407" y="3204016"/>
            <a:ext cx="677487" cy="1423245"/>
          </a:xfrm>
          <a:prstGeom prst="ben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1041FDC2-1894-42F7-8BCD-A6034B5AA175}"/>
              </a:ext>
            </a:extLst>
          </p:cNvPr>
          <p:cNvSpPr/>
          <p:nvPr/>
        </p:nvSpPr>
        <p:spPr>
          <a:xfrm rot="10800000">
            <a:off x="7809792" y="5154273"/>
            <a:ext cx="1333981" cy="803948"/>
          </a:xfrm>
          <a:prstGeom prst="ben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95A7FD96-C915-4E23-BE7E-5E9635C6A7C8}"/>
              </a:ext>
            </a:extLst>
          </p:cNvPr>
          <p:cNvSpPr/>
          <p:nvPr/>
        </p:nvSpPr>
        <p:spPr>
          <a:xfrm rot="16200000" flipH="1">
            <a:off x="3648094" y="3204017"/>
            <a:ext cx="677486" cy="1423245"/>
          </a:xfrm>
          <a:prstGeom prst="ben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BE63893F-0FA0-40CF-9CA8-F377B89C8398}"/>
              </a:ext>
            </a:extLst>
          </p:cNvPr>
          <p:cNvSpPr/>
          <p:nvPr/>
        </p:nvSpPr>
        <p:spPr>
          <a:xfrm rot="10800000" flipH="1">
            <a:off x="3275214" y="5154272"/>
            <a:ext cx="1526716" cy="803947"/>
          </a:xfrm>
          <a:prstGeom prst="ben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2AE1FF63-8BD9-460E-8F2A-F1D593403E08}"/>
              </a:ext>
            </a:extLst>
          </p:cNvPr>
          <p:cNvSpPr/>
          <p:nvPr/>
        </p:nvSpPr>
        <p:spPr>
          <a:xfrm>
            <a:off x="6045515" y="5073355"/>
            <a:ext cx="339957" cy="39122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4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ANALYTICS VIDHYA #JANATAHACK HEALTHCATE ANALYTICS II 2020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Debadri Dutta</dc:creator>
  <cp:lastModifiedBy>Debadri Dutta</cp:lastModifiedBy>
  <cp:revision>15</cp:revision>
  <dcterms:created xsi:type="dcterms:W3CDTF">2020-08-25T15:37:30Z</dcterms:created>
  <dcterms:modified xsi:type="dcterms:W3CDTF">2020-09-07T16:47:32Z</dcterms:modified>
</cp:coreProperties>
</file>