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36BE-B3FA-40C9-84BE-7B818CB4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341F5-52F5-4013-B207-324DD8D3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3C12-CB97-4DBE-8ABD-9728349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8E1A1-E7AC-4F64-AC30-F6B38D15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F8A1-416F-41AF-BE8E-B3EB4C93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B302-C86D-459F-B743-C7DF1980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E6C11-A686-45D2-8DBE-9158BF8B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52B7-322E-4983-A6D3-249B43E7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5AFD-4B19-4ADB-BDD7-79ADC653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DF25-7DE8-45AA-818C-FDE6FC95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E0591-A59F-49B8-9FBC-7610F7654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EBE8-626D-4250-9D47-3737F15A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4F79-7C61-48FB-A715-044770F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F5B3-ACCC-4376-8167-651CB225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2B7F-E681-4BAD-A03B-3704EA1D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315-B837-4862-8B75-EB2D7AF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FBC3-FF6E-49C7-828D-45BCB2F0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D41B-F9F4-49A9-90B2-87E0BC61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CD60-9A30-4BF5-8D08-BAC8ACC5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105-A4FC-4C8E-B12C-967936A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0824-7BFF-4EB5-A4CB-D13BED62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EED8-976B-4746-BB87-D86DD217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8AF6-E10D-464D-BB11-011362EB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44FB-A5EB-47D7-9540-C419B0EF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2DDB-BD9E-46DA-9B28-85851F21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D1F7-7846-4BE4-897F-133BEBD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56BE-6F68-47FE-89A4-9F7501075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1F9DA-083E-49FC-97D0-BE3DF6C7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B54A-4110-4A4C-986C-67697897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922A2-F302-4D10-9599-F8B6E2EC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158B-9096-449B-AB48-87675D7A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825D-2F29-43FF-A040-46EBBB97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944F-98EF-414A-AE4B-F7CC3D2E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50AAA-3487-4B40-891A-59F6065CB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70CF7-D0CA-46C4-982F-862EDAA3D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19FE3-D167-4500-AB30-FA2DC3DE4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3B319-027E-4A77-9C76-63576735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F56C9-4F91-4943-B2B9-CD400AF1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3F761-15C7-44D8-972A-8CE56DD7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C857-0672-47B2-A4D1-367BA05A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5088-1833-4AA8-B8D4-37C641D3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BBE79-ADE1-4FD9-AF16-78CEEAAD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F2E5C-8C41-40B9-A85B-74D00C6D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64FF7-CB44-457C-BC10-002CE6A6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A12BE-5CA5-40AA-8E65-A33219E0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4B06-EAF0-47EB-89E5-07D5828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C52C-3C4F-4EC1-A69C-9E8B36AA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B01E-DA8C-4ACC-85ED-C738F118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A25B-637E-4ADC-BA29-DCC2C7AE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9035-11A8-4F5E-865A-3C4361A7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CCA0-0220-40C5-9F64-0F0DCC2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1687E-DB82-4879-8DC6-6CE00E6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D2A3-C748-4B45-BD60-6181F6E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0CA6D-478F-42D8-BB18-C60D3ABD2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28DDD-B9B7-4431-8D8F-50805E08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4E38-2F23-43A4-B9F9-ABFB1536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A434C-DB1E-4F70-A179-CB7C73A6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8530-04B1-440C-B683-93D74838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820E1-0A11-4329-90A9-E268EBCA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E9E5-8934-4726-9535-32635F7B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150C-58EB-4118-8D99-046068D9E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C1C8-2E4A-42A8-A85D-ADA3F754BDB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A35D-D55A-407A-A118-8809C769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EA3E-5F90-4D78-A3C5-726AAEF9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2B20-2649-44BA-ACE9-3E3653100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09EB-0D82-4B8A-826C-B6DD993557CA}"/>
              </a:ext>
            </a:extLst>
          </p:cNvPr>
          <p:cNvSpPr/>
          <p:nvPr/>
        </p:nvSpPr>
        <p:spPr>
          <a:xfrm>
            <a:off x="1881809" y="278296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Scraping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ABF366-808E-41D1-80AB-1ECC06BEBFE9}"/>
              </a:ext>
            </a:extLst>
          </p:cNvPr>
          <p:cNvSpPr/>
          <p:nvPr/>
        </p:nvSpPr>
        <p:spPr>
          <a:xfrm>
            <a:off x="7295322" y="278296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I/P: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Name, State, Category, Budget, no. of days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7FC64-B608-49D7-A1B5-C7A036B8EBF3}"/>
              </a:ext>
            </a:extLst>
          </p:cNvPr>
          <p:cNvSpPr/>
          <p:nvPr/>
        </p:nvSpPr>
        <p:spPr>
          <a:xfrm>
            <a:off x="1881809" y="1702905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Pre-Processing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D3B41-0053-4192-88FD-0AB54AB3AA1E}"/>
              </a:ext>
            </a:extLst>
          </p:cNvPr>
          <p:cNvSpPr/>
          <p:nvPr/>
        </p:nvSpPr>
        <p:spPr>
          <a:xfrm>
            <a:off x="7295322" y="1702905"/>
            <a:ext cx="1683026" cy="1060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6B9AE-2D1B-4089-8901-2EFD0D74DB19}"/>
              </a:ext>
            </a:extLst>
          </p:cNvPr>
          <p:cNvSpPr/>
          <p:nvPr/>
        </p:nvSpPr>
        <p:spPr>
          <a:xfrm>
            <a:off x="1378226" y="3216965"/>
            <a:ext cx="2690191" cy="18718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Analyzing Sentiment from the Place Description (</a:t>
            </a:r>
            <a:r>
              <a:rPr lang="en-US" sz="1400" dirty="0" err="1">
                <a:solidFill>
                  <a:schemeClr val="tx1"/>
                </a:solidFill>
              </a:rPr>
              <a:t>nltk.vader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Boarding point and Distance from Boarding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Days reqd. to 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Category &amp; Rating of the place (hill/beach/temples,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27E75-8BAD-48C0-A6CB-BF85BC8C38F9}"/>
              </a:ext>
            </a:extLst>
          </p:cNvPr>
          <p:cNvSpPr/>
          <p:nvPr/>
        </p:nvSpPr>
        <p:spPr>
          <a:xfrm>
            <a:off x="6791739" y="3216965"/>
            <a:ext cx="2690191" cy="18718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State he/she wants to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Category he/she wants (hill/park/museum)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No. of Days he plans to travel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03B4084C-5027-4705-8170-9289B4A3ABE1}"/>
              </a:ext>
            </a:extLst>
          </p:cNvPr>
          <p:cNvSpPr/>
          <p:nvPr/>
        </p:nvSpPr>
        <p:spPr>
          <a:xfrm rot="20932341">
            <a:off x="2374400" y="5185740"/>
            <a:ext cx="841514" cy="1325217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1787CFD-C164-4EE3-AB29-D4045A12007D}"/>
              </a:ext>
            </a:extLst>
          </p:cNvPr>
          <p:cNvSpPr/>
          <p:nvPr/>
        </p:nvSpPr>
        <p:spPr>
          <a:xfrm>
            <a:off x="7221109" y="5116993"/>
            <a:ext cx="862717" cy="1310311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26833E-FCF1-4CE2-A62A-62A8A9EB73CB}"/>
              </a:ext>
            </a:extLst>
          </p:cNvPr>
          <p:cNvSpPr/>
          <p:nvPr/>
        </p:nvSpPr>
        <p:spPr>
          <a:xfrm>
            <a:off x="3331246" y="5458167"/>
            <a:ext cx="3820289" cy="1310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return all the top places based on budget, Rating, Category, Budget, Sentiment of the place, no. of days reqd. to stay, etc. along with route, boarding point, etc.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9FDAF0-D189-4AF7-B959-AF90F1074C22}"/>
              </a:ext>
            </a:extLst>
          </p:cNvPr>
          <p:cNvSpPr/>
          <p:nvPr/>
        </p:nvSpPr>
        <p:spPr>
          <a:xfrm>
            <a:off x="2597426" y="1338470"/>
            <a:ext cx="185531" cy="36443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4068FB-E4B4-46E6-8EB2-8BE368B6031D}"/>
              </a:ext>
            </a:extLst>
          </p:cNvPr>
          <p:cNvSpPr/>
          <p:nvPr/>
        </p:nvSpPr>
        <p:spPr>
          <a:xfrm>
            <a:off x="7991060" y="1331844"/>
            <a:ext cx="185531" cy="36443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6EDEC6E-84C3-4265-ADF6-7AEB96D5D7AA}"/>
              </a:ext>
            </a:extLst>
          </p:cNvPr>
          <p:cNvSpPr/>
          <p:nvPr/>
        </p:nvSpPr>
        <p:spPr>
          <a:xfrm>
            <a:off x="2609626" y="2763079"/>
            <a:ext cx="173331" cy="42572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F438651-FC9E-4B7E-BE30-CC90A6811B5D}"/>
              </a:ext>
            </a:extLst>
          </p:cNvPr>
          <p:cNvSpPr/>
          <p:nvPr/>
        </p:nvSpPr>
        <p:spPr>
          <a:xfrm>
            <a:off x="8036390" y="2782124"/>
            <a:ext cx="173331" cy="42572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44E28-B377-4BF9-9C98-51930ABF1B29}"/>
              </a:ext>
            </a:extLst>
          </p:cNvPr>
          <p:cNvSpPr/>
          <p:nvPr/>
        </p:nvSpPr>
        <p:spPr>
          <a:xfrm>
            <a:off x="4435254" y="2320459"/>
            <a:ext cx="1989647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Diritio</a:t>
            </a:r>
            <a:endParaRPr lang="en-US" sz="5400" b="1" u="sng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1CA30-0B6A-4F62-807F-FB0919CDD2BD}"/>
              </a:ext>
            </a:extLst>
          </p:cNvPr>
          <p:cNvSpPr txBox="1"/>
          <p:nvPr/>
        </p:nvSpPr>
        <p:spPr>
          <a:xfrm>
            <a:off x="546306" y="2806580"/>
            <a:ext cx="2479717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C9FE6-6FDA-406E-B233-0538765DB99C}"/>
              </a:ext>
            </a:extLst>
          </p:cNvPr>
          <p:cNvSpPr txBox="1"/>
          <p:nvPr/>
        </p:nvSpPr>
        <p:spPr>
          <a:xfrm>
            <a:off x="8176591" y="2810292"/>
            <a:ext cx="2479717" cy="3077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Feature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E7754-92F1-49E2-B20F-D9309D20BB37}"/>
              </a:ext>
            </a:extLst>
          </p:cNvPr>
          <p:cNvSpPr txBox="1"/>
          <p:nvPr/>
        </p:nvSpPr>
        <p:spPr>
          <a:xfrm>
            <a:off x="4425904" y="5088835"/>
            <a:ext cx="177939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Content Filtering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1516226C-B0E7-46D6-873D-EEF6FFC39B71}"/>
              </a:ext>
            </a:extLst>
          </p:cNvPr>
          <p:cNvSpPr/>
          <p:nvPr/>
        </p:nvSpPr>
        <p:spPr>
          <a:xfrm>
            <a:off x="7221109" y="6329539"/>
            <a:ext cx="2479717" cy="500329"/>
          </a:xfrm>
          <a:prstGeom prst="strip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EDEE02-64B7-4B42-ADC5-FFB7693BA25F}"/>
              </a:ext>
            </a:extLst>
          </p:cNvPr>
          <p:cNvSpPr/>
          <p:nvPr/>
        </p:nvSpPr>
        <p:spPr>
          <a:xfrm>
            <a:off x="9839974" y="5081788"/>
            <a:ext cx="2091555" cy="1734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Other Similar Places get recommended as well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209158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371BE-EB36-4418-A9ED-E60447C8280A}"/>
              </a:ext>
            </a:extLst>
          </p:cNvPr>
          <p:cNvSpPr txBox="1"/>
          <p:nvPr/>
        </p:nvSpPr>
        <p:spPr>
          <a:xfrm>
            <a:off x="4306001" y="2517531"/>
            <a:ext cx="1929631" cy="4308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u="sng" dirty="0"/>
              <a:t>Tech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EE52F-4B2F-4370-9A17-581E46E13D45}"/>
              </a:ext>
            </a:extLst>
          </p:cNvPr>
          <p:cNvSpPr/>
          <p:nvPr/>
        </p:nvSpPr>
        <p:spPr>
          <a:xfrm>
            <a:off x="1524000" y="762191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Scraping Script using beautiful soup in Python (from Trawell.in)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50FB3E-99F7-485C-B07E-0D4A82256FBD}"/>
              </a:ext>
            </a:extLst>
          </p:cNvPr>
          <p:cNvSpPr/>
          <p:nvPr/>
        </p:nvSpPr>
        <p:spPr>
          <a:xfrm>
            <a:off x="2299722" y="1590261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199C7-3329-4637-B161-FDC3059630C7}"/>
              </a:ext>
            </a:extLst>
          </p:cNvPr>
          <p:cNvSpPr/>
          <p:nvPr/>
        </p:nvSpPr>
        <p:spPr>
          <a:xfrm>
            <a:off x="1524000" y="2120348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Scrapes Description, Rating, Distance, Category, etc.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E230514-1AA8-469C-B448-091B96F6FFB8}"/>
              </a:ext>
            </a:extLst>
          </p:cNvPr>
          <p:cNvSpPr/>
          <p:nvPr/>
        </p:nvSpPr>
        <p:spPr>
          <a:xfrm>
            <a:off x="2299724" y="2948418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CFDBE-A55E-4B69-A70A-7E9E2E8FE41A}"/>
              </a:ext>
            </a:extLst>
          </p:cNvPr>
          <p:cNvSpPr/>
          <p:nvPr/>
        </p:nvSpPr>
        <p:spPr>
          <a:xfrm>
            <a:off x="1488265" y="3495548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Using pandas and NumPy string functions we extract the different features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4140011-21A6-4FE5-ABB2-991D94C7FE29}"/>
              </a:ext>
            </a:extLst>
          </p:cNvPr>
          <p:cNvSpPr/>
          <p:nvPr/>
        </p:nvSpPr>
        <p:spPr>
          <a:xfrm>
            <a:off x="2299723" y="4323618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B223C-7BF9-4D8D-939A-D972CAB2C74B}"/>
              </a:ext>
            </a:extLst>
          </p:cNvPr>
          <p:cNvSpPr/>
          <p:nvPr/>
        </p:nvSpPr>
        <p:spPr>
          <a:xfrm>
            <a:off x="1488264" y="4870748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Using NLTK VADER we analyze the sentiment of the place from its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EE93A-B716-40CA-8843-3E996D10260D}"/>
              </a:ext>
            </a:extLst>
          </p:cNvPr>
          <p:cNvSpPr/>
          <p:nvPr/>
        </p:nvSpPr>
        <p:spPr>
          <a:xfrm>
            <a:off x="4087701" y="4853705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Grouping by state, we sort the top places based on Rating, sentiment, budget,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EA0CB6-CBE7-4401-9C4D-8D84426AA2EC}"/>
              </a:ext>
            </a:extLst>
          </p:cNvPr>
          <p:cNvSpPr/>
          <p:nvPr/>
        </p:nvSpPr>
        <p:spPr>
          <a:xfrm>
            <a:off x="3348184" y="5242192"/>
            <a:ext cx="739517" cy="175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09651F-0F79-4029-A481-75E395B43A3D}"/>
              </a:ext>
            </a:extLst>
          </p:cNvPr>
          <p:cNvSpPr/>
          <p:nvPr/>
        </p:nvSpPr>
        <p:spPr>
          <a:xfrm>
            <a:off x="7014423" y="762191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Input values in form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03D47B-8F63-43F1-A8FD-0CB22C73E62E}"/>
              </a:ext>
            </a:extLst>
          </p:cNvPr>
          <p:cNvSpPr/>
          <p:nvPr/>
        </p:nvSpPr>
        <p:spPr>
          <a:xfrm>
            <a:off x="7825881" y="1590261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8EE267-7996-4A6E-BACD-48D3B6D09CFE}"/>
              </a:ext>
            </a:extLst>
          </p:cNvPr>
          <p:cNvSpPr/>
          <p:nvPr/>
        </p:nvSpPr>
        <p:spPr>
          <a:xfrm>
            <a:off x="7014423" y="2120348"/>
            <a:ext cx="1842052" cy="220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 coming in: budget, no. of days planned, state, types of places(hill/beach) to visit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BF25A4-9E17-4E11-BCE3-635E27B7773A}"/>
              </a:ext>
            </a:extLst>
          </p:cNvPr>
          <p:cNvSpPr/>
          <p:nvPr/>
        </p:nvSpPr>
        <p:spPr>
          <a:xfrm>
            <a:off x="5944421" y="5197226"/>
            <a:ext cx="739517" cy="175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E4C8A76-0741-4C37-BEC8-095802592667}"/>
              </a:ext>
            </a:extLst>
          </p:cNvPr>
          <p:cNvSpPr/>
          <p:nvPr/>
        </p:nvSpPr>
        <p:spPr>
          <a:xfrm>
            <a:off x="7760567" y="4323617"/>
            <a:ext cx="219135" cy="530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25ACDE-FBA8-45F6-B092-AB86930EF8E5}"/>
              </a:ext>
            </a:extLst>
          </p:cNvPr>
          <p:cNvSpPr/>
          <p:nvPr/>
        </p:nvSpPr>
        <p:spPr>
          <a:xfrm>
            <a:off x="6698606" y="4853704"/>
            <a:ext cx="4005130" cy="18518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Content Filtering based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Name of the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Budget per head (INR)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No. of days reqd. to 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Boarding point to go to that place and the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Rating, Sentiment of the place from its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6AB0956D-950B-43E6-A114-B7AF95CC59F3}"/>
              </a:ext>
            </a:extLst>
          </p:cNvPr>
          <p:cNvSpPr/>
          <p:nvPr/>
        </p:nvSpPr>
        <p:spPr>
          <a:xfrm>
            <a:off x="9434944" y="3664984"/>
            <a:ext cx="598517" cy="1188720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C5FDD0-C5EB-4682-9445-DB56EDB43661}"/>
              </a:ext>
            </a:extLst>
          </p:cNvPr>
          <p:cNvSpPr/>
          <p:nvPr/>
        </p:nvSpPr>
        <p:spPr>
          <a:xfrm>
            <a:off x="10033461" y="3346556"/>
            <a:ext cx="1842052" cy="828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similar places get recommended as well</a:t>
            </a:r>
          </a:p>
        </p:txBody>
      </p:sp>
    </p:spTree>
    <p:extLst>
      <p:ext uri="{BB962C8B-B14F-4D97-AF65-F5344CB8AC3E}">
        <p14:creationId xmlns:p14="http://schemas.microsoft.com/office/powerpoint/2010/main" val="5245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B5C-756B-4E21-81A4-255099CE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u="sng" dirty="0"/>
              <a:t>Assumptions &amp;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FE2-2591-4F41-A319-D7E3C9B7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Scalability point of view – We can start selling our data to companies like </a:t>
            </a:r>
            <a:r>
              <a:rPr lang="en-US" sz="1400" dirty="0" err="1"/>
              <a:t>makemytrip</a:t>
            </a:r>
            <a:r>
              <a:rPr lang="en-US" sz="1400" dirty="0"/>
              <a:t> so that they can customize travel packages like that, or we can also start our dynamically customized package tour</a:t>
            </a:r>
          </a:p>
          <a:p>
            <a:r>
              <a:rPr lang="en-US" sz="1400" dirty="0"/>
              <a:t>Overall Approach &amp; Tech Flow will remain same, because sentiment plays an important role</a:t>
            </a:r>
          </a:p>
        </p:txBody>
      </p:sp>
    </p:spTree>
    <p:extLst>
      <p:ext uri="{BB962C8B-B14F-4D97-AF65-F5344CB8AC3E}">
        <p14:creationId xmlns:p14="http://schemas.microsoft.com/office/powerpoint/2010/main" val="188257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349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Assumptions &amp; Scalability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DUTTA Debadri SgscCenBig</dc:creator>
  <cp:lastModifiedBy>Debadri Dutta</cp:lastModifiedBy>
  <cp:revision>31</cp:revision>
  <dcterms:created xsi:type="dcterms:W3CDTF">2019-10-30T06:23:49Z</dcterms:created>
  <dcterms:modified xsi:type="dcterms:W3CDTF">2020-05-05T18:35:04Z</dcterms:modified>
</cp:coreProperties>
</file>