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315-B837-4862-8B75-EB2D7AF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FBC3-FF6E-49C7-828D-45BCB2F0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D41B-F9F4-49A9-90B2-87E0BC61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CD60-9A30-4BF5-8D08-BAC8ACC5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105-A4FC-4C8E-B12C-967936A3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Easy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Your personalised travel assistant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 Travel easy?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Weekend Trips, where to go? How much are the expenses? Now you can get the best recommended travel suggestions based on your budget, no. of days, etc.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We also provide the best optimized and personalized travel itinerary only for you!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Features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477300" cy="3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aleway"/>
                <a:ea typeface="Raleway"/>
                <a:cs typeface="Raleway"/>
                <a:sym typeface="Raleway"/>
              </a:rPr>
              <a:t>Just fill-in with a few details and get the following tasks done: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Unexpected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We will plan the trip for you from start to end based on your requirements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Help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Know the place where you want to go, but not how and </a:t>
            </a:r>
            <a:r>
              <a:rPr lang="en-IN" sz="1200" dirty="0">
                <a:latin typeface="Raleway"/>
                <a:ea typeface="Raleway"/>
                <a:cs typeface="Raleway"/>
                <a:sym typeface="Raleway"/>
              </a:rPr>
              <a:t>what places to visit there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? We will do it for you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unknown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New to a place, but no idea where to go, what are the expenses, etc. Don’t worry we are there!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Also Data based most optimised travel itinerary provided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User I/P: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Date, Time, no. of persons, budget, place where you stay</a:t>
            </a:r>
            <a:endParaRPr sz="2100"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Give Best recommendations of tours that the user can do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8CA76-9F33-4B04-90B1-F57155820352}"/>
              </a:ext>
            </a:extLst>
          </p:cNvPr>
          <p:cNvSpPr/>
          <p:nvPr/>
        </p:nvSpPr>
        <p:spPr>
          <a:xfrm>
            <a:off x="1411357" y="208722"/>
            <a:ext cx="1262270" cy="795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Scraping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178C7-8C37-4DF4-A544-E814A623388C}"/>
              </a:ext>
            </a:extLst>
          </p:cNvPr>
          <p:cNvSpPr/>
          <p:nvPr/>
        </p:nvSpPr>
        <p:spPr>
          <a:xfrm>
            <a:off x="5471491" y="208722"/>
            <a:ext cx="1262270" cy="795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I/P: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Name, State, Category, Budget, no. of days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4E4EC-5E27-489A-800C-5AA9F43F7A4D}"/>
              </a:ext>
            </a:extLst>
          </p:cNvPr>
          <p:cNvSpPr/>
          <p:nvPr/>
        </p:nvSpPr>
        <p:spPr>
          <a:xfrm>
            <a:off x="1411357" y="1277179"/>
            <a:ext cx="1262270" cy="795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Pre-Processing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958BB-ECF4-4184-A115-F7B587E1518F}"/>
              </a:ext>
            </a:extLst>
          </p:cNvPr>
          <p:cNvSpPr/>
          <p:nvPr/>
        </p:nvSpPr>
        <p:spPr>
          <a:xfrm>
            <a:off x="5471491" y="1277179"/>
            <a:ext cx="1262270" cy="795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7EAFA-5DDC-486C-9B3E-5542FFD6216B}"/>
              </a:ext>
            </a:extLst>
          </p:cNvPr>
          <p:cNvSpPr/>
          <p:nvPr/>
        </p:nvSpPr>
        <p:spPr>
          <a:xfrm>
            <a:off x="1033670" y="2412724"/>
            <a:ext cx="2017643" cy="14039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Analyzing Sentiment from the Place Description (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nltk.vader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Boarding point and Distance from Boarding Point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Expenses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 reqd. to stay there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Category &amp; Rating of the place (hill/beach/temples, etc.)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337A0-6ED6-456F-846F-BC1DC0ED83D5}"/>
              </a:ext>
            </a:extLst>
          </p:cNvPr>
          <p:cNvSpPr/>
          <p:nvPr/>
        </p:nvSpPr>
        <p:spPr>
          <a:xfrm>
            <a:off x="5093805" y="2412724"/>
            <a:ext cx="2017643" cy="14039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he/she wants to visit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Category he/she wants (hill/park/museum)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Days he plans to travel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1990C204-811F-48FB-A5D4-B71E6C2447D1}"/>
              </a:ext>
            </a:extLst>
          </p:cNvPr>
          <p:cNvSpPr/>
          <p:nvPr/>
        </p:nvSpPr>
        <p:spPr>
          <a:xfrm rot="20932341">
            <a:off x="1780800" y="3889305"/>
            <a:ext cx="631136" cy="993913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1AA4B1AF-1C04-499C-A9E2-344FB604C39E}"/>
              </a:ext>
            </a:extLst>
          </p:cNvPr>
          <p:cNvSpPr/>
          <p:nvPr/>
        </p:nvSpPr>
        <p:spPr>
          <a:xfrm>
            <a:off x="5415832" y="3837745"/>
            <a:ext cx="647038" cy="982733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DC753-FE41-49DF-8DC8-051279AFB112}"/>
              </a:ext>
            </a:extLst>
          </p:cNvPr>
          <p:cNvSpPr/>
          <p:nvPr/>
        </p:nvSpPr>
        <p:spPr>
          <a:xfrm>
            <a:off x="2498435" y="4093626"/>
            <a:ext cx="2865217" cy="982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return all the top places based on budget, Rating, Category, Budget, Sentiment of the place, no. of days reqd. to stay, etc. along with route, boarding point, etc.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CB41A0-FF0F-4B2B-89A6-C4795C30F86B}"/>
              </a:ext>
            </a:extLst>
          </p:cNvPr>
          <p:cNvSpPr/>
          <p:nvPr/>
        </p:nvSpPr>
        <p:spPr>
          <a:xfrm>
            <a:off x="1948070" y="1003853"/>
            <a:ext cx="139148" cy="27332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BDD3944-5EAD-4928-B6A3-125B9CE69AE7}"/>
              </a:ext>
            </a:extLst>
          </p:cNvPr>
          <p:cNvSpPr/>
          <p:nvPr/>
        </p:nvSpPr>
        <p:spPr>
          <a:xfrm>
            <a:off x="5993296" y="998884"/>
            <a:ext cx="139148" cy="27332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C7CA641-BE82-4811-8682-A7EECBB94EFE}"/>
              </a:ext>
            </a:extLst>
          </p:cNvPr>
          <p:cNvSpPr/>
          <p:nvPr/>
        </p:nvSpPr>
        <p:spPr>
          <a:xfrm>
            <a:off x="1957220" y="2072309"/>
            <a:ext cx="129998" cy="31929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EB63951-4261-4539-BCC3-33A7C1601B6D}"/>
              </a:ext>
            </a:extLst>
          </p:cNvPr>
          <p:cNvSpPr/>
          <p:nvPr/>
        </p:nvSpPr>
        <p:spPr>
          <a:xfrm>
            <a:off x="6027293" y="2086593"/>
            <a:ext cx="129998" cy="31929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B73918-AEE2-4537-85BD-9C209825038E}"/>
              </a:ext>
            </a:extLst>
          </p:cNvPr>
          <p:cNvSpPr/>
          <p:nvPr/>
        </p:nvSpPr>
        <p:spPr>
          <a:xfrm>
            <a:off x="3502371" y="1740345"/>
            <a:ext cx="1140376" cy="5309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b="1" u="sng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Diritio</a:t>
            </a:r>
            <a:endParaRPr lang="en-US" sz="3000" b="1" u="sng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A30B06-90AF-4FC3-9436-D0F3613B5D52}"/>
              </a:ext>
            </a:extLst>
          </p:cNvPr>
          <p:cNvSpPr txBox="1"/>
          <p:nvPr/>
        </p:nvSpPr>
        <p:spPr>
          <a:xfrm>
            <a:off x="409730" y="2104935"/>
            <a:ext cx="1859788" cy="25391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B125D3-ECCB-4E3A-AFB4-5D29EDFFD1E9}"/>
              </a:ext>
            </a:extLst>
          </p:cNvPr>
          <p:cNvSpPr txBox="1"/>
          <p:nvPr/>
        </p:nvSpPr>
        <p:spPr>
          <a:xfrm>
            <a:off x="6132444" y="2107719"/>
            <a:ext cx="1859788" cy="25391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ADE71-472A-4769-8E12-DA452516A13A}"/>
              </a:ext>
            </a:extLst>
          </p:cNvPr>
          <p:cNvSpPr txBox="1"/>
          <p:nvPr/>
        </p:nvSpPr>
        <p:spPr>
          <a:xfrm>
            <a:off x="3319428" y="3816626"/>
            <a:ext cx="1124026" cy="25391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Content Filtering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EE3F3939-7C96-41F4-8F35-0E1FB488A291}"/>
              </a:ext>
            </a:extLst>
          </p:cNvPr>
          <p:cNvSpPr/>
          <p:nvPr/>
        </p:nvSpPr>
        <p:spPr>
          <a:xfrm>
            <a:off x="5415832" y="4747155"/>
            <a:ext cx="1859788" cy="375247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5C6062-EF6F-4E94-B92E-F233E9160AE5}"/>
              </a:ext>
            </a:extLst>
          </p:cNvPr>
          <p:cNvSpPr/>
          <p:nvPr/>
        </p:nvSpPr>
        <p:spPr>
          <a:xfrm>
            <a:off x="7379981" y="3811341"/>
            <a:ext cx="1568666" cy="130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Similar Places get recommended as well based on Category</a:t>
            </a:r>
          </a:p>
        </p:txBody>
      </p:sp>
    </p:spTree>
    <p:extLst>
      <p:ext uri="{BB962C8B-B14F-4D97-AF65-F5344CB8AC3E}">
        <p14:creationId xmlns:p14="http://schemas.microsoft.com/office/powerpoint/2010/main" val="101571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371BE-EB36-4418-A9ED-E60447C8280A}"/>
              </a:ext>
            </a:extLst>
          </p:cNvPr>
          <p:cNvSpPr txBox="1"/>
          <p:nvPr/>
        </p:nvSpPr>
        <p:spPr>
          <a:xfrm>
            <a:off x="2587673" y="1881467"/>
            <a:ext cx="2610010" cy="55399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u="sng" dirty="0">
                <a:latin typeface="Calibri" panose="020F0502020204030204" pitchFamily="34" charset="0"/>
                <a:cs typeface="Calibri" panose="020F0502020204030204" pitchFamily="34" charset="0"/>
              </a:rPr>
              <a:t>Tech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EE52F-4B2F-4370-9A17-581E46E13D45}"/>
              </a:ext>
            </a:extLst>
          </p:cNvPr>
          <p:cNvSpPr/>
          <p:nvPr/>
        </p:nvSpPr>
        <p:spPr>
          <a:xfrm>
            <a:off x="1143000" y="571643"/>
            <a:ext cx="1381539" cy="621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Scraping Script using beautiful soup in Python (from Trawell.in)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F50FB3E-99F7-485C-B07E-0D4A82256FBD}"/>
              </a:ext>
            </a:extLst>
          </p:cNvPr>
          <p:cNvSpPr/>
          <p:nvPr/>
        </p:nvSpPr>
        <p:spPr>
          <a:xfrm>
            <a:off x="1724792" y="1192696"/>
            <a:ext cx="164351" cy="39756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8199C7-3329-4637-B161-FDC3059630C7}"/>
              </a:ext>
            </a:extLst>
          </p:cNvPr>
          <p:cNvSpPr/>
          <p:nvPr/>
        </p:nvSpPr>
        <p:spPr>
          <a:xfrm>
            <a:off x="1143000" y="1590261"/>
            <a:ext cx="1381539" cy="621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Scrapes Description, Rating, Distance, Category, etc.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E230514-1AA8-469C-B448-091B96F6FFB8}"/>
              </a:ext>
            </a:extLst>
          </p:cNvPr>
          <p:cNvSpPr/>
          <p:nvPr/>
        </p:nvSpPr>
        <p:spPr>
          <a:xfrm>
            <a:off x="1724794" y="2211314"/>
            <a:ext cx="164351" cy="39756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CFDBE-A55E-4B69-A70A-7E9E2E8FE41A}"/>
              </a:ext>
            </a:extLst>
          </p:cNvPr>
          <p:cNvSpPr/>
          <p:nvPr/>
        </p:nvSpPr>
        <p:spPr>
          <a:xfrm>
            <a:off x="1116199" y="2621661"/>
            <a:ext cx="1381539" cy="621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pandas and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functions we extract the different features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4140011-21A6-4FE5-ABB2-991D94C7FE29}"/>
              </a:ext>
            </a:extLst>
          </p:cNvPr>
          <p:cNvSpPr/>
          <p:nvPr/>
        </p:nvSpPr>
        <p:spPr>
          <a:xfrm>
            <a:off x="1724793" y="3242714"/>
            <a:ext cx="164351" cy="39756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3B223C-7BF9-4D8D-939A-D972CAB2C74B}"/>
              </a:ext>
            </a:extLst>
          </p:cNvPr>
          <p:cNvSpPr/>
          <p:nvPr/>
        </p:nvSpPr>
        <p:spPr>
          <a:xfrm>
            <a:off x="1116198" y="3653061"/>
            <a:ext cx="1381539" cy="621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NLTK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vader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analyze the sentiment of the place from its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EE93A-B716-40CA-8843-3E996D10260D}"/>
              </a:ext>
            </a:extLst>
          </p:cNvPr>
          <p:cNvSpPr/>
          <p:nvPr/>
        </p:nvSpPr>
        <p:spPr>
          <a:xfrm>
            <a:off x="3065776" y="3640279"/>
            <a:ext cx="1381539" cy="621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 by state, we sort the top places based on Rating, sentiment, budget,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EA0CB6-CBE7-4401-9C4D-8D84426AA2EC}"/>
              </a:ext>
            </a:extLst>
          </p:cNvPr>
          <p:cNvSpPr/>
          <p:nvPr/>
        </p:nvSpPr>
        <p:spPr>
          <a:xfrm>
            <a:off x="2511138" y="3931644"/>
            <a:ext cx="554638" cy="13133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9651F-0F79-4029-A481-75E395B43A3D}"/>
              </a:ext>
            </a:extLst>
          </p:cNvPr>
          <p:cNvSpPr/>
          <p:nvPr/>
        </p:nvSpPr>
        <p:spPr>
          <a:xfrm>
            <a:off x="5260817" y="571643"/>
            <a:ext cx="1381539" cy="621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Input values in form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903D47B-8F63-43F1-A8FD-0CB22C73E62E}"/>
              </a:ext>
            </a:extLst>
          </p:cNvPr>
          <p:cNvSpPr/>
          <p:nvPr/>
        </p:nvSpPr>
        <p:spPr>
          <a:xfrm>
            <a:off x="5869411" y="1192696"/>
            <a:ext cx="164351" cy="39756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8EE267-7996-4A6E-BACD-48D3B6D09CFE}"/>
              </a:ext>
            </a:extLst>
          </p:cNvPr>
          <p:cNvSpPr/>
          <p:nvPr/>
        </p:nvSpPr>
        <p:spPr>
          <a:xfrm>
            <a:off x="5260817" y="1590261"/>
            <a:ext cx="1381539" cy="16524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coming in: budget, no. of days planned, state, types of places(hill/beach) to visit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BF25A4-9E17-4E11-BCE3-635E27B7773A}"/>
              </a:ext>
            </a:extLst>
          </p:cNvPr>
          <p:cNvSpPr/>
          <p:nvPr/>
        </p:nvSpPr>
        <p:spPr>
          <a:xfrm>
            <a:off x="4458316" y="3897920"/>
            <a:ext cx="554638" cy="13133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E4C8A76-0741-4C37-BEC8-095802592667}"/>
              </a:ext>
            </a:extLst>
          </p:cNvPr>
          <p:cNvSpPr/>
          <p:nvPr/>
        </p:nvSpPr>
        <p:spPr>
          <a:xfrm>
            <a:off x="5820426" y="3242713"/>
            <a:ext cx="164351" cy="39756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5ACDE-FBA8-45F6-B092-AB86930EF8E5}"/>
              </a:ext>
            </a:extLst>
          </p:cNvPr>
          <p:cNvSpPr/>
          <p:nvPr/>
        </p:nvSpPr>
        <p:spPr>
          <a:xfrm>
            <a:off x="5023954" y="3640278"/>
            <a:ext cx="3003848" cy="138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Filtering based Recommendations: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the Place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 per head (INR)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days reqd. to stay there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Boarding point to go to that place and the distance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Rating, Sentiment of the place from its description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6AB0956D-950B-43E6-A114-B7AF95CC59F3}"/>
              </a:ext>
            </a:extLst>
          </p:cNvPr>
          <p:cNvSpPr/>
          <p:nvPr/>
        </p:nvSpPr>
        <p:spPr>
          <a:xfrm>
            <a:off x="7076208" y="2748738"/>
            <a:ext cx="448888" cy="891540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C5FDD0-C5EB-4682-9445-DB56EDB43661}"/>
              </a:ext>
            </a:extLst>
          </p:cNvPr>
          <p:cNvSpPr/>
          <p:nvPr/>
        </p:nvSpPr>
        <p:spPr>
          <a:xfrm>
            <a:off x="7525096" y="2509917"/>
            <a:ext cx="1381539" cy="621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similar places get recommended as well</a:t>
            </a:r>
          </a:p>
        </p:txBody>
      </p:sp>
    </p:spTree>
    <p:extLst>
      <p:ext uri="{BB962C8B-B14F-4D97-AF65-F5344CB8AC3E}">
        <p14:creationId xmlns:p14="http://schemas.microsoft.com/office/powerpoint/2010/main" val="52457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8B5C-756B-4E21-81A4-255099CE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50" u="sng" dirty="0"/>
              <a:t>Assumptions &amp;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7FE2-2591-4F41-A319-D7E3C9B7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Scalability point of view – We can start selling our data to companies like </a:t>
            </a:r>
            <a:r>
              <a:rPr lang="en-US" sz="1050" dirty="0" err="1"/>
              <a:t>makemytrip</a:t>
            </a:r>
            <a:r>
              <a:rPr lang="en-US" sz="1050" dirty="0"/>
              <a:t> so that they can customize travel packages like that, or we can also start our dynamically customized package tour</a:t>
            </a:r>
          </a:p>
          <a:p>
            <a:r>
              <a:rPr lang="en-US" sz="1050" dirty="0"/>
              <a:t>Overall Approach &amp; Tech Flow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188257725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464</Words>
  <Application>Microsoft Office PowerPoint</Application>
  <PresentationFormat>On-screen Show (16:9)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Lato</vt:lpstr>
      <vt:lpstr>Arial</vt:lpstr>
      <vt:lpstr>Calibri</vt:lpstr>
      <vt:lpstr>Raleway</vt:lpstr>
      <vt:lpstr>Swiss</vt:lpstr>
      <vt:lpstr>Travel Easy</vt:lpstr>
      <vt:lpstr>Why Travel easy?</vt:lpstr>
      <vt:lpstr>PowerPoint Presentation</vt:lpstr>
      <vt:lpstr>How it works?</vt:lpstr>
      <vt:lpstr>PowerPoint Presentation</vt:lpstr>
      <vt:lpstr>PowerPoint Presentation</vt:lpstr>
      <vt:lpstr>Assumptions &amp; 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Easy</dc:title>
  <cp:lastModifiedBy>Debadri Dutta</cp:lastModifiedBy>
  <cp:revision>6</cp:revision>
  <dcterms:modified xsi:type="dcterms:W3CDTF">2019-11-14T03:36:11Z</dcterms:modified>
</cp:coreProperties>
</file>