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48" r:id="rId1"/>
  </p:sldMasterIdLst>
  <p:notesMasterIdLst>
    <p:notesMasterId r:id="rId11"/>
  </p:notesMasterIdLst>
  <p:handoutMasterIdLst>
    <p:handoutMasterId r:id="rId12"/>
  </p:handoutMasterIdLst>
  <p:sldIdLst>
    <p:sldId id="279" r:id="rId2"/>
    <p:sldId id="269" r:id="rId3"/>
    <p:sldId id="280" r:id="rId4"/>
    <p:sldId id="311" r:id="rId5"/>
    <p:sldId id="283" r:id="rId6"/>
    <p:sldId id="284" r:id="rId7"/>
    <p:sldId id="319" r:id="rId8"/>
    <p:sldId id="316" r:id="rId9"/>
    <p:sldId id="281" r:id="rId10"/>
  </p:sldIdLst>
  <p:sldSz cx="24384000" cy="13716000"/>
  <p:notesSz cx="6858000" cy="9144000"/>
  <p:defaultTextStyle>
    <a:defPPr>
      <a:defRPr lang="x-none"/>
    </a:defPPr>
    <a:lvl1pPr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1pPr>
    <a:lvl2pPr marL="457200" indent="-2286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2pPr>
    <a:lvl3pPr marL="914400" indent="-4572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3pPr>
    <a:lvl4pPr marL="1371600" indent="-6858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4pPr>
    <a:lvl5pPr marL="1828800" indent="-914400" algn="l" defTabSz="825500" rtl="0" eaLnBrk="0" fontAlgn="base" hangingPunct="0">
      <a:spcBef>
        <a:spcPct val="0"/>
      </a:spcBef>
      <a:spcAft>
        <a:spcPct val="0"/>
      </a:spcAft>
      <a:defRPr sz="2000" kern="1200">
        <a:solidFill>
          <a:srgbClr val="74808C"/>
        </a:solidFill>
        <a:latin typeface="Poppins" charset="0"/>
        <a:ea typeface="Poppins" charset="0"/>
        <a:cs typeface="Poppins" charset="0"/>
        <a:sym typeface="Poppins" charset="0"/>
      </a:defRPr>
    </a:lvl5pPr>
    <a:lvl6pPr marL="2286000" algn="l" defTabSz="914400" rtl="0" eaLnBrk="1" latinLnBrk="0" hangingPunct="1">
      <a:defRPr sz="2000" kern="1200">
        <a:solidFill>
          <a:srgbClr val="74808C"/>
        </a:solidFill>
        <a:latin typeface="Poppins" charset="0"/>
        <a:ea typeface="Poppins" charset="0"/>
        <a:cs typeface="Poppins" charset="0"/>
        <a:sym typeface="Poppins" charset="0"/>
      </a:defRPr>
    </a:lvl6pPr>
    <a:lvl7pPr marL="2743200" algn="l" defTabSz="914400" rtl="0" eaLnBrk="1" latinLnBrk="0" hangingPunct="1">
      <a:defRPr sz="2000" kern="1200">
        <a:solidFill>
          <a:srgbClr val="74808C"/>
        </a:solidFill>
        <a:latin typeface="Poppins" charset="0"/>
        <a:ea typeface="Poppins" charset="0"/>
        <a:cs typeface="Poppins" charset="0"/>
        <a:sym typeface="Poppins" charset="0"/>
      </a:defRPr>
    </a:lvl7pPr>
    <a:lvl8pPr marL="3200400" algn="l" defTabSz="914400" rtl="0" eaLnBrk="1" latinLnBrk="0" hangingPunct="1">
      <a:defRPr sz="2000" kern="1200">
        <a:solidFill>
          <a:srgbClr val="74808C"/>
        </a:solidFill>
        <a:latin typeface="Poppins" charset="0"/>
        <a:ea typeface="Poppins" charset="0"/>
        <a:cs typeface="Poppins" charset="0"/>
        <a:sym typeface="Poppins" charset="0"/>
      </a:defRPr>
    </a:lvl8pPr>
    <a:lvl9pPr marL="3657600" algn="l" defTabSz="914400" rtl="0" eaLnBrk="1" latinLnBrk="0" hangingPunct="1">
      <a:defRPr sz="2000" kern="1200">
        <a:solidFill>
          <a:srgbClr val="74808C"/>
        </a:solidFill>
        <a:latin typeface="Poppins" charset="0"/>
        <a:ea typeface="Poppins" charset="0"/>
        <a:cs typeface="Poppins" charset="0"/>
        <a:sym typeface="Poppins"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54BE"/>
    <a:srgbClr val="9766CD"/>
    <a:srgbClr val="9B6AD1"/>
    <a:srgbClr val="B78FF2"/>
    <a:srgbClr val="702FA0"/>
    <a:srgbClr val="C097FF"/>
    <a:srgbClr val="565B6E"/>
    <a:srgbClr val="151624"/>
    <a:srgbClr val="A5EB78"/>
    <a:srgbClr val="E99B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58"/>
    <p:restoredTop sz="92857"/>
  </p:normalViewPr>
  <p:slideViewPr>
    <p:cSldViewPr showGuides="1">
      <p:cViewPr varScale="1">
        <p:scale>
          <a:sx n="56" d="100"/>
          <a:sy n="56" d="100"/>
        </p:scale>
        <p:origin x="1038"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72" d="100"/>
        <a:sy n="7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a:defRPr sz="1200"/>
            </a:lvl1pPr>
          </a:lstStyle>
          <a:p>
            <a:endParaRPr lang="en-US"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a:defRPr sz="1200"/>
            </a:lvl1pPr>
          </a:lstStyle>
          <a:p>
            <a:fld id="{42DF6680-5C3E-D44D-B5F7-CD83A7367BB1}" type="datetimeFigureOut">
              <a:rPr lang="en-US" altLang="x-none"/>
              <a:pPr/>
              <a:t>11/14/2019</a:t>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a:defRPr sz="1200"/>
            </a:lvl1pPr>
          </a:lstStyle>
          <a:p>
            <a:endParaRPr lang="en-US"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a:defRPr sz="1200"/>
            </a:lvl1pPr>
          </a:lstStyle>
          <a:p>
            <a:fld id="{5AE6BB5D-973D-1449-80C8-3885C2A1F8AC}"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Rot="1" noChangeAspect="1"/>
          </p:cNvSpPr>
          <p:nvPr>
            <p:ph type="sldImg"/>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sp>
      <p:sp>
        <p:nvSpPr>
          <p:cNvPr id="4098" name="Rectangle 2"/>
          <p:cNvSpPr>
            <a:spLocks noGrp="1"/>
          </p:cNvSpPr>
          <p:nvPr>
            <p:ph type="body" sz="quarter" idx="1"/>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x-none" altLang="x-none" noProof="0">
                <a:sym typeface="Helvetica Neue" charset="0"/>
              </a:rPr>
              <a:t>Click to edit Master text styles</a:t>
            </a:r>
          </a:p>
          <a:p>
            <a:pPr lvl="1"/>
            <a:r>
              <a:rPr lang="x-none" altLang="x-none" noProof="0">
                <a:sym typeface="Helvetica Neue" charset="0"/>
              </a:rPr>
              <a:t>Second level</a:t>
            </a:r>
          </a:p>
          <a:p>
            <a:pPr lvl="2"/>
            <a:r>
              <a:rPr lang="x-none" altLang="x-none" noProof="0">
                <a:sym typeface="Helvetica Neue" charset="0"/>
              </a:rPr>
              <a:t>Third level</a:t>
            </a:r>
          </a:p>
          <a:p>
            <a:pPr lvl="3"/>
            <a:r>
              <a:rPr lang="x-none" altLang="x-none" noProof="0">
                <a:sym typeface="Helvetica Neue" charset="0"/>
              </a:rPr>
              <a:t>Fourth level</a:t>
            </a:r>
          </a:p>
          <a:p>
            <a:pPr lvl="4"/>
            <a:r>
              <a:rPr lang="x-none" altLang="x-none" noProof="0">
                <a:sym typeface="Helvetica Neue"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1pPr>
    <a:lvl2pPr indent="2286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2pPr>
    <a:lvl3pPr indent="4572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3pPr>
    <a:lvl4pPr indent="6858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4pPr>
    <a:lvl5pPr indent="914400" algn="l" defTabSz="457200" rtl="0" eaLnBrk="0" fontAlgn="base" hangingPunct="0">
      <a:lnSpc>
        <a:spcPct val="117000"/>
      </a:lnSpc>
      <a:spcBef>
        <a:spcPct val="0"/>
      </a:spcBef>
      <a:spcAft>
        <a:spcPct val="0"/>
      </a:spcAft>
      <a:defRPr sz="2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61724"/>
        </a:solidFill>
        <a:effectLst/>
      </p:bgPr>
    </p:bg>
    <p:spTree>
      <p:nvGrpSpPr>
        <p:cNvPr id="1" name=""/>
        <p:cNvGrpSpPr/>
        <p:nvPr/>
      </p:nvGrpSpPr>
      <p:grpSpPr>
        <a:xfrm>
          <a:off x="0" y="0"/>
          <a:ext cx="0" cy="0"/>
          <a:chOff x="0" y="0"/>
          <a:chExt cx="0" cy="0"/>
        </a:xfrm>
      </p:grpSpPr>
      <p:sp>
        <p:nvSpPr>
          <p:cNvPr id="5" name="Rectangle 4"/>
          <p:cNvSpPr/>
          <p:nvPr userDrawn="1"/>
        </p:nvSpPr>
        <p:spPr bwMode="auto">
          <a:xfrm>
            <a:off x="0" y="11941865"/>
            <a:ext cx="24384000" cy="1764000"/>
          </a:xfrm>
          <a:prstGeom prst="rect">
            <a:avLst/>
          </a:prstGeom>
          <a:solidFill>
            <a:srgbClr val="0F0E18"/>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2" name="Title 1"/>
          <p:cNvSpPr>
            <a:spLocks noGrp="1"/>
          </p:cNvSpPr>
          <p:nvPr>
            <p:ph type="title"/>
          </p:nvPr>
        </p:nvSpPr>
        <p:spPr>
          <a:xfrm>
            <a:off x="2120900" y="1673424"/>
            <a:ext cx="19504148" cy="2178050"/>
          </a:xfrm>
        </p:spPr>
        <p:txBody>
          <a:bodyPr/>
          <a:lstStyle>
            <a:lvl1pPr>
              <a:lnSpc>
                <a:spcPct val="100000"/>
              </a:lnSpc>
              <a:defRPr sz="8800" b="0" i="0">
                <a:solidFill>
                  <a:srgbClr val="FFFFFF"/>
                </a:solidFill>
                <a:latin typeface="Open Sans Light" charset="0"/>
                <a:ea typeface="Open Sans Light" charset="0"/>
                <a:cs typeface="Open Sans Light" charset="0"/>
              </a:defRPr>
            </a:lvl1pPr>
          </a:lstStyle>
          <a:p>
            <a:r>
              <a:rPr lang="en-US"/>
              <a:t>Click to edit Master title style</a:t>
            </a:r>
          </a:p>
        </p:txBody>
      </p:sp>
      <p:sp>
        <p:nvSpPr>
          <p:cNvPr id="3" name="Content Placeholder 2"/>
          <p:cNvSpPr>
            <a:spLocks noGrp="1"/>
          </p:cNvSpPr>
          <p:nvPr>
            <p:ph idx="1"/>
          </p:nvPr>
        </p:nvSpPr>
        <p:spPr>
          <a:xfrm>
            <a:off x="2271713" y="4065786"/>
            <a:ext cx="20477162" cy="7019925"/>
          </a:xfrm>
        </p:spPr>
        <p:txBody>
          <a:bodyPr/>
          <a:lstStyle>
            <a:lvl1pPr algn="just">
              <a:lnSpc>
                <a:spcPct val="150000"/>
              </a:lnSpc>
              <a:defRPr sz="2200">
                <a:solidFill>
                  <a:srgbClr val="FFFFFF"/>
                </a:solidFill>
                <a:latin typeface="Open Sans" charset="0"/>
                <a:ea typeface="Open Sans" charset="0"/>
                <a:cs typeface="Open Sans" charset="0"/>
              </a:defRPr>
            </a:lvl1pPr>
            <a:lvl2pPr algn="just">
              <a:lnSpc>
                <a:spcPct val="150000"/>
              </a:lnSpc>
              <a:defRPr sz="2200">
                <a:solidFill>
                  <a:srgbClr val="FFFFFF"/>
                </a:solidFill>
                <a:latin typeface="Open Sans" charset="0"/>
                <a:ea typeface="Open Sans" charset="0"/>
                <a:cs typeface="Open Sans" charset="0"/>
              </a:defRPr>
            </a:lvl2pPr>
            <a:lvl3pPr algn="just">
              <a:lnSpc>
                <a:spcPct val="150000"/>
              </a:lnSpc>
              <a:defRPr sz="2200">
                <a:solidFill>
                  <a:srgbClr val="FFFFFF"/>
                </a:solidFill>
                <a:latin typeface="Open Sans" charset="0"/>
                <a:ea typeface="Open Sans" charset="0"/>
                <a:cs typeface="Open Sans" charset="0"/>
              </a:defRPr>
            </a:lvl3pPr>
            <a:lvl4pPr algn="just">
              <a:lnSpc>
                <a:spcPct val="150000"/>
              </a:lnSpc>
              <a:defRPr sz="2200">
                <a:solidFill>
                  <a:srgbClr val="FFFFFF"/>
                </a:solidFill>
                <a:latin typeface="Open Sans" charset="0"/>
                <a:ea typeface="Open Sans" charset="0"/>
                <a:cs typeface="Open Sans" charset="0"/>
              </a:defRPr>
            </a:lvl4pPr>
            <a:lvl5pPr algn="just">
              <a:lnSpc>
                <a:spcPct val="150000"/>
              </a:lnSpc>
              <a:defRPr sz="2200">
                <a:solidFill>
                  <a:srgbClr val="FFFFFF"/>
                </a:solidFill>
                <a:latin typeface="Open Sans" charset="0"/>
                <a:ea typeface="Open Sans" charset="0"/>
                <a:cs typeface="Open Sans"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p:cNvSpPr>
          <p:nvPr userDrawn="1">
            <p:ph type="sldNum" sz="quarter" idx="10"/>
          </p:nvPr>
        </p:nvSpPr>
        <p:spPr>
          <a:xfrm>
            <a:off x="22748875" y="12712104"/>
            <a:ext cx="895350" cy="482600"/>
          </a:xfrm>
        </p:spPr>
        <p:txBody>
          <a:bodyPr/>
          <a:lstStyle>
            <a:lvl1pPr>
              <a:defRPr b="0" i="0">
                <a:solidFill>
                  <a:srgbClr val="3E424F"/>
                </a:solidFill>
                <a:latin typeface="Open Sans" charset="0"/>
                <a:ea typeface="Open Sans" charset="0"/>
                <a:cs typeface="Open Sans" charset="0"/>
              </a:defRPr>
            </a:lvl1pPr>
          </a:lstStyle>
          <a:p>
            <a:pPr>
              <a:defRPr/>
            </a:pPr>
            <a:fld id="{47C205F5-B05A-2C4F-8652-025C43E558A2}" type="slidenum">
              <a:rPr lang="x-none" altLang="x-none" smtClean="0"/>
              <a:pPr>
                <a:defRPr/>
              </a:pPr>
              <a:t>‹#›</a:t>
            </a:fld>
            <a:endParaRPr lang="x-none" altLang="x-none"/>
          </a:p>
        </p:txBody>
      </p:sp>
    </p:spTree>
    <p:extLst>
      <p:ext uri="{BB962C8B-B14F-4D97-AF65-F5344CB8AC3E}">
        <p14:creationId xmlns:p14="http://schemas.microsoft.com/office/powerpoint/2010/main" val="48368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6172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80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with photo">
    <p:bg>
      <p:bgPr>
        <a:solidFill>
          <a:srgbClr val="161724"/>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5314458" y="3906439"/>
            <a:ext cx="2447925" cy="2447925"/>
          </a:xfrm>
          <a:solidFill>
            <a:srgbClr val="565B6E"/>
          </a:solidFill>
        </p:spPr>
        <p:txBody>
          <a:bodyPr/>
          <a:lstStyle/>
          <a:p>
            <a:pPr lvl="0"/>
            <a:endParaRPr lang="en-US" noProof="0">
              <a:sym typeface="Poppins" charset="0"/>
            </a:endParaRPr>
          </a:p>
        </p:txBody>
      </p:sp>
      <p:sp>
        <p:nvSpPr>
          <p:cNvPr id="5" name="Picture Placeholder 3"/>
          <p:cNvSpPr>
            <a:spLocks noGrp="1"/>
          </p:cNvSpPr>
          <p:nvPr>
            <p:ph type="pic" sz="quarter" idx="12"/>
          </p:nvPr>
        </p:nvSpPr>
        <p:spPr>
          <a:xfrm>
            <a:off x="8265993" y="3906439"/>
            <a:ext cx="2447925" cy="2447925"/>
          </a:xfrm>
          <a:solidFill>
            <a:srgbClr val="565B6E"/>
          </a:solidFill>
        </p:spPr>
        <p:txBody>
          <a:bodyPr/>
          <a:lstStyle/>
          <a:p>
            <a:pPr lvl="0"/>
            <a:endParaRPr lang="en-US" noProof="0">
              <a:sym typeface="Poppins" charset="0"/>
            </a:endParaRPr>
          </a:p>
        </p:txBody>
      </p:sp>
      <p:sp>
        <p:nvSpPr>
          <p:cNvPr id="6" name="Picture Placeholder 3"/>
          <p:cNvSpPr>
            <a:spLocks noGrp="1"/>
          </p:cNvSpPr>
          <p:nvPr>
            <p:ph type="pic" sz="quarter" idx="13"/>
          </p:nvPr>
        </p:nvSpPr>
        <p:spPr>
          <a:xfrm>
            <a:off x="11183888" y="3906439"/>
            <a:ext cx="2447925" cy="2447925"/>
          </a:xfrm>
          <a:solidFill>
            <a:srgbClr val="565B6E"/>
          </a:solidFill>
        </p:spPr>
        <p:txBody>
          <a:bodyPr/>
          <a:lstStyle/>
          <a:p>
            <a:pPr lvl="0"/>
            <a:endParaRPr lang="en-US" noProof="0">
              <a:sym typeface="Poppins" charset="0"/>
            </a:endParaRPr>
          </a:p>
        </p:txBody>
      </p:sp>
      <p:sp>
        <p:nvSpPr>
          <p:cNvPr id="7" name="Picture Placeholder 3"/>
          <p:cNvSpPr>
            <a:spLocks noGrp="1"/>
          </p:cNvSpPr>
          <p:nvPr>
            <p:ph type="pic" sz="quarter" idx="14"/>
          </p:nvPr>
        </p:nvSpPr>
        <p:spPr>
          <a:xfrm>
            <a:off x="14135423" y="3906439"/>
            <a:ext cx="2447925" cy="2447925"/>
          </a:xfrm>
          <a:solidFill>
            <a:srgbClr val="565B6E"/>
          </a:solidFill>
        </p:spPr>
        <p:txBody>
          <a:bodyPr/>
          <a:lstStyle/>
          <a:p>
            <a:pPr lvl="0"/>
            <a:endParaRPr lang="en-US" noProof="0">
              <a:sym typeface="Poppins" charset="0"/>
            </a:endParaRPr>
          </a:p>
        </p:txBody>
      </p:sp>
      <p:sp>
        <p:nvSpPr>
          <p:cNvPr id="8" name="Picture Placeholder 3"/>
          <p:cNvSpPr>
            <a:spLocks noGrp="1"/>
          </p:cNvSpPr>
          <p:nvPr>
            <p:ph type="pic" sz="quarter" idx="15"/>
          </p:nvPr>
        </p:nvSpPr>
        <p:spPr>
          <a:xfrm>
            <a:off x="17086958" y="3906439"/>
            <a:ext cx="2447925" cy="2447925"/>
          </a:xfrm>
          <a:solidFill>
            <a:srgbClr val="565B6E"/>
          </a:solidFill>
        </p:spPr>
        <p:txBody>
          <a:bodyPr/>
          <a:lstStyle/>
          <a:p>
            <a:pPr lvl="0"/>
            <a:endParaRPr lang="en-US" noProof="0">
              <a:sym typeface="Poppins" charset="0"/>
            </a:endParaRPr>
          </a:p>
        </p:txBody>
      </p:sp>
      <p:sp>
        <p:nvSpPr>
          <p:cNvPr id="9" name="Picture Placeholder 3"/>
          <p:cNvSpPr>
            <a:spLocks noGrp="1"/>
          </p:cNvSpPr>
          <p:nvPr>
            <p:ph type="pic" sz="quarter" idx="16"/>
          </p:nvPr>
        </p:nvSpPr>
        <p:spPr>
          <a:xfrm>
            <a:off x="5314458" y="6858000"/>
            <a:ext cx="2447925" cy="2447925"/>
          </a:xfrm>
          <a:solidFill>
            <a:srgbClr val="565B6E"/>
          </a:solidFill>
        </p:spPr>
        <p:txBody>
          <a:bodyPr/>
          <a:lstStyle/>
          <a:p>
            <a:pPr lvl="0"/>
            <a:endParaRPr lang="en-US" noProof="0">
              <a:sym typeface="Poppins" charset="0"/>
            </a:endParaRPr>
          </a:p>
        </p:txBody>
      </p:sp>
      <p:sp>
        <p:nvSpPr>
          <p:cNvPr id="10" name="Picture Placeholder 3"/>
          <p:cNvSpPr>
            <a:spLocks noGrp="1"/>
          </p:cNvSpPr>
          <p:nvPr>
            <p:ph type="pic" sz="quarter" idx="17"/>
          </p:nvPr>
        </p:nvSpPr>
        <p:spPr>
          <a:xfrm>
            <a:off x="8265993" y="6858000"/>
            <a:ext cx="2447925" cy="2447925"/>
          </a:xfrm>
          <a:solidFill>
            <a:srgbClr val="565B6E"/>
          </a:solidFill>
        </p:spPr>
        <p:txBody>
          <a:bodyPr/>
          <a:lstStyle/>
          <a:p>
            <a:pPr lvl="0"/>
            <a:endParaRPr lang="en-US" noProof="0">
              <a:sym typeface="Poppins" charset="0"/>
            </a:endParaRPr>
          </a:p>
        </p:txBody>
      </p:sp>
      <p:sp>
        <p:nvSpPr>
          <p:cNvPr id="11" name="Picture Placeholder 3"/>
          <p:cNvSpPr>
            <a:spLocks noGrp="1"/>
          </p:cNvSpPr>
          <p:nvPr>
            <p:ph type="pic" sz="quarter" idx="18"/>
          </p:nvPr>
        </p:nvSpPr>
        <p:spPr>
          <a:xfrm>
            <a:off x="11183888" y="6858000"/>
            <a:ext cx="2447925" cy="2447925"/>
          </a:xfrm>
          <a:solidFill>
            <a:srgbClr val="565B6E"/>
          </a:solidFill>
        </p:spPr>
        <p:txBody>
          <a:bodyPr/>
          <a:lstStyle/>
          <a:p>
            <a:pPr lvl="0"/>
            <a:endParaRPr lang="en-US" noProof="0">
              <a:sym typeface="Poppins" charset="0"/>
            </a:endParaRPr>
          </a:p>
        </p:txBody>
      </p:sp>
      <p:sp>
        <p:nvSpPr>
          <p:cNvPr id="12" name="Picture Placeholder 3"/>
          <p:cNvSpPr>
            <a:spLocks noGrp="1"/>
          </p:cNvSpPr>
          <p:nvPr>
            <p:ph type="pic" sz="quarter" idx="19"/>
          </p:nvPr>
        </p:nvSpPr>
        <p:spPr>
          <a:xfrm>
            <a:off x="14135423" y="6858000"/>
            <a:ext cx="2447925" cy="2447925"/>
          </a:xfrm>
          <a:solidFill>
            <a:srgbClr val="565B6E"/>
          </a:solidFill>
        </p:spPr>
        <p:txBody>
          <a:bodyPr/>
          <a:lstStyle/>
          <a:p>
            <a:pPr lvl="0"/>
            <a:endParaRPr lang="en-US" noProof="0">
              <a:sym typeface="Poppins" charset="0"/>
            </a:endParaRPr>
          </a:p>
        </p:txBody>
      </p:sp>
      <p:sp>
        <p:nvSpPr>
          <p:cNvPr id="13" name="Picture Placeholder 3"/>
          <p:cNvSpPr>
            <a:spLocks noGrp="1"/>
          </p:cNvSpPr>
          <p:nvPr>
            <p:ph type="pic" sz="quarter" idx="20"/>
          </p:nvPr>
        </p:nvSpPr>
        <p:spPr>
          <a:xfrm>
            <a:off x="17086958" y="6858000"/>
            <a:ext cx="2447925" cy="2447925"/>
          </a:xfrm>
          <a:solidFill>
            <a:srgbClr val="565B6E"/>
          </a:solidFill>
        </p:spPr>
        <p:txBody>
          <a:bodyPr/>
          <a:lstStyle/>
          <a:p>
            <a:pPr lvl="0"/>
            <a:endParaRPr lang="en-US" noProof="0">
              <a:sym typeface="Poppins" charset="0"/>
            </a:endParaRPr>
          </a:p>
        </p:txBody>
      </p:sp>
      <p:sp>
        <p:nvSpPr>
          <p:cNvPr id="19" name="Rectangle 18"/>
          <p:cNvSpPr/>
          <p:nvPr userDrawn="1"/>
        </p:nvSpPr>
        <p:spPr bwMode="auto">
          <a:xfrm>
            <a:off x="0" y="11941865"/>
            <a:ext cx="24384000" cy="1764000"/>
          </a:xfrm>
          <a:prstGeom prst="rect">
            <a:avLst/>
          </a:prstGeom>
          <a:solidFill>
            <a:srgbClr val="0F0E18"/>
          </a:soli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74808C"/>
              </a:solidFill>
              <a:effectLst/>
              <a:latin typeface="Poppins" charset="0"/>
              <a:ea typeface="Poppins" charset="0"/>
              <a:cs typeface="Poppins" charset="0"/>
              <a:sym typeface="Poppins" charset="0"/>
            </a:endParaRPr>
          </a:p>
        </p:txBody>
      </p:sp>
      <p:sp>
        <p:nvSpPr>
          <p:cNvPr id="17" name="Rectangle 4"/>
          <p:cNvSpPr>
            <a:spLocks noGrp="1"/>
          </p:cNvSpPr>
          <p:nvPr>
            <p:ph type="sldNum" sz="quarter" idx="21"/>
          </p:nvPr>
        </p:nvSpPr>
        <p:spPr>
          <a:xfrm>
            <a:off x="22777176" y="12712104"/>
            <a:ext cx="895350" cy="482600"/>
          </a:xfrm>
        </p:spPr>
        <p:txBody>
          <a:bodyPr/>
          <a:lstStyle>
            <a:lvl1pPr>
              <a:defRPr b="0" i="0">
                <a:solidFill>
                  <a:srgbClr val="383C47"/>
                </a:solidFill>
                <a:latin typeface="Open Sans" charset="0"/>
                <a:ea typeface="Open Sans" charset="0"/>
                <a:cs typeface="Open Sans" charset="0"/>
              </a:defRPr>
            </a:lvl1pPr>
          </a:lstStyle>
          <a:p>
            <a:pPr>
              <a:defRPr/>
            </a:pPr>
            <a:fld id="{029EB264-65DE-DD49-A8CC-41DBB245A5C0}" type="slidenum">
              <a:rPr lang="x-none" altLang="x-none" smtClean="0"/>
              <a:pPr>
                <a:defRPr/>
              </a:pPr>
              <a:t>‹#›</a:t>
            </a:fld>
            <a:endParaRPr lang="x-none" altLang="x-none"/>
          </a:p>
        </p:txBody>
      </p:sp>
    </p:spTree>
    <p:extLst>
      <p:ext uri="{BB962C8B-B14F-4D97-AF65-F5344CB8AC3E}">
        <p14:creationId xmlns:p14="http://schemas.microsoft.com/office/powerpoint/2010/main" val="1895023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with photo">
    <p:bg>
      <p:bgPr>
        <a:solidFill>
          <a:srgbClr val="161724"/>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5314458" y="3906439"/>
            <a:ext cx="2447925" cy="2447925"/>
          </a:xfrm>
          <a:solidFill>
            <a:srgbClr val="565B6E"/>
          </a:solidFill>
        </p:spPr>
        <p:txBody>
          <a:bodyPr/>
          <a:lstStyle/>
          <a:p>
            <a:pPr lvl="0"/>
            <a:endParaRPr lang="en-US" noProof="0">
              <a:sym typeface="Poppins" charset="0"/>
            </a:endParaRPr>
          </a:p>
        </p:txBody>
      </p:sp>
      <p:sp>
        <p:nvSpPr>
          <p:cNvPr id="5" name="Picture Placeholder 3"/>
          <p:cNvSpPr>
            <a:spLocks noGrp="1"/>
          </p:cNvSpPr>
          <p:nvPr>
            <p:ph type="pic" sz="quarter" idx="12"/>
          </p:nvPr>
        </p:nvSpPr>
        <p:spPr>
          <a:xfrm>
            <a:off x="8265993" y="3906439"/>
            <a:ext cx="2447925" cy="2447925"/>
          </a:xfrm>
          <a:solidFill>
            <a:srgbClr val="565B6E"/>
          </a:solidFill>
        </p:spPr>
        <p:txBody>
          <a:bodyPr/>
          <a:lstStyle/>
          <a:p>
            <a:pPr lvl="0"/>
            <a:endParaRPr lang="en-US" noProof="0">
              <a:sym typeface="Poppins" charset="0"/>
            </a:endParaRPr>
          </a:p>
        </p:txBody>
      </p:sp>
      <p:sp>
        <p:nvSpPr>
          <p:cNvPr id="6" name="Picture Placeholder 3"/>
          <p:cNvSpPr>
            <a:spLocks noGrp="1"/>
          </p:cNvSpPr>
          <p:nvPr>
            <p:ph type="pic" sz="quarter" idx="13"/>
          </p:nvPr>
        </p:nvSpPr>
        <p:spPr>
          <a:xfrm>
            <a:off x="11183888" y="3906439"/>
            <a:ext cx="2447925" cy="2447925"/>
          </a:xfrm>
          <a:solidFill>
            <a:srgbClr val="565B6E"/>
          </a:solidFill>
        </p:spPr>
        <p:txBody>
          <a:bodyPr/>
          <a:lstStyle/>
          <a:p>
            <a:pPr lvl="0"/>
            <a:endParaRPr lang="en-US" noProof="0">
              <a:sym typeface="Poppins" charset="0"/>
            </a:endParaRPr>
          </a:p>
        </p:txBody>
      </p:sp>
      <p:sp>
        <p:nvSpPr>
          <p:cNvPr id="7" name="Picture Placeholder 3"/>
          <p:cNvSpPr>
            <a:spLocks noGrp="1"/>
          </p:cNvSpPr>
          <p:nvPr>
            <p:ph type="pic" sz="quarter" idx="14"/>
          </p:nvPr>
        </p:nvSpPr>
        <p:spPr>
          <a:xfrm>
            <a:off x="14135423" y="3906439"/>
            <a:ext cx="2447925" cy="2447925"/>
          </a:xfrm>
          <a:solidFill>
            <a:srgbClr val="565B6E"/>
          </a:solidFill>
        </p:spPr>
        <p:txBody>
          <a:bodyPr/>
          <a:lstStyle/>
          <a:p>
            <a:pPr lvl="0"/>
            <a:endParaRPr lang="en-US" noProof="0">
              <a:sym typeface="Poppins" charset="0"/>
            </a:endParaRPr>
          </a:p>
        </p:txBody>
      </p:sp>
      <p:sp>
        <p:nvSpPr>
          <p:cNvPr id="8" name="Picture Placeholder 3"/>
          <p:cNvSpPr>
            <a:spLocks noGrp="1"/>
          </p:cNvSpPr>
          <p:nvPr>
            <p:ph type="pic" sz="quarter" idx="15"/>
          </p:nvPr>
        </p:nvSpPr>
        <p:spPr>
          <a:xfrm>
            <a:off x="17086958" y="3906439"/>
            <a:ext cx="2447925" cy="2447925"/>
          </a:xfrm>
          <a:solidFill>
            <a:srgbClr val="565B6E"/>
          </a:solidFill>
        </p:spPr>
        <p:txBody>
          <a:bodyPr/>
          <a:lstStyle/>
          <a:p>
            <a:pPr lvl="0"/>
            <a:endParaRPr lang="en-US" noProof="0">
              <a:sym typeface="Poppins" charset="0"/>
            </a:endParaRPr>
          </a:p>
        </p:txBody>
      </p:sp>
      <p:sp>
        <p:nvSpPr>
          <p:cNvPr id="9" name="Picture Placeholder 3"/>
          <p:cNvSpPr>
            <a:spLocks noGrp="1"/>
          </p:cNvSpPr>
          <p:nvPr>
            <p:ph type="pic" sz="quarter" idx="16"/>
          </p:nvPr>
        </p:nvSpPr>
        <p:spPr>
          <a:xfrm>
            <a:off x="5314458" y="6858000"/>
            <a:ext cx="2447925" cy="2447925"/>
          </a:xfrm>
          <a:solidFill>
            <a:srgbClr val="565B6E"/>
          </a:solidFill>
        </p:spPr>
        <p:txBody>
          <a:bodyPr/>
          <a:lstStyle/>
          <a:p>
            <a:pPr lvl="0"/>
            <a:endParaRPr lang="en-US" noProof="0">
              <a:sym typeface="Poppins" charset="0"/>
            </a:endParaRPr>
          </a:p>
        </p:txBody>
      </p:sp>
      <p:sp>
        <p:nvSpPr>
          <p:cNvPr id="10" name="Picture Placeholder 3"/>
          <p:cNvSpPr>
            <a:spLocks noGrp="1"/>
          </p:cNvSpPr>
          <p:nvPr>
            <p:ph type="pic" sz="quarter" idx="17"/>
          </p:nvPr>
        </p:nvSpPr>
        <p:spPr>
          <a:xfrm>
            <a:off x="8265993" y="6858000"/>
            <a:ext cx="2447925" cy="2447925"/>
          </a:xfrm>
          <a:solidFill>
            <a:srgbClr val="565B6E"/>
          </a:solidFill>
        </p:spPr>
        <p:txBody>
          <a:bodyPr/>
          <a:lstStyle/>
          <a:p>
            <a:pPr lvl="0"/>
            <a:endParaRPr lang="en-US" noProof="0">
              <a:sym typeface="Poppins" charset="0"/>
            </a:endParaRPr>
          </a:p>
        </p:txBody>
      </p:sp>
      <p:sp>
        <p:nvSpPr>
          <p:cNvPr id="11" name="Picture Placeholder 3"/>
          <p:cNvSpPr>
            <a:spLocks noGrp="1"/>
          </p:cNvSpPr>
          <p:nvPr>
            <p:ph type="pic" sz="quarter" idx="18"/>
          </p:nvPr>
        </p:nvSpPr>
        <p:spPr>
          <a:xfrm>
            <a:off x="11183888" y="6858000"/>
            <a:ext cx="2447925" cy="2447925"/>
          </a:xfrm>
          <a:solidFill>
            <a:srgbClr val="565B6E"/>
          </a:solidFill>
        </p:spPr>
        <p:txBody>
          <a:bodyPr/>
          <a:lstStyle/>
          <a:p>
            <a:pPr lvl="0"/>
            <a:endParaRPr lang="en-US" noProof="0">
              <a:sym typeface="Poppins" charset="0"/>
            </a:endParaRPr>
          </a:p>
        </p:txBody>
      </p:sp>
      <p:sp>
        <p:nvSpPr>
          <p:cNvPr id="12" name="Picture Placeholder 3"/>
          <p:cNvSpPr>
            <a:spLocks noGrp="1"/>
          </p:cNvSpPr>
          <p:nvPr>
            <p:ph type="pic" sz="quarter" idx="19"/>
          </p:nvPr>
        </p:nvSpPr>
        <p:spPr>
          <a:xfrm>
            <a:off x="14135423" y="6858000"/>
            <a:ext cx="2447925" cy="2447925"/>
          </a:xfrm>
          <a:solidFill>
            <a:srgbClr val="565B6E"/>
          </a:solidFill>
        </p:spPr>
        <p:txBody>
          <a:bodyPr/>
          <a:lstStyle/>
          <a:p>
            <a:pPr lvl="0"/>
            <a:endParaRPr lang="en-US" noProof="0">
              <a:sym typeface="Poppins" charset="0"/>
            </a:endParaRPr>
          </a:p>
        </p:txBody>
      </p:sp>
      <p:sp>
        <p:nvSpPr>
          <p:cNvPr id="13" name="Picture Placeholder 3"/>
          <p:cNvSpPr>
            <a:spLocks noGrp="1"/>
          </p:cNvSpPr>
          <p:nvPr>
            <p:ph type="pic" sz="quarter" idx="20"/>
          </p:nvPr>
        </p:nvSpPr>
        <p:spPr>
          <a:xfrm>
            <a:off x="17086958" y="6858000"/>
            <a:ext cx="2447925" cy="2447925"/>
          </a:xfrm>
          <a:solidFill>
            <a:srgbClr val="565B6E"/>
          </a:solidFill>
        </p:spPr>
        <p:txBody>
          <a:bodyPr/>
          <a:lstStyle/>
          <a:p>
            <a:pPr lvl="0"/>
            <a:endParaRPr lang="en-US" noProof="0">
              <a:sym typeface="Poppins" charset="0"/>
            </a:endParaRPr>
          </a:p>
        </p:txBody>
      </p:sp>
    </p:spTree>
    <p:extLst>
      <p:ext uri="{BB962C8B-B14F-4D97-AF65-F5344CB8AC3E}">
        <p14:creationId xmlns:p14="http://schemas.microsoft.com/office/powerpoint/2010/main" val="324651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161724"/>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bwMode="auto">
          <a:xfrm>
            <a:off x="2120900" y="2278063"/>
            <a:ext cx="20627975" cy="217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x-none" altLang="x-none">
                <a:sym typeface="Poppins Medium" charset="0"/>
              </a:rPr>
              <a:t>Click to edit Master title style</a:t>
            </a:r>
          </a:p>
        </p:txBody>
      </p:sp>
      <p:sp>
        <p:nvSpPr>
          <p:cNvPr id="1027" name="Rectangle 3"/>
          <p:cNvSpPr>
            <a:spLocks noGrp="1"/>
          </p:cNvSpPr>
          <p:nvPr>
            <p:ph type="body" idx="1"/>
          </p:nvPr>
        </p:nvSpPr>
        <p:spPr bwMode="auto">
          <a:xfrm>
            <a:off x="2271713" y="4670425"/>
            <a:ext cx="20477162" cy="701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p>
            <a:pPr lvl="0"/>
            <a:r>
              <a:rPr lang="x-none" altLang="x-none">
                <a:sym typeface="Poppins" charset="0"/>
              </a:rPr>
              <a:t>Click to edit Master text styles</a:t>
            </a:r>
          </a:p>
          <a:p>
            <a:pPr lvl="1"/>
            <a:r>
              <a:rPr lang="x-none" altLang="x-none">
                <a:sym typeface="Poppins" charset="0"/>
              </a:rPr>
              <a:t>Second level</a:t>
            </a:r>
          </a:p>
          <a:p>
            <a:pPr lvl="2"/>
            <a:r>
              <a:rPr lang="x-none" altLang="x-none">
                <a:sym typeface="Poppins" charset="0"/>
              </a:rPr>
              <a:t>Third level</a:t>
            </a:r>
          </a:p>
          <a:p>
            <a:pPr lvl="3"/>
            <a:r>
              <a:rPr lang="x-none" altLang="x-none">
                <a:sym typeface="Poppins" charset="0"/>
              </a:rPr>
              <a:t>Fourth level</a:t>
            </a:r>
          </a:p>
          <a:p>
            <a:pPr lvl="4"/>
            <a:r>
              <a:rPr lang="x-none" altLang="x-none">
                <a:sym typeface="Poppins" charset="0"/>
              </a:rPr>
              <a:t>Fifth level</a:t>
            </a:r>
          </a:p>
        </p:txBody>
      </p:sp>
      <p:sp>
        <p:nvSpPr>
          <p:cNvPr id="1028" name="Rectangle 4"/>
          <p:cNvSpPr>
            <a:spLocks noGrp="1"/>
          </p:cNvSpPr>
          <p:nvPr>
            <p:ph type="sldNum" sz="quarter" idx="2"/>
          </p:nvPr>
        </p:nvSpPr>
        <p:spPr bwMode="auto">
          <a:xfrm>
            <a:off x="22748875" y="12640096"/>
            <a:ext cx="89535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xmlns="" val="1"/>
            </a:ext>
          </a:extLst>
        </p:spPr>
        <p:txBody>
          <a:bodyPr vert="horz" wrap="square" lIns="38100" tIns="38100" rIns="38100" bIns="38100" numCol="1" anchor="t" anchorCtr="0" compatLnSpc="1">
            <a:prstTxWarp prst="textNoShape">
              <a:avLst/>
            </a:prstTxWarp>
          </a:bodyPr>
          <a:lstStyle>
            <a:lvl1pPr algn="ctr" eaLnBrk="1">
              <a:defRPr b="0" i="0">
                <a:solidFill>
                  <a:srgbClr val="383C47"/>
                </a:solidFill>
                <a:latin typeface="Open Sans" charset="0"/>
                <a:ea typeface="Open Sans" charset="0"/>
                <a:cs typeface="Open Sans" charset="0"/>
              </a:defRPr>
            </a:lvl1pPr>
          </a:lstStyle>
          <a:p>
            <a:pPr>
              <a:defRPr/>
            </a:pPr>
            <a:fld id="{83012394-0000-AC47-9758-C9AABE0F376A}" type="slidenum">
              <a:rPr lang="x-none" altLang="x-none" smtClean="0"/>
              <a:pPr>
                <a:defRPr/>
              </a:pPr>
              <a:t>‹#›</a:t>
            </a:fld>
            <a:endParaRPr lang="x-none" altLang="x-none"/>
          </a:p>
        </p:txBody>
      </p:sp>
    </p:spTree>
  </p:cSld>
  <p:clrMap bg1="dk2" tx1="lt1" bg2="dk1" tx2="lt2" accent1="accent1" accent2="accent2" accent3="accent3" accent4="accent4" accent5="accent5" accent6="accent6" hlink="hlink" folHlink="folHlink"/>
  <p:sldLayoutIdLst>
    <p:sldLayoutId id="2147483820" r:id="rId1"/>
    <p:sldLayoutId id="2147483824" r:id="rId2"/>
    <p:sldLayoutId id="2147483825" r:id="rId3"/>
    <p:sldLayoutId id="2147483826" r:id="rId4"/>
  </p:sldLayoutIdLst>
  <p:hf hdr="0" ftr="0" dt="0"/>
  <p:txStyles>
    <p:titleStyle>
      <a:lvl1pPr algn="l" defTabSz="825500" rtl="0" eaLnBrk="0" fontAlgn="base" hangingPunct="0">
        <a:spcBef>
          <a:spcPct val="0"/>
        </a:spcBef>
        <a:spcAft>
          <a:spcPct val="0"/>
        </a:spcAft>
        <a:defRPr sz="8800" b="0" i="0" kern="1200">
          <a:solidFill>
            <a:schemeClr val="tx1"/>
          </a:solidFill>
          <a:latin typeface="Open Sans Light" charset="0"/>
          <a:ea typeface="Open Sans Light" charset="0"/>
          <a:cs typeface="Open Sans Light" charset="0"/>
          <a:sym typeface="Poppins Medium" charset="0"/>
        </a:defRPr>
      </a:lvl1pPr>
      <a:lvl2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2pPr>
      <a:lvl3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3pPr>
      <a:lvl4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4pPr>
      <a:lvl5pPr algn="l" defTabSz="825500" rtl="0" eaLnBrk="0" fontAlgn="base" hangingPunct="0">
        <a:spcBef>
          <a:spcPct val="0"/>
        </a:spcBef>
        <a:spcAft>
          <a:spcPct val="0"/>
        </a:spcAft>
        <a:defRPr sz="10000" b="1">
          <a:solidFill>
            <a:srgbClr val="272D30"/>
          </a:solidFill>
          <a:latin typeface="Open Sans Semibold" charset="0"/>
          <a:ea typeface="Open Sans Semibold" charset="0"/>
          <a:cs typeface="Open Sans Semibold" charset="0"/>
          <a:sym typeface="Poppins Medium" charset="0"/>
        </a:defRPr>
      </a:lvl5pPr>
      <a:lvl6pPr marL="4572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6pPr>
      <a:lvl7pPr marL="9144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7pPr>
      <a:lvl8pPr marL="13716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8pPr>
      <a:lvl9pPr marL="1828800" algn="l" defTabSz="825500" rtl="0" fontAlgn="base" hangingPunct="0">
        <a:lnSpc>
          <a:spcPct val="80000"/>
        </a:lnSpc>
        <a:spcBef>
          <a:spcPct val="0"/>
        </a:spcBef>
        <a:spcAft>
          <a:spcPct val="0"/>
        </a:spcAft>
        <a:defRPr sz="10000">
          <a:solidFill>
            <a:srgbClr val="272D30"/>
          </a:solidFill>
          <a:latin typeface="Poppins Medium" charset="0"/>
          <a:ea typeface="Poppins Medium" charset="0"/>
          <a:cs typeface="Poppins Medium" charset="0"/>
          <a:sym typeface="Poppins Medium" charset="0"/>
        </a:defRPr>
      </a:lvl9pPr>
    </p:titleStyle>
    <p:bodyStyle>
      <a:lvl1pPr algn="l" defTabSz="825500" rtl="0" eaLnBrk="0" fontAlgn="base" hangingPunct="0">
        <a:lnSpc>
          <a:spcPct val="150000"/>
        </a:lnSpc>
        <a:spcBef>
          <a:spcPct val="0"/>
        </a:spcBef>
        <a:spcAft>
          <a:spcPct val="0"/>
        </a:spcAft>
        <a:defRPr sz="2200" kern="1200">
          <a:solidFill>
            <a:schemeClr val="tx1"/>
          </a:solidFill>
          <a:latin typeface="Open Sans" charset="0"/>
          <a:ea typeface="Open Sans" charset="0"/>
          <a:cs typeface="Open Sans" charset="0"/>
          <a:sym typeface="Poppins" charset="0"/>
        </a:defRPr>
      </a:lvl1pPr>
      <a:lvl2pPr indent="228600" algn="l" defTabSz="825500" rtl="0" eaLnBrk="0" fontAlgn="base" hangingPunct="0">
        <a:lnSpc>
          <a:spcPct val="150000"/>
        </a:lnSpc>
        <a:spcBef>
          <a:spcPct val="0"/>
        </a:spcBef>
        <a:spcAft>
          <a:spcPct val="0"/>
        </a:spcAft>
        <a:defRPr sz="2200" kern="1200">
          <a:solidFill>
            <a:schemeClr val="tx1"/>
          </a:solidFill>
          <a:latin typeface="Open Sans" charset="0"/>
          <a:ea typeface="Open Sans" charset="0"/>
          <a:cs typeface="Open Sans" charset="0"/>
          <a:sym typeface="Poppins" charset="0"/>
        </a:defRPr>
      </a:lvl2pPr>
      <a:lvl3pPr indent="457200" algn="l" defTabSz="825500" rtl="0" eaLnBrk="0" fontAlgn="base" hangingPunct="0">
        <a:lnSpc>
          <a:spcPct val="150000"/>
        </a:lnSpc>
        <a:spcBef>
          <a:spcPct val="0"/>
        </a:spcBef>
        <a:spcAft>
          <a:spcPct val="0"/>
        </a:spcAft>
        <a:defRPr sz="2200" kern="1200">
          <a:solidFill>
            <a:schemeClr val="tx1"/>
          </a:solidFill>
          <a:latin typeface="Open Sans" charset="0"/>
          <a:ea typeface="Open Sans" charset="0"/>
          <a:cs typeface="Open Sans" charset="0"/>
          <a:sym typeface="Poppins" charset="0"/>
        </a:defRPr>
      </a:lvl3pPr>
      <a:lvl4pPr indent="685800" algn="l" defTabSz="825500" rtl="0" eaLnBrk="0" fontAlgn="base" hangingPunct="0">
        <a:lnSpc>
          <a:spcPct val="150000"/>
        </a:lnSpc>
        <a:spcBef>
          <a:spcPct val="0"/>
        </a:spcBef>
        <a:spcAft>
          <a:spcPct val="0"/>
        </a:spcAft>
        <a:defRPr sz="2200" kern="1200">
          <a:solidFill>
            <a:schemeClr val="tx1"/>
          </a:solidFill>
          <a:latin typeface="Open Sans" charset="0"/>
          <a:ea typeface="Open Sans" charset="0"/>
          <a:cs typeface="Open Sans" charset="0"/>
          <a:sym typeface="Poppins" charset="0"/>
        </a:defRPr>
      </a:lvl4pPr>
      <a:lvl5pPr indent="914400" algn="l" defTabSz="825500" rtl="0" eaLnBrk="0" fontAlgn="base" hangingPunct="0">
        <a:lnSpc>
          <a:spcPct val="150000"/>
        </a:lnSpc>
        <a:spcBef>
          <a:spcPct val="0"/>
        </a:spcBef>
        <a:spcAft>
          <a:spcPct val="0"/>
        </a:spcAft>
        <a:defRPr sz="2200" kern="1200">
          <a:solidFill>
            <a:schemeClr val="tx1"/>
          </a:solidFill>
          <a:latin typeface="Open Sans" charset="0"/>
          <a:ea typeface="Open Sans" charset="0"/>
          <a:cs typeface="Open Sans" charset="0"/>
          <a:sym typeface="Poppi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p:cNvSpPr>
          <p:nvPr/>
        </p:nvSpPr>
        <p:spPr bwMode="auto">
          <a:xfrm>
            <a:off x="5550944" y="2856426"/>
            <a:ext cx="13282112" cy="1491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8800" dirty="0">
                <a:solidFill>
                  <a:schemeClr val="tx1"/>
                </a:solidFill>
                <a:latin typeface="Open Sans Light" charset="0"/>
                <a:ea typeface="Open Sans Light" charset="0"/>
                <a:cs typeface="Open Sans Light" charset="0"/>
                <a:sym typeface="Poppins Medium" charset="0"/>
              </a:rPr>
              <a:t>DIRITIO</a:t>
            </a:r>
            <a:endParaRPr lang="x-none" altLang="x-none" sz="8800" dirty="0">
              <a:solidFill>
                <a:schemeClr val="tx1"/>
              </a:solidFill>
              <a:latin typeface="Open Sans Light" charset="0"/>
              <a:ea typeface="Open Sans Light" charset="0"/>
              <a:cs typeface="Open Sans Light" charset="0"/>
              <a:sym typeface="Poppins Medium" charset="0"/>
            </a:endParaRPr>
          </a:p>
        </p:txBody>
      </p:sp>
      <p:sp>
        <p:nvSpPr>
          <p:cNvPr id="8" name="TextBox 7">
            <a:extLst>
              <a:ext uri="{FF2B5EF4-FFF2-40B4-BE49-F238E27FC236}">
                <a16:creationId xmlns:a16="http://schemas.microsoft.com/office/drawing/2014/main" id="{A0F9F931-4A48-4F72-9020-65AA23640881}"/>
              </a:ext>
            </a:extLst>
          </p:cNvPr>
          <p:cNvSpPr txBox="1"/>
          <p:nvPr/>
        </p:nvSpPr>
        <p:spPr>
          <a:xfrm>
            <a:off x="7962509" y="4350517"/>
            <a:ext cx="8458982" cy="584775"/>
          </a:xfrm>
          <a:prstGeom prst="rect">
            <a:avLst/>
          </a:prstGeom>
          <a:noFill/>
        </p:spPr>
        <p:txBody>
          <a:bodyPr wrap="none" rtlCol="0">
            <a:spAutoFit/>
          </a:bodyPr>
          <a:lstStyle/>
          <a:p>
            <a:r>
              <a:rPr lang="en-US" sz="3200" dirty="0"/>
              <a:t>Your Personalized Travel Recommendation Engine</a:t>
            </a:r>
            <a:endParaRPr lang="en-IN" sz="3200" dirty="0"/>
          </a:p>
        </p:txBody>
      </p:sp>
      <p:pic>
        <p:nvPicPr>
          <p:cNvPr id="13" name="Picture 12">
            <a:extLst>
              <a:ext uri="{FF2B5EF4-FFF2-40B4-BE49-F238E27FC236}">
                <a16:creationId xmlns:a16="http://schemas.microsoft.com/office/drawing/2014/main" id="{5A8F0391-E045-4517-8779-C8DDDE1301E0}"/>
              </a:ext>
            </a:extLst>
          </p:cNvPr>
          <p:cNvPicPr>
            <a:picLocks noChangeAspect="1"/>
          </p:cNvPicPr>
          <p:nvPr/>
        </p:nvPicPr>
        <p:blipFill>
          <a:blip r:embed="rId2"/>
          <a:stretch>
            <a:fillRect/>
          </a:stretch>
        </p:blipFill>
        <p:spPr>
          <a:xfrm>
            <a:off x="9416817" y="5417840"/>
            <a:ext cx="5550366" cy="7860926"/>
          </a:xfrm>
          <a:prstGeom prst="rect">
            <a:avLst/>
          </a:prstGeom>
        </p:spPr>
      </p:pic>
    </p:spTree>
    <p:extLst>
      <p:ext uri="{BB962C8B-B14F-4D97-AF65-F5344CB8AC3E}">
        <p14:creationId xmlns:p14="http://schemas.microsoft.com/office/powerpoint/2010/main" val="161067760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678832" y="5630664"/>
            <a:ext cx="9649072" cy="2793522"/>
          </a:xfrm>
          <a:prstGeom prst="rect">
            <a:avLst/>
          </a:prstGeom>
        </p:spPr>
        <p:txBody>
          <a:bodyPr wrap="square">
            <a:spAutoFit/>
          </a:bodyPr>
          <a:lstStyle/>
          <a:p>
            <a:pPr>
              <a:lnSpc>
                <a:spcPct val="150000"/>
              </a:lnSpc>
              <a:defRPr/>
            </a:pPr>
            <a:r>
              <a:rPr lang="en-US" sz="2400" dirty="0">
                <a:solidFill>
                  <a:schemeClr val="tx1"/>
                </a:solidFill>
                <a:latin typeface="Open Sans" charset="0"/>
                <a:ea typeface="Open Sans" charset="0"/>
                <a:cs typeface="Open Sans" charset="0"/>
              </a:rPr>
              <a:t>The main aim of using personalization techniques is to generate customized recommendation according to the user preferences and interests. The recommender system has an objective to filter unwanted information and to provide specific results for the particular user.</a:t>
            </a:r>
          </a:p>
        </p:txBody>
      </p:sp>
      <p:sp>
        <p:nvSpPr>
          <p:cNvPr id="13" name="Text Box 3"/>
          <p:cNvSpPr txBox="1">
            <a:spLocks/>
          </p:cNvSpPr>
          <p:nvPr/>
        </p:nvSpPr>
        <p:spPr bwMode="auto">
          <a:xfrm>
            <a:off x="1678832" y="2249488"/>
            <a:ext cx="21993694" cy="2304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6400" dirty="0">
                <a:solidFill>
                  <a:schemeClr val="tx1"/>
                </a:solidFill>
                <a:latin typeface="Open Sans Light" charset="0"/>
                <a:ea typeface="Open Sans Light" charset="0"/>
                <a:cs typeface="Open Sans Light" charset="0"/>
                <a:sym typeface="Poppins Medium" charset="0"/>
              </a:rPr>
              <a:t>What is a Recommender System?</a:t>
            </a:r>
            <a:endParaRPr lang="x-none" altLang="x-none" sz="6400" dirty="0">
              <a:solidFill>
                <a:schemeClr val="tx1"/>
              </a:solidFill>
              <a:latin typeface="Open Sans Light" charset="0"/>
              <a:ea typeface="Open Sans Light" charset="0"/>
              <a:cs typeface="Open Sans Light" charset="0"/>
              <a:sym typeface="Poppins Medium" charset="0"/>
            </a:endParaRPr>
          </a:p>
        </p:txBody>
      </p:sp>
      <p:sp>
        <p:nvSpPr>
          <p:cNvPr id="7" name="Slide Number Placeholder 6"/>
          <p:cNvSpPr>
            <a:spLocks noGrp="1"/>
          </p:cNvSpPr>
          <p:nvPr>
            <p:ph type="sldNum" sz="quarter" idx="21"/>
          </p:nvPr>
        </p:nvSpPr>
        <p:spPr/>
        <p:txBody>
          <a:bodyPr/>
          <a:lstStyle/>
          <a:p>
            <a:pPr>
              <a:defRPr/>
            </a:pPr>
            <a:fld id="{029EB264-65DE-DD49-A8CC-41DBB245A5C0}" type="slidenum">
              <a:rPr lang="x-none" altLang="x-none" smtClean="0"/>
              <a:pPr>
                <a:defRPr/>
              </a:pPr>
              <a:t>2</a:t>
            </a:fld>
            <a:endParaRPr lang="x-none" altLang="x-none"/>
          </a:p>
        </p:txBody>
      </p:sp>
      <p:pic>
        <p:nvPicPr>
          <p:cNvPr id="3" name="Picture 2">
            <a:extLst>
              <a:ext uri="{FF2B5EF4-FFF2-40B4-BE49-F238E27FC236}">
                <a16:creationId xmlns:a16="http://schemas.microsoft.com/office/drawing/2014/main" id="{7D1A7E1C-2897-4E19-8D2A-DA5A984D3F4D}"/>
              </a:ext>
            </a:extLst>
          </p:cNvPr>
          <p:cNvPicPr>
            <a:picLocks noChangeAspect="1"/>
          </p:cNvPicPr>
          <p:nvPr/>
        </p:nvPicPr>
        <p:blipFill>
          <a:blip r:embed="rId2"/>
          <a:stretch>
            <a:fillRect/>
          </a:stretch>
        </p:blipFill>
        <p:spPr>
          <a:xfrm>
            <a:off x="12525952" y="4553745"/>
            <a:ext cx="9649072" cy="6099068"/>
          </a:xfrm>
          <a:prstGeom prst="rect">
            <a:avLst/>
          </a:prstGeom>
        </p:spPr>
      </p:pic>
    </p:spTree>
    <p:extLst>
      <p:ext uri="{BB962C8B-B14F-4D97-AF65-F5344CB8AC3E}">
        <p14:creationId xmlns:p14="http://schemas.microsoft.com/office/powerpoint/2010/main" val="15980498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678832" y="5630664"/>
            <a:ext cx="9649072" cy="6671506"/>
          </a:xfrm>
          <a:prstGeom prst="rect">
            <a:avLst/>
          </a:prstGeom>
        </p:spPr>
        <p:txBody>
          <a:bodyPr wrap="square">
            <a:spAutoFit/>
          </a:bodyPr>
          <a:lstStyle/>
          <a:p>
            <a:pPr>
              <a:lnSpc>
                <a:spcPct val="150000"/>
              </a:lnSpc>
              <a:defRPr/>
            </a:pPr>
            <a:r>
              <a:rPr lang="en-US" sz="2400" dirty="0">
                <a:solidFill>
                  <a:schemeClr val="tx1"/>
                </a:solidFill>
                <a:latin typeface="Open Sans" charset="0"/>
                <a:ea typeface="Open Sans" charset="0"/>
                <a:cs typeface="Open Sans" charset="0"/>
              </a:rPr>
              <a:t>In the travel recommender systems, proposed model learns the user preferences and generates places of attractions according to the user interests. User options include some features like Budget, No. of Days, Category of the place he wants to visit (Hill station, beach, temples, etc.)</a:t>
            </a:r>
          </a:p>
          <a:p>
            <a:pPr>
              <a:lnSpc>
                <a:spcPct val="150000"/>
              </a:lnSpc>
              <a:defRPr/>
            </a:pPr>
            <a:endParaRPr lang="en-US" sz="2400" dirty="0">
              <a:solidFill>
                <a:schemeClr val="tx1"/>
              </a:solidFill>
              <a:latin typeface="Open Sans" charset="0"/>
              <a:ea typeface="Open Sans" charset="0"/>
              <a:cs typeface="Open Sans" charset="0"/>
            </a:endParaRPr>
          </a:p>
          <a:p>
            <a:pPr>
              <a:lnSpc>
                <a:spcPct val="150000"/>
              </a:lnSpc>
              <a:defRPr/>
            </a:pPr>
            <a:r>
              <a:rPr lang="en-US" sz="2400" b="1" u="sng" dirty="0">
                <a:solidFill>
                  <a:schemeClr val="tx1"/>
                </a:solidFill>
                <a:latin typeface="Open Sans" charset="0"/>
                <a:ea typeface="Open Sans" charset="0"/>
                <a:cs typeface="Open Sans" charset="0"/>
              </a:rPr>
              <a:t>Why?</a:t>
            </a:r>
          </a:p>
          <a:p>
            <a:pPr>
              <a:lnSpc>
                <a:spcPct val="150000"/>
              </a:lnSpc>
              <a:defRPr/>
            </a:pPr>
            <a:r>
              <a:rPr lang="en-US" sz="2400" dirty="0">
                <a:solidFill>
                  <a:schemeClr val="tx1"/>
                </a:solidFill>
                <a:latin typeface="Open Sans" charset="0"/>
                <a:ea typeface="Open Sans" charset="0"/>
                <a:cs typeface="Open Sans" charset="0"/>
              </a:rPr>
              <a:t>The travel and tourism industry is one of the world’s largest industries with a global economic contribution (direct, indirect and induced) of over 7.6 trillion U.S. dollars in 2016 and guess what we are here to solve the biggest four problems a person faces while planning a trip?</a:t>
            </a:r>
          </a:p>
          <a:p>
            <a:pPr>
              <a:lnSpc>
                <a:spcPct val="150000"/>
              </a:lnSpc>
              <a:defRPr/>
            </a:pPr>
            <a:endParaRPr lang="en-US" sz="2400" dirty="0">
              <a:solidFill>
                <a:schemeClr val="tx1"/>
              </a:solidFill>
              <a:latin typeface="Open Sans" charset="0"/>
              <a:ea typeface="Open Sans" charset="0"/>
              <a:cs typeface="Open Sans" charset="0"/>
            </a:endParaRPr>
          </a:p>
        </p:txBody>
      </p:sp>
      <p:sp>
        <p:nvSpPr>
          <p:cNvPr id="13" name="Text Box 3"/>
          <p:cNvSpPr txBox="1">
            <a:spLocks/>
          </p:cNvSpPr>
          <p:nvPr/>
        </p:nvSpPr>
        <p:spPr bwMode="auto">
          <a:xfrm>
            <a:off x="1678832" y="2249488"/>
            <a:ext cx="9432925" cy="2880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6400" dirty="0">
                <a:solidFill>
                  <a:schemeClr val="tx1"/>
                </a:solidFill>
                <a:latin typeface="Open Sans Light" charset="0"/>
                <a:ea typeface="Open Sans Light" charset="0"/>
                <a:cs typeface="Open Sans Light" charset="0"/>
                <a:sym typeface="Poppins Medium" charset="0"/>
              </a:rPr>
              <a:t>Our Use Case:</a:t>
            </a:r>
          </a:p>
          <a:p>
            <a:pPr eaLnBrk="1">
              <a:defRPr/>
            </a:pPr>
            <a:r>
              <a:rPr lang="en-US" altLang="x-none" sz="6400" dirty="0">
                <a:solidFill>
                  <a:schemeClr val="tx1"/>
                </a:solidFill>
                <a:latin typeface="Open Sans Light" charset="0"/>
                <a:ea typeface="Open Sans Light" charset="0"/>
                <a:cs typeface="Open Sans Light" charset="0"/>
                <a:sym typeface="Poppins Medium" charset="0"/>
              </a:rPr>
              <a:t>Travel Recommendation Engine</a:t>
            </a:r>
            <a:endParaRPr lang="x-none" altLang="x-none" sz="6400" dirty="0">
              <a:solidFill>
                <a:schemeClr val="tx1"/>
              </a:solidFill>
              <a:latin typeface="Open Sans Light" charset="0"/>
              <a:ea typeface="Open Sans Light" charset="0"/>
              <a:cs typeface="Open Sans Light" charset="0"/>
              <a:sym typeface="Poppins Medium" charset="0"/>
            </a:endParaRPr>
          </a:p>
        </p:txBody>
      </p:sp>
      <p:sp>
        <p:nvSpPr>
          <p:cNvPr id="7" name="Slide Number Placeholder 6"/>
          <p:cNvSpPr>
            <a:spLocks noGrp="1"/>
          </p:cNvSpPr>
          <p:nvPr>
            <p:ph type="sldNum" sz="quarter" idx="21"/>
          </p:nvPr>
        </p:nvSpPr>
        <p:spPr/>
        <p:txBody>
          <a:bodyPr/>
          <a:lstStyle/>
          <a:p>
            <a:pPr>
              <a:defRPr/>
            </a:pPr>
            <a:fld id="{029EB264-65DE-DD49-A8CC-41DBB245A5C0}" type="slidenum">
              <a:rPr lang="x-none" altLang="x-none" smtClean="0"/>
              <a:pPr>
                <a:defRPr/>
              </a:pPr>
              <a:t>3</a:t>
            </a:fld>
            <a:endParaRPr lang="x-none" altLang="x-none"/>
          </a:p>
        </p:txBody>
      </p:sp>
      <p:pic>
        <p:nvPicPr>
          <p:cNvPr id="3" name="Picture 2">
            <a:extLst>
              <a:ext uri="{FF2B5EF4-FFF2-40B4-BE49-F238E27FC236}">
                <a16:creationId xmlns:a16="http://schemas.microsoft.com/office/drawing/2014/main" id="{0B73DAC4-8ACC-4B8E-9A81-6E88743DFB34}"/>
              </a:ext>
            </a:extLst>
          </p:cNvPr>
          <p:cNvPicPr>
            <a:picLocks noChangeAspect="1"/>
          </p:cNvPicPr>
          <p:nvPr/>
        </p:nvPicPr>
        <p:blipFill>
          <a:blip r:embed="rId2"/>
          <a:stretch>
            <a:fillRect/>
          </a:stretch>
        </p:blipFill>
        <p:spPr>
          <a:xfrm>
            <a:off x="12490176" y="3689648"/>
            <a:ext cx="10287000" cy="6858000"/>
          </a:xfrm>
          <a:prstGeom prst="rect">
            <a:avLst/>
          </a:prstGeom>
        </p:spPr>
      </p:pic>
    </p:spTree>
    <p:extLst>
      <p:ext uri="{BB962C8B-B14F-4D97-AF65-F5344CB8AC3E}">
        <p14:creationId xmlns:p14="http://schemas.microsoft.com/office/powerpoint/2010/main" val="1031622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0-#ppt_w/2"/>
                                          </p:val>
                                        </p:tav>
                                        <p:tav tm="100000">
                                          <p:val>
                                            <p:strVal val="#ppt_x"/>
                                          </p:val>
                                        </p:tav>
                                      </p:tavLst>
                                    </p:anim>
                                    <p:anim calcmode="lin" valueType="num">
                                      <p:cBhvr additive="base">
                                        <p:cTn id="1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FB706D59-6D50-4924-92D7-98736B9ABC5E}"/>
              </a:ext>
            </a:extLst>
          </p:cNvPr>
          <p:cNvPicPr>
            <a:picLocks noGrp="1" noChangeAspect="1"/>
          </p:cNvPicPr>
          <p:nvPr>
            <p:ph type="pic" sz="quarter" idx="11"/>
          </p:nvPr>
        </p:nvPicPr>
        <p:blipFill>
          <a:blip r:embed="rId2"/>
          <a:srcRect t="12498" b="12498"/>
          <a:stretch>
            <a:fillRect/>
          </a:stretch>
        </p:blipFill>
        <p:spPr>
          <a:xfrm>
            <a:off x="0" y="0"/>
            <a:ext cx="24382413" cy="13716000"/>
          </a:xfrm>
        </p:spPr>
      </p:pic>
      <p:sp>
        <p:nvSpPr>
          <p:cNvPr id="12" name="Rectangle 11"/>
          <p:cNvSpPr/>
          <p:nvPr/>
        </p:nvSpPr>
        <p:spPr bwMode="auto">
          <a:xfrm>
            <a:off x="0" y="0"/>
            <a:ext cx="24382800" cy="13716000"/>
          </a:xfrm>
          <a:prstGeom prst="rect">
            <a:avLst/>
          </a:prstGeom>
          <a:gradFill>
            <a:gsLst>
              <a:gs pos="0">
                <a:schemeClr val="bg1">
                  <a:alpha val="29000"/>
                </a:schemeClr>
              </a:gs>
              <a:gs pos="100000">
                <a:schemeClr val="bg1">
                  <a:alpha val="88000"/>
                </a:schemeClr>
              </a:gs>
            </a:gsLst>
            <a:lin ang="5400000" scaled="1"/>
          </a:gradFill>
          <a:ln w="12700" cap="flat" cmpd="sng" algn="ctr">
            <a:noFill/>
            <a:prstDash val="solid"/>
            <a:miter lim="400000"/>
            <a:headEnd type="none" w="med" len="med"/>
            <a:tailEnd type="none" w="med" len="med"/>
          </a:ln>
          <a:effectLst/>
        </p:spPr>
        <p:txBody>
          <a:bodyPr vert="horz" wrap="square" lIns="38100" tIns="38100" rIns="38100" bIns="38100" numCol="1" rtlCol="0" anchor="ctr" anchorCtr="0" compatLnSpc="1">
            <a:prstTxWarp prst="textNoShape">
              <a:avLst/>
            </a:prstTxWarp>
            <a:spAutoFit/>
          </a:bodyPr>
          <a:lstStyle/>
          <a:p>
            <a:pPr marL="0" marR="0" indent="0" algn="l" defTabSz="825500" rtl="0" eaLnBrk="1"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74808C"/>
              </a:solidFill>
              <a:effectLst/>
              <a:latin typeface="Poppins" charset="0"/>
              <a:ea typeface="Poppins" charset="0"/>
              <a:cs typeface="Poppins" charset="0"/>
              <a:sym typeface="Poppins" charset="0"/>
            </a:endParaRPr>
          </a:p>
        </p:txBody>
      </p:sp>
      <p:sp>
        <p:nvSpPr>
          <p:cNvPr id="33" name="Text Box 3"/>
          <p:cNvSpPr txBox="1">
            <a:spLocks/>
          </p:cNvSpPr>
          <p:nvPr/>
        </p:nvSpPr>
        <p:spPr bwMode="auto">
          <a:xfrm>
            <a:off x="1496428" y="2210770"/>
            <a:ext cx="9432925" cy="6879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6400" dirty="0">
                <a:solidFill>
                  <a:schemeClr val="tx1"/>
                </a:solidFill>
                <a:latin typeface="Open Sans Light" charset="0"/>
                <a:ea typeface="Open Sans Light" charset="0"/>
                <a:cs typeface="Open Sans Light" charset="0"/>
                <a:sym typeface="Poppins Medium" charset="0"/>
              </a:rPr>
              <a:t>What are the biggest problems while planning a trip?</a:t>
            </a:r>
            <a:endParaRPr lang="x-none" altLang="x-none" sz="6400" dirty="0">
              <a:solidFill>
                <a:schemeClr val="tx1"/>
              </a:solidFill>
              <a:latin typeface="Open Sans Light" charset="0"/>
              <a:ea typeface="Open Sans Light" charset="0"/>
              <a:cs typeface="Open Sans Light" charset="0"/>
              <a:sym typeface="Poppins Medium" charset="0"/>
            </a:endParaRPr>
          </a:p>
        </p:txBody>
      </p:sp>
      <p:grpSp>
        <p:nvGrpSpPr>
          <p:cNvPr id="3" name="Group 2"/>
          <p:cNvGrpSpPr/>
          <p:nvPr/>
        </p:nvGrpSpPr>
        <p:grpSpPr>
          <a:xfrm>
            <a:off x="14208224" y="1733400"/>
            <a:ext cx="8280920" cy="10983390"/>
            <a:chOff x="14208224" y="1733400"/>
            <a:chExt cx="8280920" cy="10983390"/>
          </a:xfrm>
        </p:grpSpPr>
        <p:grpSp>
          <p:nvGrpSpPr>
            <p:cNvPr id="20" name="Group 19"/>
            <p:cNvGrpSpPr/>
            <p:nvPr/>
          </p:nvGrpSpPr>
          <p:grpSpPr>
            <a:xfrm>
              <a:off x="14208224" y="1733400"/>
              <a:ext cx="8280920" cy="3028413"/>
              <a:chOff x="1678832" y="4841775"/>
              <a:chExt cx="8280920" cy="3028413"/>
            </a:xfrm>
          </p:grpSpPr>
          <p:sp>
            <p:nvSpPr>
              <p:cNvPr id="22" name="Rectangle 21"/>
              <p:cNvSpPr/>
              <p:nvPr/>
            </p:nvSpPr>
            <p:spPr>
              <a:xfrm>
                <a:off x="1678832" y="5630664"/>
                <a:ext cx="8280920" cy="2239524"/>
              </a:xfrm>
              <a:prstGeom prst="rect">
                <a:avLst/>
              </a:prstGeom>
            </p:spPr>
            <p:txBody>
              <a:bodyPr wrap="square">
                <a:spAutoFit/>
              </a:bodyPr>
              <a:lstStyle/>
              <a:p>
                <a:pPr>
                  <a:lnSpc>
                    <a:spcPct val="150000"/>
                  </a:lnSpc>
                  <a:defRPr/>
                </a:pPr>
                <a:r>
                  <a:rPr lang="en-US" sz="2400" dirty="0">
                    <a:solidFill>
                      <a:schemeClr val="tx1"/>
                    </a:solidFill>
                    <a:latin typeface="Open Sans" charset="0"/>
                    <a:ea typeface="Open Sans" charset="0"/>
                    <a:cs typeface="Open Sans" charset="0"/>
                  </a:rPr>
                  <a:t>There is so much info on the internet so many places but still it is so difficult to choose the best places, because so much info makes it more complex for you to decide, be it Quora/Reddit, etc.</a:t>
                </a:r>
              </a:p>
            </p:txBody>
          </p:sp>
          <p:sp>
            <p:nvSpPr>
              <p:cNvPr id="23" name="Text Box 3"/>
              <p:cNvSpPr txBox="1">
                <a:spLocks/>
              </p:cNvSpPr>
              <p:nvPr/>
            </p:nvSpPr>
            <p:spPr bwMode="auto">
              <a:xfrm>
                <a:off x="1696588" y="4841775"/>
                <a:ext cx="8263164" cy="7888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3200" b="1" dirty="0">
                    <a:solidFill>
                      <a:schemeClr val="tx2">
                        <a:lumMod val="75000"/>
                      </a:schemeClr>
                    </a:solidFill>
                    <a:latin typeface="Open Sans Semibold" charset="0"/>
                    <a:ea typeface="Open Sans Semibold" charset="0"/>
                    <a:cs typeface="Open Sans Semibold" charset="0"/>
                    <a:sym typeface="Poppins Medium" charset="0"/>
                  </a:rPr>
                  <a:t>01. </a:t>
                </a:r>
                <a:r>
                  <a:rPr lang="en-US" altLang="x-none" sz="3200" dirty="0">
                    <a:solidFill>
                      <a:schemeClr val="tx2">
                        <a:lumMod val="75000"/>
                      </a:schemeClr>
                    </a:solidFill>
                    <a:latin typeface="Open Sans Light" charset="0"/>
                    <a:ea typeface="Open Sans Light" charset="0"/>
                    <a:cs typeface="Open Sans Light" charset="0"/>
                    <a:sym typeface="Poppins Medium" charset="0"/>
                  </a:rPr>
                  <a:t>Abundant but fragmented information</a:t>
                </a:r>
              </a:p>
              <a:p>
                <a:pPr eaLnBrk="1">
                  <a:defRPr/>
                </a:pPr>
                <a:endParaRPr lang="en-US" altLang="x-none" sz="3200" dirty="0">
                  <a:solidFill>
                    <a:schemeClr val="tx2">
                      <a:lumMod val="75000"/>
                    </a:schemeClr>
                  </a:solidFill>
                  <a:latin typeface="Open Sans Light" charset="0"/>
                  <a:ea typeface="Open Sans Light" charset="0"/>
                  <a:cs typeface="Open Sans Light" charset="0"/>
                  <a:sym typeface="Poppins Medium" charset="0"/>
                </a:endParaRPr>
              </a:p>
              <a:p>
                <a:pPr eaLnBrk="1">
                  <a:defRPr/>
                </a:pPr>
                <a:endParaRPr lang="en-US" altLang="x-none" sz="3200" dirty="0">
                  <a:solidFill>
                    <a:schemeClr val="tx2">
                      <a:lumMod val="75000"/>
                    </a:schemeClr>
                  </a:solidFill>
                  <a:latin typeface="Open Sans Light" charset="0"/>
                  <a:ea typeface="Open Sans Light" charset="0"/>
                  <a:cs typeface="Open Sans Light" charset="0"/>
                  <a:sym typeface="Poppins Medium" charset="0"/>
                </a:endParaRPr>
              </a:p>
            </p:txBody>
          </p:sp>
        </p:grpSp>
        <p:grpSp>
          <p:nvGrpSpPr>
            <p:cNvPr id="24" name="Group 23"/>
            <p:cNvGrpSpPr/>
            <p:nvPr/>
          </p:nvGrpSpPr>
          <p:grpSpPr>
            <a:xfrm>
              <a:off x="14208224" y="4761813"/>
              <a:ext cx="8280920" cy="2282327"/>
              <a:chOff x="1678832" y="5033863"/>
              <a:chExt cx="8280920" cy="2282327"/>
            </a:xfrm>
          </p:grpSpPr>
          <p:sp>
            <p:nvSpPr>
              <p:cNvPr id="25" name="Rectangle 24"/>
              <p:cNvSpPr/>
              <p:nvPr/>
            </p:nvSpPr>
            <p:spPr>
              <a:xfrm>
                <a:off x="1678832" y="5630664"/>
                <a:ext cx="8280920" cy="1685526"/>
              </a:xfrm>
              <a:prstGeom prst="rect">
                <a:avLst/>
              </a:prstGeom>
            </p:spPr>
            <p:txBody>
              <a:bodyPr wrap="square">
                <a:spAutoFit/>
              </a:bodyPr>
              <a:lstStyle/>
              <a:p>
                <a:pPr>
                  <a:lnSpc>
                    <a:spcPct val="150000"/>
                  </a:lnSpc>
                  <a:defRPr/>
                </a:pPr>
                <a:r>
                  <a:rPr lang="en-US" sz="2400" dirty="0">
                    <a:solidFill>
                      <a:schemeClr val="tx1"/>
                    </a:solidFill>
                    <a:latin typeface="Open Sans" charset="0"/>
                    <a:ea typeface="Open Sans" charset="0"/>
                    <a:cs typeface="Open Sans" charset="0"/>
                  </a:rPr>
                  <a:t>I want to visit a hill station, I know about Himachal Pradesh. But did you know that there is Arunachal Pradesh as well which is a similar super awesome place</a:t>
                </a:r>
              </a:p>
            </p:txBody>
          </p:sp>
          <p:sp>
            <p:nvSpPr>
              <p:cNvPr id="26" name="Text Box 3"/>
              <p:cNvSpPr txBox="1">
                <a:spLocks/>
              </p:cNvSpPr>
              <p:nvPr/>
            </p:nvSpPr>
            <p:spPr bwMode="auto">
              <a:xfrm>
                <a:off x="1696588" y="5033863"/>
                <a:ext cx="7903124" cy="641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3200" b="1" dirty="0">
                    <a:solidFill>
                      <a:schemeClr val="tx2">
                        <a:lumMod val="75000"/>
                      </a:schemeClr>
                    </a:solidFill>
                    <a:latin typeface="Open Sans Semibold" charset="0"/>
                    <a:ea typeface="Open Sans Semibold" charset="0"/>
                    <a:cs typeface="Open Sans Semibold" charset="0"/>
                    <a:sym typeface="Poppins Medium" charset="0"/>
                  </a:rPr>
                  <a:t>02. </a:t>
                </a:r>
                <a:r>
                  <a:rPr lang="en-US" altLang="x-none" sz="3200" dirty="0">
                    <a:solidFill>
                      <a:schemeClr val="tx2">
                        <a:lumMod val="75000"/>
                      </a:schemeClr>
                    </a:solidFill>
                    <a:latin typeface="Open Sans Semibold" charset="0"/>
                    <a:ea typeface="Open Sans Semibold" charset="0"/>
                    <a:cs typeface="Open Sans Semibold" charset="0"/>
                    <a:sym typeface="Poppins Medium" charset="0"/>
                  </a:rPr>
                  <a:t>No </a:t>
                </a:r>
                <a:r>
                  <a:rPr lang="en-US" altLang="x-none" sz="3200" dirty="0">
                    <a:solidFill>
                      <a:schemeClr val="tx2">
                        <a:lumMod val="75000"/>
                      </a:schemeClr>
                    </a:solidFill>
                    <a:latin typeface="Open Sans Light" charset="0"/>
                    <a:ea typeface="Open Sans Light" charset="0"/>
                    <a:cs typeface="Open Sans Light" charset="0"/>
                    <a:sym typeface="Poppins Medium" charset="0"/>
                  </a:rPr>
                  <a:t>Knowledge of other places</a:t>
                </a:r>
              </a:p>
            </p:txBody>
          </p:sp>
        </p:grpSp>
        <p:grpSp>
          <p:nvGrpSpPr>
            <p:cNvPr id="27" name="Group 26"/>
            <p:cNvGrpSpPr/>
            <p:nvPr/>
          </p:nvGrpSpPr>
          <p:grpSpPr>
            <a:xfrm>
              <a:off x="14208224" y="7406051"/>
              <a:ext cx="8280920" cy="2474414"/>
              <a:chOff x="1678832" y="4841776"/>
              <a:chExt cx="8280920" cy="2474414"/>
            </a:xfrm>
          </p:grpSpPr>
          <p:sp>
            <p:nvSpPr>
              <p:cNvPr id="28" name="Rectangle 27"/>
              <p:cNvSpPr/>
              <p:nvPr/>
            </p:nvSpPr>
            <p:spPr>
              <a:xfrm>
                <a:off x="1678832" y="5630664"/>
                <a:ext cx="8280920" cy="1685526"/>
              </a:xfrm>
              <a:prstGeom prst="rect">
                <a:avLst/>
              </a:prstGeom>
            </p:spPr>
            <p:txBody>
              <a:bodyPr wrap="square">
                <a:spAutoFit/>
              </a:bodyPr>
              <a:lstStyle/>
              <a:p>
                <a:pPr>
                  <a:lnSpc>
                    <a:spcPct val="150000"/>
                  </a:lnSpc>
                  <a:defRPr/>
                </a:pPr>
                <a:r>
                  <a:rPr lang="en-US" sz="2400" dirty="0">
                    <a:solidFill>
                      <a:schemeClr val="tx1"/>
                    </a:solidFill>
                    <a:latin typeface="Open Sans" charset="0"/>
                    <a:ea typeface="Open Sans" charset="0"/>
                    <a:cs typeface="Open Sans" charset="0"/>
                  </a:rPr>
                  <a:t>I don’t want to go in a group tour, I want to go on my own. But how do I make a plan or how to travel locally, what are the expenses?</a:t>
                </a:r>
              </a:p>
            </p:txBody>
          </p:sp>
          <p:sp>
            <p:nvSpPr>
              <p:cNvPr id="29" name="Text Box 3"/>
              <p:cNvSpPr txBox="1">
                <a:spLocks/>
              </p:cNvSpPr>
              <p:nvPr/>
            </p:nvSpPr>
            <p:spPr bwMode="auto">
              <a:xfrm>
                <a:off x="1696588" y="4841776"/>
                <a:ext cx="4608512" cy="641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3200" b="1" dirty="0">
                    <a:solidFill>
                      <a:schemeClr val="tx2">
                        <a:lumMod val="75000"/>
                      </a:schemeClr>
                    </a:solidFill>
                    <a:latin typeface="Open Sans Semibold" charset="0"/>
                    <a:ea typeface="Open Sans Semibold" charset="0"/>
                    <a:cs typeface="Open Sans Semibold" charset="0"/>
                    <a:sym typeface="Poppins Medium" charset="0"/>
                  </a:rPr>
                  <a:t>03. </a:t>
                </a:r>
                <a:r>
                  <a:rPr lang="en-US" altLang="x-none" sz="3200" dirty="0">
                    <a:solidFill>
                      <a:schemeClr val="tx2">
                        <a:lumMod val="75000"/>
                      </a:schemeClr>
                    </a:solidFill>
                    <a:latin typeface="Open Sans Light" charset="0"/>
                    <a:ea typeface="Open Sans Light" charset="0"/>
                    <a:cs typeface="Open Sans Light" charset="0"/>
                    <a:sym typeface="Poppins Medium" charset="0"/>
                  </a:rPr>
                  <a:t>Self-Planning</a:t>
                </a:r>
              </a:p>
            </p:txBody>
          </p:sp>
        </p:grpSp>
        <p:grpSp>
          <p:nvGrpSpPr>
            <p:cNvPr id="30" name="Group 29"/>
            <p:cNvGrpSpPr/>
            <p:nvPr/>
          </p:nvGrpSpPr>
          <p:grpSpPr>
            <a:xfrm>
              <a:off x="14208224" y="10242376"/>
              <a:ext cx="8280920" cy="2474414"/>
              <a:chOff x="1678832" y="4841776"/>
              <a:chExt cx="8280920" cy="2474414"/>
            </a:xfrm>
          </p:grpSpPr>
          <p:sp>
            <p:nvSpPr>
              <p:cNvPr id="31" name="Rectangle 30"/>
              <p:cNvSpPr/>
              <p:nvPr/>
            </p:nvSpPr>
            <p:spPr>
              <a:xfrm>
                <a:off x="1678832" y="5630664"/>
                <a:ext cx="8280920" cy="1685526"/>
              </a:xfrm>
              <a:prstGeom prst="rect">
                <a:avLst/>
              </a:prstGeom>
            </p:spPr>
            <p:txBody>
              <a:bodyPr wrap="square">
                <a:spAutoFit/>
              </a:bodyPr>
              <a:lstStyle/>
              <a:p>
                <a:pPr>
                  <a:lnSpc>
                    <a:spcPct val="150000"/>
                  </a:lnSpc>
                  <a:defRPr/>
                </a:pPr>
                <a:r>
                  <a:rPr lang="en-US" sz="2400" dirty="0">
                    <a:solidFill>
                      <a:schemeClr val="tx1"/>
                    </a:solidFill>
                    <a:latin typeface="Open Sans" charset="0"/>
                    <a:ea typeface="Open Sans" charset="0"/>
                    <a:cs typeface="Open Sans" charset="0"/>
                  </a:rPr>
                  <a:t>Is there any other better person/algorithm to tell you how good/bad the place is, rather than someone who has already visited the place?</a:t>
                </a:r>
              </a:p>
            </p:txBody>
          </p:sp>
          <p:sp>
            <p:nvSpPr>
              <p:cNvPr id="32" name="Text Box 3"/>
              <p:cNvSpPr txBox="1">
                <a:spLocks/>
              </p:cNvSpPr>
              <p:nvPr/>
            </p:nvSpPr>
            <p:spPr bwMode="auto">
              <a:xfrm>
                <a:off x="1696588" y="4841776"/>
                <a:ext cx="8047140" cy="641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3200" b="1" dirty="0">
                    <a:solidFill>
                      <a:schemeClr val="tx2">
                        <a:lumMod val="75000"/>
                      </a:schemeClr>
                    </a:solidFill>
                    <a:latin typeface="Open Sans Semibold" charset="0"/>
                    <a:ea typeface="Open Sans Semibold" charset="0"/>
                    <a:cs typeface="Open Sans Semibold" charset="0"/>
                    <a:sym typeface="Poppins Medium" charset="0"/>
                  </a:rPr>
                  <a:t>04. </a:t>
                </a:r>
                <a:r>
                  <a:rPr lang="en-US" altLang="x-none" sz="3200" dirty="0">
                    <a:solidFill>
                      <a:schemeClr val="tx2">
                        <a:lumMod val="75000"/>
                      </a:schemeClr>
                    </a:solidFill>
                    <a:latin typeface="Open Sans Light" charset="0"/>
                    <a:ea typeface="Open Sans Light" charset="0"/>
                    <a:cs typeface="Open Sans Light" charset="0"/>
                    <a:sym typeface="Poppins Medium" charset="0"/>
                  </a:rPr>
                  <a:t>Math v Experience</a:t>
                </a:r>
              </a:p>
            </p:txBody>
          </p:sp>
        </p:grpSp>
      </p:grpSp>
    </p:spTree>
    <p:extLst>
      <p:ext uri="{BB962C8B-B14F-4D97-AF65-F5344CB8AC3E}">
        <p14:creationId xmlns:p14="http://schemas.microsoft.com/office/powerpoint/2010/main" val="10072942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3"/>
          <p:cNvSpPr txBox="1">
            <a:spLocks/>
          </p:cNvSpPr>
          <p:nvPr/>
        </p:nvSpPr>
        <p:spPr bwMode="auto">
          <a:xfrm>
            <a:off x="1678832" y="1601416"/>
            <a:ext cx="21458384" cy="18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6400" b="1" u="sng" dirty="0">
                <a:solidFill>
                  <a:schemeClr val="tx1"/>
                </a:solidFill>
                <a:latin typeface="Open Sans Light" charset="0"/>
                <a:ea typeface="Open Sans Light" charset="0"/>
                <a:cs typeface="Open Sans Light" charset="0"/>
                <a:sym typeface="Poppins Medium" charset="0"/>
              </a:rPr>
              <a:t>Our Solution</a:t>
            </a:r>
            <a:r>
              <a:rPr lang="en-US" altLang="x-none" sz="6400" dirty="0">
                <a:solidFill>
                  <a:schemeClr val="tx1"/>
                </a:solidFill>
                <a:latin typeface="Open Sans Light" charset="0"/>
                <a:ea typeface="Open Sans Light" charset="0"/>
                <a:cs typeface="Open Sans Light" charset="0"/>
                <a:sym typeface="Poppins Medium" charset="0"/>
              </a:rPr>
              <a:t>: All info at one place</a:t>
            </a:r>
            <a:endParaRPr lang="x-none" altLang="x-none" sz="6400" dirty="0">
              <a:solidFill>
                <a:schemeClr val="tx1"/>
              </a:solidFill>
              <a:latin typeface="Open Sans Light" charset="0"/>
              <a:ea typeface="Open Sans Light" charset="0"/>
              <a:cs typeface="Open Sans Light" charset="0"/>
              <a:sym typeface="Poppins Medium" charset="0"/>
            </a:endParaRPr>
          </a:p>
        </p:txBody>
      </p:sp>
      <p:sp>
        <p:nvSpPr>
          <p:cNvPr id="7" name="Slide Number Placeholder 6"/>
          <p:cNvSpPr>
            <a:spLocks noGrp="1"/>
          </p:cNvSpPr>
          <p:nvPr>
            <p:ph type="sldNum" sz="quarter" idx="21"/>
          </p:nvPr>
        </p:nvSpPr>
        <p:spPr/>
        <p:txBody>
          <a:bodyPr/>
          <a:lstStyle/>
          <a:p>
            <a:pPr>
              <a:defRPr/>
            </a:pPr>
            <a:fld id="{029EB264-65DE-DD49-A8CC-41DBB245A5C0}" type="slidenum">
              <a:rPr lang="x-none" altLang="x-none" smtClean="0"/>
              <a:pPr>
                <a:defRPr/>
              </a:pPr>
              <a:t>5</a:t>
            </a:fld>
            <a:endParaRPr lang="x-none" altLang="x-none"/>
          </a:p>
        </p:txBody>
      </p:sp>
      <p:grpSp>
        <p:nvGrpSpPr>
          <p:cNvPr id="3" name="Group 2"/>
          <p:cNvGrpSpPr/>
          <p:nvPr/>
        </p:nvGrpSpPr>
        <p:grpSpPr>
          <a:xfrm>
            <a:off x="1742687" y="4121696"/>
            <a:ext cx="9225177" cy="1931505"/>
            <a:chOff x="1742687" y="4121696"/>
            <a:chExt cx="9225177" cy="1931505"/>
          </a:xfrm>
        </p:grpSpPr>
        <p:grpSp>
          <p:nvGrpSpPr>
            <p:cNvPr id="2" name="Group 1"/>
            <p:cNvGrpSpPr/>
            <p:nvPr/>
          </p:nvGrpSpPr>
          <p:grpSpPr>
            <a:xfrm>
              <a:off x="2686944" y="4179898"/>
              <a:ext cx="8280920" cy="1873303"/>
              <a:chOff x="1678832" y="4804821"/>
              <a:chExt cx="8280920" cy="1873303"/>
            </a:xfrm>
          </p:grpSpPr>
          <p:sp>
            <p:nvSpPr>
              <p:cNvPr id="12" name="Rectangle 11"/>
              <p:cNvSpPr/>
              <p:nvPr/>
            </p:nvSpPr>
            <p:spPr>
              <a:xfrm>
                <a:off x="1678832" y="5546596"/>
                <a:ext cx="8280920" cy="1131528"/>
              </a:xfrm>
              <a:prstGeom prst="rect">
                <a:avLst/>
              </a:prstGeom>
            </p:spPr>
            <p:txBody>
              <a:bodyPr wrap="square">
                <a:spAutoFit/>
              </a:bodyPr>
              <a:lstStyle/>
              <a:p>
                <a:pPr>
                  <a:lnSpc>
                    <a:spcPct val="150000"/>
                  </a:lnSpc>
                  <a:defRPr/>
                </a:pPr>
                <a:r>
                  <a:rPr lang="en-US" sz="2400" dirty="0">
                    <a:solidFill>
                      <a:schemeClr val="tx1"/>
                    </a:solidFill>
                    <a:latin typeface="Open Sans" charset="0"/>
                    <a:ea typeface="Open Sans" charset="0"/>
                    <a:cs typeface="Open Sans" charset="0"/>
                  </a:rPr>
                  <a:t>Well you have already mentioned your budget so we won’t be showing the irrelevant places at all, Chill!</a:t>
                </a:r>
              </a:p>
            </p:txBody>
          </p:sp>
          <p:sp>
            <p:nvSpPr>
              <p:cNvPr id="6" name="Text Box 3"/>
              <p:cNvSpPr txBox="1">
                <a:spLocks/>
              </p:cNvSpPr>
              <p:nvPr/>
            </p:nvSpPr>
            <p:spPr bwMode="auto">
              <a:xfrm>
                <a:off x="1698842" y="4804821"/>
                <a:ext cx="4608512" cy="641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3200" dirty="0">
                    <a:solidFill>
                      <a:schemeClr val="accent1"/>
                    </a:solidFill>
                    <a:latin typeface="Open Sans Light" charset="0"/>
                    <a:ea typeface="Open Sans Light" charset="0"/>
                    <a:cs typeface="Open Sans Light" charset="0"/>
                    <a:sym typeface="Poppins Medium" charset="0"/>
                  </a:rPr>
                  <a:t>Budget Oriented</a:t>
                </a:r>
              </a:p>
            </p:txBody>
          </p:sp>
        </p:grpSp>
        <p:sp>
          <p:nvSpPr>
            <p:cNvPr id="8" name="Shape"/>
            <p:cNvSpPr/>
            <p:nvPr/>
          </p:nvSpPr>
          <p:spPr>
            <a:xfrm>
              <a:off x="1742687" y="4121696"/>
              <a:ext cx="647474" cy="757803"/>
            </a:xfrm>
            <a:custGeom>
              <a:avLst/>
              <a:gdLst/>
              <a:ahLst/>
              <a:cxnLst>
                <a:cxn ang="0">
                  <a:pos x="wd2" y="hd2"/>
                </a:cxn>
                <a:cxn ang="5400000">
                  <a:pos x="wd2" y="hd2"/>
                </a:cxn>
                <a:cxn ang="10800000">
                  <a:pos x="wd2" y="hd2"/>
                </a:cxn>
                <a:cxn ang="16200000">
                  <a:pos x="wd2" y="hd2"/>
                </a:cxn>
              </a:cxnLst>
              <a:rect l="0" t="0" r="r" b="b"/>
              <a:pathLst>
                <a:path w="21548" h="21597" extrusionOk="0">
                  <a:moveTo>
                    <a:pt x="4572" y="0"/>
                  </a:moveTo>
                  <a:cubicBezTo>
                    <a:pt x="4297" y="0"/>
                    <a:pt x="4075" y="191"/>
                    <a:pt x="4075" y="426"/>
                  </a:cubicBezTo>
                  <a:cubicBezTo>
                    <a:pt x="4075" y="660"/>
                    <a:pt x="4297" y="851"/>
                    <a:pt x="4572" y="851"/>
                  </a:cubicBezTo>
                  <a:lnTo>
                    <a:pt x="4607" y="851"/>
                  </a:lnTo>
                  <a:lnTo>
                    <a:pt x="4607" y="1894"/>
                  </a:lnTo>
                  <a:lnTo>
                    <a:pt x="1972" y="1894"/>
                  </a:lnTo>
                  <a:cubicBezTo>
                    <a:pt x="1438" y="1897"/>
                    <a:pt x="928" y="2084"/>
                    <a:pt x="557" y="2413"/>
                  </a:cubicBezTo>
                  <a:cubicBezTo>
                    <a:pt x="175" y="2752"/>
                    <a:pt x="-26" y="3212"/>
                    <a:pt x="3" y="3682"/>
                  </a:cubicBezTo>
                  <a:lnTo>
                    <a:pt x="3" y="4836"/>
                  </a:lnTo>
                  <a:cubicBezTo>
                    <a:pt x="76" y="5848"/>
                    <a:pt x="587" y="6801"/>
                    <a:pt x="1434" y="7510"/>
                  </a:cubicBezTo>
                  <a:cubicBezTo>
                    <a:pt x="2313" y="8245"/>
                    <a:pt x="3487" y="8659"/>
                    <a:pt x="4713" y="8676"/>
                  </a:cubicBezTo>
                  <a:cubicBezTo>
                    <a:pt x="4837" y="9340"/>
                    <a:pt x="5170" y="9963"/>
                    <a:pt x="5681" y="10475"/>
                  </a:cubicBezTo>
                  <a:cubicBezTo>
                    <a:pt x="6438" y="11232"/>
                    <a:pt x="7514" y="11691"/>
                    <a:pt x="8665" y="11764"/>
                  </a:cubicBezTo>
                  <a:cubicBezTo>
                    <a:pt x="8816" y="12375"/>
                    <a:pt x="8895" y="12997"/>
                    <a:pt x="8896" y="13621"/>
                  </a:cubicBezTo>
                  <a:cubicBezTo>
                    <a:pt x="8897" y="14228"/>
                    <a:pt x="8824" y="14833"/>
                    <a:pt x="8684" y="15427"/>
                  </a:cubicBezTo>
                  <a:lnTo>
                    <a:pt x="8355" y="15427"/>
                  </a:lnTo>
                  <a:lnTo>
                    <a:pt x="8348" y="15427"/>
                  </a:lnTo>
                  <a:cubicBezTo>
                    <a:pt x="8146" y="15427"/>
                    <a:pt x="7994" y="15428"/>
                    <a:pt x="7865" y="15435"/>
                  </a:cubicBezTo>
                  <a:cubicBezTo>
                    <a:pt x="7737" y="15443"/>
                    <a:pt x="7631" y="15457"/>
                    <a:pt x="7523" y="15487"/>
                  </a:cubicBezTo>
                  <a:cubicBezTo>
                    <a:pt x="7404" y="15524"/>
                    <a:pt x="7298" y="15582"/>
                    <a:pt x="7211" y="15657"/>
                  </a:cubicBezTo>
                  <a:cubicBezTo>
                    <a:pt x="7123" y="15732"/>
                    <a:pt x="7055" y="15823"/>
                    <a:pt x="7012" y="15925"/>
                  </a:cubicBezTo>
                  <a:cubicBezTo>
                    <a:pt x="6977" y="16018"/>
                    <a:pt x="6960" y="16108"/>
                    <a:pt x="6951" y="16218"/>
                  </a:cubicBezTo>
                  <a:cubicBezTo>
                    <a:pt x="6942" y="16328"/>
                    <a:pt x="6942" y="16458"/>
                    <a:pt x="6942" y="16631"/>
                  </a:cubicBezTo>
                  <a:lnTo>
                    <a:pt x="6942" y="19187"/>
                  </a:lnTo>
                  <a:lnTo>
                    <a:pt x="6231" y="19184"/>
                  </a:lnTo>
                  <a:cubicBezTo>
                    <a:pt x="5784" y="19210"/>
                    <a:pt x="5369" y="19389"/>
                    <a:pt x="5078" y="19680"/>
                  </a:cubicBezTo>
                  <a:cubicBezTo>
                    <a:pt x="4834" y="19925"/>
                    <a:pt x="4694" y="20234"/>
                    <a:pt x="4683" y="20556"/>
                  </a:cubicBezTo>
                  <a:lnTo>
                    <a:pt x="4683" y="21224"/>
                  </a:lnTo>
                  <a:cubicBezTo>
                    <a:pt x="4680" y="21330"/>
                    <a:pt x="4732" y="21433"/>
                    <a:pt x="4825" y="21505"/>
                  </a:cubicBezTo>
                  <a:cubicBezTo>
                    <a:pt x="4905" y="21566"/>
                    <a:pt x="5010" y="21600"/>
                    <a:pt x="5119" y="21597"/>
                  </a:cubicBezTo>
                  <a:lnTo>
                    <a:pt x="16380" y="21597"/>
                  </a:lnTo>
                  <a:cubicBezTo>
                    <a:pt x="16527" y="21600"/>
                    <a:pt x="16668" y="21551"/>
                    <a:pt x="16770" y="21461"/>
                  </a:cubicBezTo>
                  <a:cubicBezTo>
                    <a:pt x="16867" y="21374"/>
                    <a:pt x="16921" y="21258"/>
                    <a:pt x="16917" y="21138"/>
                  </a:cubicBezTo>
                  <a:lnTo>
                    <a:pt x="16917" y="20601"/>
                  </a:lnTo>
                  <a:cubicBezTo>
                    <a:pt x="16906" y="20256"/>
                    <a:pt x="16753" y="19925"/>
                    <a:pt x="16484" y="19668"/>
                  </a:cubicBezTo>
                  <a:cubicBezTo>
                    <a:pt x="16165" y="19362"/>
                    <a:pt x="15712" y="19184"/>
                    <a:pt x="15233" y="19176"/>
                  </a:cubicBezTo>
                  <a:lnTo>
                    <a:pt x="14692" y="19176"/>
                  </a:lnTo>
                  <a:lnTo>
                    <a:pt x="14692" y="16637"/>
                  </a:lnTo>
                  <a:cubicBezTo>
                    <a:pt x="14692" y="16461"/>
                    <a:pt x="14691" y="16330"/>
                    <a:pt x="14683" y="16219"/>
                  </a:cubicBezTo>
                  <a:cubicBezTo>
                    <a:pt x="14674" y="16108"/>
                    <a:pt x="14657" y="16018"/>
                    <a:pt x="14622" y="15925"/>
                  </a:cubicBezTo>
                  <a:cubicBezTo>
                    <a:pt x="14579" y="15823"/>
                    <a:pt x="14510" y="15732"/>
                    <a:pt x="14423" y="15657"/>
                  </a:cubicBezTo>
                  <a:cubicBezTo>
                    <a:pt x="14336" y="15582"/>
                    <a:pt x="14229" y="15524"/>
                    <a:pt x="14110" y="15487"/>
                  </a:cubicBezTo>
                  <a:cubicBezTo>
                    <a:pt x="14002" y="15457"/>
                    <a:pt x="13896" y="15442"/>
                    <a:pt x="13768" y="15435"/>
                  </a:cubicBezTo>
                  <a:cubicBezTo>
                    <a:pt x="13639" y="15427"/>
                    <a:pt x="13487" y="15427"/>
                    <a:pt x="13286" y="15427"/>
                  </a:cubicBezTo>
                  <a:lnTo>
                    <a:pt x="12859" y="15427"/>
                  </a:lnTo>
                  <a:cubicBezTo>
                    <a:pt x="12719" y="14833"/>
                    <a:pt x="12647" y="14228"/>
                    <a:pt x="12648" y="13621"/>
                  </a:cubicBezTo>
                  <a:cubicBezTo>
                    <a:pt x="12649" y="12996"/>
                    <a:pt x="12727" y="12373"/>
                    <a:pt x="12878" y="11761"/>
                  </a:cubicBezTo>
                  <a:cubicBezTo>
                    <a:pt x="14007" y="11691"/>
                    <a:pt x="15062" y="11252"/>
                    <a:pt x="15820" y="10530"/>
                  </a:cubicBezTo>
                  <a:cubicBezTo>
                    <a:pt x="16371" y="10005"/>
                    <a:pt x="16731" y="9361"/>
                    <a:pt x="16871" y="8674"/>
                  </a:cubicBezTo>
                  <a:cubicBezTo>
                    <a:pt x="18084" y="8650"/>
                    <a:pt x="19244" y="8238"/>
                    <a:pt x="20115" y="7510"/>
                  </a:cubicBezTo>
                  <a:cubicBezTo>
                    <a:pt x="20962" y="6801"/>
                    <a:pt x="21471" y="5848"/>
                    <a:pt x="21545" y="4836"/>
                  </a:cubicBezTo>
                  <a:lnTo>
                    <a:pt x="21545" y="3682"/>
                  </a:lnTo>
                  <a:cubicBezTo>
                    <a:pt x="21574" y="3212"/>
                    <a:pt x="21374" y="2753"/>
                    <a:pt x="20992" y="2413"/>
                  </a:cubicBezTo>
                  <a:cubicBezTo>
                    <a:pt x="20621" y="2084"/>
                    <a:pt x="20110" y="1897"/>
                    <a:pt x="19576" y="1894"/>
                  </a:cubicBezTo>
                  <a:lnTo>
                    <a:pt x="16940" y="1894"/>
                  </a:lnTo>
                  <a:lnTo>
                    <a:pt x="16940" y="850"/>
                  </a:lnTo>
                  <a:cubicBezTo>
                    <a:pt x="17205" y="841"/>
                    <a:pt x="17418" y="655"/>
                    <a:pt x="17418" y="426"/>
                  </a:cubicBezTo>
                  <a:cubicBezTo>
                    <a:pt x="17418" y="191"/>
                    <a:pt x="17195" y="0"/>
                    <a:pt x="16921" y="0"/>
                  </a:cubicBezTo>
                  <a:lnTo>
                    <a:pt x="4572" y="0"/>
                  </a:lnTo>
                  <a:close/>
                  <a:moveTo>
                    <a:pt x="5600" y="851"/>
                  </a:moveTo>
                  <a:lnTo>
                    <a:pt x="15947" y="851"/>
                  </a:lnTo>
                  <a:lnTo>
                    <a:pt x="15942" y="7870"/>
                  </a:lnTo>
                  <a:cubicBezTo>
                    <a:pt x="15949" y="7989"/>
                    <a:pt x="15947" y="8109"/>
                    <a:pt x="15937" y="8228"/>
                  </a:cubicBezTo>
                  <a:cubicBezTo>
                    <a:pt x="15878" y="8926"/>
                    <a:pt x="15541" y="9587"/>
                    <a:pt x="14969" y="10087"/>
                  </a:cubicBezTo>
                  <a:cubicBezTo>
                    <a:pt x="14341" y="10636"/>
                    <a:pt x="13480" y="10945"/>
                    <a:pt x="12582" y="10945"/>
                  </a:cubicBezTo>
                  <a:lnTo>
                    <a:pt x="8826" y="10945"/>
                  </a:lnTo>
                  <a:cubicBezTo>
                    <a:pt x="7856" y="10895"/>
                    <a:pt x="6955" y="10498"/>
                    <a:pt x="6345" y="9850"/>
                  </a:cubicBezTo>
                  <a:cubicBezTo>
                    <a:pt x="5848" y="9324"/>
                    <a:pt x="5580" y="8666"/>
                    <a:pt x="5587" y="7989"/>
                  </a:cubicBezTo>
                  <a:cubicBezTo>
                    <a:pt x="5601" y="7823"/>
                    <a:pt x="5486" y="7668"/>
                    <a:pt x="5304" y="7609"/>
                  </a:cubicBezTo>
                  <a:cubicBezTo>
                    <a:pt x="5063" y="7531"/>
                    <a:pt x="4798" y="7639"/>
                    <a:pt x="4710" y="7843"/>
                  </a:cubicBezTo>
                  <a:cubicBezTo>
                    <a:pt x="3686" y="7824"/>
                    <a:pt x="2712" y="7457"/>
                    <a:pt x="2011" y="6815"/>
                  </a:cubicBezTo>
                  <a:cubicBezTo>
                    <a:pt x="1377" y="6235"/>
                    <a:pt x="1014" y="5475"/>
                    <a:pt x="991" y="4681"/>
                  </a:cubicBezTo>
                  <a:lnTo>
                    <a:pt x="991" y="3456"/>
                  </a:lnTo>
                  <a:cubicBezTo>
                    <a:pt x="996" y="3282"/>
                    <a:pt x="1072" y="3115"/>
                    <a:pt x="1207" y="2984"/>
                  </a:cubicBezTo>
                  <a:cubicBezTo>
                    <a:pt x="1371" y="2827"/>
                    <a:pt x="1606" y="2736"/>
                    <a:pt x="1852" y="2736"/>
                  </a:cubicBezTo>
                  <a:lnTo>
                    <a:pt x="4607" y="2736"/>
                  </a:lnTo>
                  <a:lnTo>
                    <a:pt x="4607" y="4864"/>
                  </a:lnTo>
                  <a:cubicBezTo>
                    <a:pt x="4607" y="5099"/>
                    <a:pt x="4829" y="5289"/>
                    <a:pt x="5104" y="5289"/>
                  </a:cubicBezTo>
                  <a:cubicBezTo>
                    <a:pt x="5378" y="5289"/>
                    <a:pt x="5601" y="5098"/>
                    <a:pt x="5600" y="4864"/>
                  </a:cubicBezTo>
                  <a:lnTo>
                    <a:pt x="5600" y="851"/>
                  </a:lnTo>
                  <a:close/>
                  <a:moveTo>
                    <a:pt x="13883" y="2513"/>
                  </a:moveTo>
                  <a:cubicBezTo>
                    <a:pt x="13609" y="2513"/>
                    <a:pt x="13386" y="2703"/>
                    <a:pt x="13386" y="2938"/>
                  </a:cubicBezTo>
                  <a:cubicBezTo>
                    <a:pt x="13386" y="3173"/>
                    <a:pt x="13608" y="3364"/>
                    <a:pt x="13883" y="3364"/>
                  </a:cubicBezTo>
                  <a:cubicBezTo>
                    <a:pt x="14157" y="3364"/>
                    <a:pt x="14380" y="3173"/>
                    <a:pt x="14379" y="2938"/>
                  </a:cubicBezTo>
                  <a:cubicBezTo>
                    <a:pt x="14379" y="2703"/>
                    <a:pt x="14158" y="2513"/>
                    <a:pt x="13883" y="2513"/>
                  </a:cubicBezTo>
                  <a:close/>
                  <a:moveTo>
                    <a:pt x="16940" y="2736"/>
                  </a:moveTo>
                  <a:lnTo>
                    <a:pt x="19696" y="2736"/>
                  </a:lnTo>
                  <a:cubicBezTo>
                    <a:pt x="19942" y="2736"/>
                    <a:pt x="20177" y="2827"/>
                    <a:pt x="20341" y="2984"/>
                  </a:cubicBezTo>
                  <a:cubicBezTo>
                    <a:pt x="20477" y="3115"/>
                    <a:pt x="20553" y="3282"/>
                    <a:pt x="20557" y="3456"/>
                  </a:cubicBezTo>
                  <a:lnTo>
                    <a:pt x="20557" y="4681"/>
                  </a:lnTo>
                  <a:cubicBezTo>
                    <a:pt x="20535" y="5475"/>
                    <a:pt x="20172" y="6235"/>
                    <a:pt x="19538" y="6815"/>
                  </a:cubicBezTo>
                  <a:cubicBezTo>
                    <a:pt x="18860" y="7435"/>
                    <a:pt x="17927" y="7798"/>
                    <a:pt x="16940" y="7838"/>
                  </a:cubicBezTo>
                  <a:lnTo>
                    <a:pt x="16940" y="2736"/>
                  </a:lnTo>
                  <a:close/>
                  <a:moveTo>
                    <a:pt x="13890" y="4044"/>
                  </a:moveTo>
                  <a:cubicBezTo>
                    <a:pt x="13629" y="4041"/>
                    <a:pt x="13414" y="4221"/>
                    <a:pt x="13412" y="4445"/>
                  </a:cubicBezTo>
                  <a:lnTo>
                    <a:pt x="13412" y="7254"/>
                  </a:lnTo>
                  <a:cubicBezTo>
                    <a:pt x="13398" y="7509"/>
                    <a:pt x="13292" y="7754"/>
                    <a:pt x="13109" y="7955"/>
                  </a:cubicBezTo>
                  <a:cubicBezTo>
                    <a:pt x="12915" y="8168"/>
                    <a:pt x="12649" y="8318"/>
                    <a:pt x="12366" y="8435"/>
                  </a:cubicBezTo>
                  <a:cubicBezTo>
                    <a:pt x="12261" y="8478"/>
                    <a:pt x="12154" y="8517"/>
                    <a:pt x="12042" y="8541"/>
                  </a:cubicBezTo>
                  <a:cubicBezTo>
                    <a:pt x="11910" y="8570"/>
                    <a:pt x="11773" y="8579"/>
                    <a:pt x="11638" y="8567"/>
                  </a:cubicBezTo>
                  <a:cubicBezTo>
                    <a:pt x="11413" y="8572"/>
                    <a:pt x="11226" y="8716"/>
                    <a:pt x="11195" y="8906"/>
                  </a:cubicBezTo>
                  <a:cubicBezTo>
                    <a:pt x="11157" y="9146"/>
                    <a:pt x="11371" y="9362"/>
                    <a:pt x="11654" y="9368"/>
                  </a:cubicBezTo>
                  <a:cubicBezTo>
                    <a:pt x="11981" y="9384"/>
                    <a:pt x="12309" y="9343"/>
                    <a:pt x="12617" y="9247"/>
                  </a:cubicBezTo>
                  <a:cubicBezTo>
                    <a:pt x="13065" y="9108"/>
                    <a:pt x="13453" y="8861"/>
                    <a:pt x="13770" y="8556"/>
                  </a:cubicBezTo>
                  <a:cubicBezTo>
                    <a:pt x="13939" y="8394"/>
                    <a:pt x="14086" y="8216"/>
                    <a:pt x="14188" y="8019"/>
                  </a:cubicBezTo>
                  <a:cubicBezTo>
                    <a:pt x="14287" y="7828"/>
                    <a:pt x="14343" y="7622"/>
                    <a:pt x="14352" y="7412"/>
                  </a:cubicBezTo>
                  <a:lnTo>
                    <a:pt x="14352" y="4442"/>
                  </a:lnTo>
                  <a:cubicBezTo>
                    <a:pt x="14350" y="4224"/>
                    <a:pt x="14145" y="4047"/>
                    <a:pt x="13890" y="4044"/>
                  </a:cubicBezTo>
                  <a:close/>
                  <a:moveTo>
                    <a:pt x="5104" y="6129"/>
                  </a:moveTo>
                  <a:cubicBezTo>
                    <a:pt x="4830" y="6129"/>
                    <a:pt x="4607" y="6319"/>
                    <a:pt x="4607" y="6554"/>
                  </a:cubicBezTo>
                  <a:cubicBezTo>
                    <a:pt x="4607" y="6789"/>
                    <a:pt x="4829" y="6980"/>
                    <a:pt x="5104" y="6980"/>
                  </a:cubicBezTo>
                  <a:cubicBezTo>
                    <a:pt x="5378" y="6980"/>
                    <a:pt x="5601" y="6789"/>
                    <a:pt x="5600" y="6554"/>
                  </a:cubicBezTo>
                  <a:cubicBezTo>
                    <a:pt x="5600" y="6319"/>
                    <a:pt x="5378" y="6130"/>
                    <a:pt x="5104" y="6129"/>
                  </a:cubicBezTo>
                  <a:close/>
                  <a:moveTo>
                    <a:pt x="11879" y="11771"/>
                  </a:moveTo>
                  <a:cubicBezTo>
                    <a:pt x="11738" y="12396"/>
                    <a:pt x="11666" y="13031"/>
                    <a:pt x="11668" y="13667"/>
                  </a:cubicBezTo>
                  <a:cubicBezTo>
                    <a:pt x="11670" y="14258"/>
                    <a:pt x="11736" y="14847"/>
                    <a:pt x="11861" y="15427"/>
                  </a:cubicBezTo>
                  <a:lnTo>
                    <a:pt x="9682" y="15427"/>
                  </a:lnTo>
                  <a:cubicBezTo>
                    <a:pt x="9807" y="14847"/>
                    <a:pt x="9873" y="14258"/>
                    <a:pt x="9875" y="13667"/>
                  </a:cubicBezTo>
                  <a:cubicBezTo>
                    <a:pt x="9877" y="13033"/>
                    <a:pt x="9806" y="12400"/>
                    <a:pt x="9666" y="11777"/>
                  </a:cubicBezTo>
                  <a:lnTo>
                    <a:pt x="11879" y="11771"/>
                  </a:lnTo>
                  <a:close/>
                  <a:moveTo>
                    <a:pt x="7852" y="16226"/>
                  </a:moveTo>
                  <a:lnTo>
                    <a:pt x="13695" y="16226"/>
                  </a:lnTo>
                  <a:lnTo>
                    <a:pt x="13695" y="19176"/>
                  </a:lnTo>
                  <a:lnTo>
                    <a:pt x="10701" y="19176"/>
                  </a:lnTo>
                  <a:cubicBezTo>
                    <a:pt x="10453" y="19191"/>
                    <a:pt x="10258" y="19363"/>
                    <a:pt x="10248" y="19576"/>
                  </a:cubicBezTo>
                  <a:cubicBezTo>
                    <a:pt x="10238" y="19802"/>
                    <a:pt x="10437" y="19995"/>
                    <a:pt x="10701" y="20013"/>
                  </a:cubicBezTo>
                  <a:lnTo>
                    <a:pt x="15202" y="20013"/>
                  </a:lnTo>
                  <a:cubicBezTo>
                    <a:pt x="15405" y="20020"/>
                    <a:pt x="15598" y="20096"/>
                    <a:pt x="15736" y="20225"/>
                  </a:cubicBezTo>
                  <a:cubicBezTo>
                    <a:pt x="15853" y="20334"/>
                    <a:pt x="15923" y="20473"/>
                    <a:pt x="15936" y="20620"/>
                  </a:cubicBezTo>
                  <a:lnTo>
                    <a:pt x="15936" y="20755"/>
                  </a:lnTo>
                  <a:lnTo>
                    <a:pt x="5635" y="20755"/>
                  </a:lnTo>
                  <a:lnTo>
                    <a:pt x="5635" y="20620"/>
                  </a:lnTo>
                  <a:cubicBezTo>
                    <a:pt x="5669" y="20461"/>
                    <a:pt x="5764" y="20317"/>
                    <a:pt x="5904" y="20210"/>
                  </a:cubicBezTo>
                  <a:cubicBezTo>
                    <a:pt x="6065" y="20087"/>
                    <a:pt x="6276" y="20020"/>
                    <a:pt x="6492" y="20025"/>
                  </a:cubicBezTo>
                  <a:lnTo>
                    <a:pt x="8093" y="20025"/>
                  </a:lnTo>
                  <a:cubicBezTo>
                    <a:pt x="8356" y="20011"/>
                    <a:pt x="8559" y="19820"/>
                    <a:pt x="8551" y="19595"/>
                  </a:cubicBezTo>
                  <a:cubicBezTo>
                    <a:pt x="8544" y="19379"/>
                    <a:pt x="8344" y="19204"/>
                    <a:pt x="8093" y="19192"/>
                  </a:cubicBezTo>
                  <a:lnTo>
                    <a:pt x="7852" y="19192"/>
                  </a:lnTo>
                  <a:lnTo>
                    <a:pt x="7852" y="16226"/>
                  </a:lnTo>
                  <a:close/>
                </a:path>
              </a:pathLst>
            </a:custGeom>
            <a:gradFill>
              <a:gsLst>
                <a:gs pos="0">
                  <a:schemeClr val="accent1"/>
                </a:gs>
                <a:gs pos="100000">
                  <a:schemeClr val="accent3"/>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grpSp>
        <p:nvGrpSpPr>
          <p:cNvPr id="4" name="Group 3"/>
          <p:cNvGrpSpPr/>
          <p:nvPr/>
        </p:nvGrpSpPr>
        <p:grpSpPr>
          <a:xfrm>
            <a:off x="1694201" y="7933298"/>
            <a:ext cx="9252805" cy="3715266"/>
            <a:chOff x="1715059" y="7619174"/>
            <a:chExt cx="9252805" cy="3715266"/>
          </a:xfrm>
        </p:grpSpPr>
        <p:sp>
          <p:nvSpPr>
            <p:cNvPr id="10" name="Shape"/>
            <p:cNvSpPr/>
            <p:nvPr/>
          </p:nvSpPr>
          <p:spPr>
            <a:xfrm>
              <a:off x="1715059" y="7619174"/>
              <a:ext cx="736059" cy="758608"/>
            </a:xfrm>
            <a:custGeom>
              <a:avLst/>
              <a:gdLst/>
              <a:ahLst/>
              <a:cxnLst>
                <a:cxn ang="0">
                  <a:pos x="wd2" y="hd2"/>
                </a:cxn>
                <a:cxn ang="5400000">
                  <a:pos x="wd2" y="hd2"/>
                </a:cxn>
                <a:cxn ang="10800000">
                  <a:pos x="wd2" y="hd2"/>
                </a:cxn>
                <a:cxn ang="16200000">
                  <a:pos x="wd2" y="hd2"/>
                </a:cxn>
              </a:cxnLst>
              <a:rect l="0" t="0" r="r" b="b"/>
              <a:pathLst>
                <a:path w="21600" h="21600" extrusionOk="0">
                  <a:moveTo>
                    <a:pt x="10447" y="0"/>
                  </a:moveTo>
                  <a:cubicBezTo>
                    <a:pt x="9797" y="0"/>
                    <a:pt x="9148" y="240"/>
                    <a:pt x="8653" y="721"/>
                  </a:cubicBezTo>
                  <a:cubicBezTo>
                    <a:pt x="7662" y="1682"/>
                    <a:pt x="7662" y="3240"/>
                    <a:pt x="8653" y="4201"/>
                  </a:cubicBezTo>
                  <a:cubicBezTo>
                    <a:pt x="8745" y="4291"/>
                    <a:pt x="8845" y="4370"/>
                    <a:pt x="8947" y="4443"/>
                  </a:cubicBezTo>
                  <a:cubicBezTo>
                    <a:pt x="8186" y="4672"/>
                    <a:pt x="7488" y="5082"/>
                    <a:pt x="6924" y="5651"/>
                  </a:cubicBezTo>
                  <a:cubicBezTo>
                    <a:pt x="6799" y="5778"/>
                    <a:pt x="6685" y="5912"/>
                    <a:pt x="6577" y="6050"/>
                  </a:cubicBezTo>
                  <a:cubicBezTo>
                    <a:pt x="6175" y="6086"/>
                    <a:pt x="5761" y="5957"/>
                    <a:pt x="5454" y="5659"/>
                  </a:cubicBezTo>
                  <a:cubicBezTo>
                    <a:pt x="4904" y="5126"/>
                    <a:pt x="4904" y="4262"/>
                    <a:pt x="5454" y="3730"/>
                  </a:cubicBezTo>
                  <a:cubicBezTo>
                    <a:pt x="5728" y="3463"/>
                    <a:pt x="6088" y="3329"/>
                    <a:pt x="6448" y="3329"/>
                  </a:cubicBezTo>
                  <a:cubicBezTo>
                    <a:pt x="6658" y="3329"/>
                    <a:pt x="6867" y="3376"/>
                    <a:pt x="7059" y="3466"/>
                  </a:cubicBezTo>
                  <a:cubicBezTo>
                    <a:pt x="7242" y="3563"/>
                    <a:pt x="7472" y="3511"/>
                    <a:pt x="7591" y="3345"/>
                  </a:cubicBezTo>
                  <a:cubicBezTo>
                    <a:pt x="7742" y="3136"/>
                    <a:pt x="7664" y="2847"/>
                    <a:pt x="7427" y="2736"/>
                  </a:cubicBezTo>
                  <a:cubicBezTo>
                    <a:pt x="7119" y="2591"/>
                    <a:pt x="6784" y="2516"/>
                    <a:pt x="6448" y="2516"/>
                  </a:cubicBezTo>
                  <a:cubicBezTo>
                    <a:pt x="5873" y="2516"/>
                    <a:pt x="5298" y="2728"/>
                    <a:pt x="4860" y="3154"/>
                  </a:cubicBezTo>
                  <a:cubicBezTo>
                    <a:pt x="3983" y="4004"/>
                    <a:pt x="3983" y="5384"/>
                    <a:pt x="4860" y="6235"/>
                  </a:cubicBezTo>
                  <a:cubicBezTo>
                    <a:pt x="4889" y="6262"/>
                    <a:pt x="4920" y="6286"/>
                    <a:pt x="4949" y="6312"/>
                  </a:cubicBezTo>
                  <a:cubicBezTo>
                    <a:pt x="4105" y="6558"/>
                    <a:pt x="3355" y="7049"/>
                    <a:pt x="2808" y="7725"/>
                  </a:cubicBezTo>
                  <a:cubicBezTo>
                    <a:pt x="2243" y="8423"/>
                    <a:pt x="1923" y="9278"/>
                    <a:pt x="1896" y="10165"/>
                  </a:cubicBezTo>
                  <a:lnTo>
                    <a:pt x="1896" y="12655"/>
                  </a:lnTo>
                  <a:cubicBezTo>
                    <a:pt x="1885" y="12880"/>
                    <a:pt x="2067" y="13071"/>
                    <a:pt x="2299" y="13079"/>
                  </a:cubicBezTo>
                  <a:cubicBezTo>
                    <a:pt x="2543" y="13086"/>
                    <a:pt x="2742" y="12891"/>
                    <a:pt x="2733" y="12655"/>
                  </a:cubicBezTo>
                  <a:lnTo>
                    <a:pt x="2733" y="10246"/>
                  </a:lnTo>
                  <a:cubicBezTo>
                    <a:pt x="2764" y="9424"/>
                    <a:pt x="3101" y="8640"/>
                    <a:pt x="3681" y="8039"/>
                  </a:cubicBezTo>
                  <a:cubicBezTo>
                    <a:pt x="4291" y="7406"/>
                    <a:pt x="5126" y="7026"/>
                    <a:pt x="6014" y="6965"/>
                  </a:cubicBezTo>
                  <a:cubicBezTo>
                    <a:pt x="5792" y="7449"/>
                    <a:pt x="5657" y="7971"/>
                    <a:pt x="5619" y="8508"/>
                  </a:cubicBezTo>
                  <a:lnTo>
                    <a:pt x="5619" y="12935"/>
                  </a:lnTo>
                  <a:cubicBezTo>
                    <a:pt x="5644" y="13516"/>
                    <a:pt x="5889" y="14069"/>
                    <a:pt x="6308" y="14486"/>
                  </a:cubicBezTo>
                  <a:cubicBezTo>
                    <a:pt x="6729" y="14907"/>
                    <a:pt x="7296" y="15158"/>
                    <a:pt x="7897" y="15197"/>
                  </a:cubicBezTo>
                  <a:lnTo>
                    <a:pt x="7897" y="20761"/>
                  </a:lnTo>
                  <a:lnTo>
                    <a:pt x="6798" y="20761"/>
                  </a:lnTo>
                  <a:lnTo>
                    <a:pt x="6798" y="16147"/>
                  </a:lnTo>
                  <a:cubicBezTo>
                    <a:pt x="6798" y="15915"/>
                    <a:pt x="6604" y="15727"/>
                    <a:pt x="6365" y="15727"/>
                  </a:cubicBezTo>
                  <a:cubicBezTo>
                    <a:pt x="6127" y="15727"/>
                    <a:pt x="5933" y="15915"/>
                    <a:pt x="5933" y="16147"/>
                  </a:cubicBezTo>
                  <a:lnTo>
                    <a:pt x="5933" y="20761"/>
                  </a:lnTo>
                  <a:lnTo>
                    <a:pt x="4670" y="20761"/>
                  </a:lnTo>
                  <a:lnTo>
                    <a:pt x="4670" y="10394"/>
                  </a:lnTo>
                  <a:cubicBezTo>
                    <a:pt x="4670" y="10162"/>
                    <a:pt x="4476" y="9974"/>
                    <a:pt x="4238" y="9974"/>
                  </a:cubicBezTo>
                  <a:cubicBezTo>
                    <a:pt x="3999" y="9974"/>
                    <a:pt x="3805" y="10162"/>
                    <a:pt x="3805" y="10394"/>
                  </a:cubicBezTo>
                  <a:lnTo>
                    <a:pt x="3805" y="20761"/>
                  </a:lnTo>
                  <a:lnTo>
                    <a:pt x="432" y="20761"/>
                  </a:lnTo>
                  <a:cubicBezTo>
                    <a:pt x="193" y="20761"/>
                    <a:pt x="0" y="20948"/>
                    <a:pt x="0" y="21180"/>
                  </a:cubicBezTo>
                  <a:cubicBezTo>
                    <a:pt x="0" y="21412"/>
                    <a:pt x="193" y="21600"/>
                    <a:pt x="432" y="21600"/>
                  </a:cubicBezTo>
                  <a:lnTo>
                    <a:pt x="21168" y="21600"/>
                  </a:lnTo>
                  <a:cubicBezTo>
                    <a:pt x="21407" y="21600"/>
                    <a:pt x="21600" y="21412"/>
                    <a:pt x="21600" y="21180"/>
                  </a:cubicBezTo>
                  <a:cubicBezTo>
                    <a:pt x="21600" y="20948"/>
                    <a:pt x="21407" y="20761"/>
                    <a:pt x="21168" y="20761"/>
                  </a:cubicBezTo>
                  <a:lnTo>
                    <a:pt x="17413" y="20761"/>
                  </a:lnTo>
                  <a:lnTo>
                    <a:pt x="17413" y="10394"/>
                  </a:lnTo>
                  <a:cubicBezTo>
                    <a:pt x="17413" y="10162"/>
                    <a:pt x="17219" y="9974"/>
                    <a:pt x="16981" y="9974"/>
                  </a:cubicBezTo>
                  <a:cubicBezTo>
                    <a:pt x="16742" y="9974"/>
                    <a:pt x="16548" y="10162"/>
                    <a:pt x="16548" y="10394"/>
                  </a:cubicBezTo>
                  <a:lnTo>
                    <a:pt x="16548" y="20761"/>
                  </a:lnTo>
                  <a:lnTo>
                    <a:pt x="15285" y="20761"/>
                  </a:lnTo>
                  <a:lnTo>
                    <a:pt x="15285" y="16147"/>
                  </a:lnTo>
                  <a:cubicBezTo>
                    <a:pt x="15285" y="15915"/>
                    <a:pt x="15092" y="15727"/>
                    <a:pt x="14853" y="15727"/>
                  </a:cubicBezTo>
                  <a:cubicBezTo>
                    <a:pt x="14614" y="15727"/>
                    <a:pt x="14420" y="15915"/>
                    <a:pt x="14420" y="16147"/>
                  </a:cubicBezTo>
                  <a:lnTo>
                    <a:pt x="14420" y="20761"/>
                  </a:lnTo>
                  <a:lnTo>
                    <a:pt x="13364" y="20761"/>
                  </a:lnTo>
                  <a:lnTo>
                    <a:pt x="13364" y="15189"/>
                  </a:lnTo>
                  <a:cubicBezTo>
                    <a:pt x="13932" y="15132"/>
                    <a:pt x="14464" y="14886"/>
                    <a:pt x="14865" y="14486"/>
                  </a:cubicBezTo>
                  <a:cubicBezTo>
                    <a:pt x="15283" y="14069"/>
                    <a:pt x="15528" y="13516"/>
                    <a:pt x="15553" y="12935"/>
                  </a:cubicBezTo>
                  <a:lnTo>
                    <a:pt x="15553" y="8508"/>
                  </a:lnTo>
                  <a:cubicBezTo>
                    <a:pt x="15515" y="7970"/>
                    <a:pt x="15379" y="7447"/>
                    <a:pt x="15156" y="6961"/>
                  </a:cubicBezTo>
                  <a:cubicBezTo>
                    <a:pt x="16062" y="7012"/>
                    <a:pt x="16916" y="7394"/>
                    <a:pt x="17538" y="8039"/>
                  </a:cubicBezTo>
                  <a:cubicBezTo>
                    <a:pt x="18117" y="8640"/>
                    <a:pt x="18454" y="9424"/>
                    <a:pt x="18485" y="10246"/>
                  </a:cubicBezTo>
                  <a:lnTo>
                    <a:pt x="18485" y="12655"/>
                  </a:lnTo>
                  <a:cubicBezTo>
                    <a:pt x="18476" y="12891"/>
                    <a:pt x="18675" y="13086"/>
                    <a:pt x="18919" y="13079"/>
                  </a:cubicBezTo>
                  <a:cubicBezTo>
                    <a:pt x="19152" y="13071"/>
                    <a:pt x="19333" y="12880"/>
                    <a:pt x="19323" y="12655"/>
                  </a:cubicBezTo>
                  <a:lnTo>
                    <a:pt x="19323" y="10165"/>
                  </a:lnTo>
                  <a:cubicBezTo>
                    <a:pt x="19295" y="9278"/>
                    <a:pt x="18975" y="8423"/>
                    <a:pt x="18410" y="7725"/>
                  </a:cubicBezTo>
                  <a:cubicBezTo>
                    <a:pt x="17863" y="7049"/>
                    <a:pt x="17113" y="6558"/>
                    <a:pt x="16269" y="6312"/>
                  </a:cubicBezTo>
                  <a:cubicBezTo>
                    <a:pt x="16299" y="6286"/>
                    <a:pt x="16330" y="6262"/>
                    <a:pt x="16358" y="6235"/>
                  </a:cubicBezTo>
                  <a:cubicBezTo>
                    <a:pt x="17235" y="5384"/>
                    <a:pt x="17235" y="4004"/>
                    <a:pt x="16358" y="3154"/>
                  </a:cubicBezTo>
                  <a:cubicBezTo>
                    <a:pt x="15920" y="2728"/>
                    <a:pt x="15345" y="2516"/>
                    <a:pt x="14770" y="2516"/>
                  </a:cubicBezTo>
                  <a:cubicBezTo>
                    <a:pt x="14434" y="2516"/>
                    <a:pt x="14099" y="2591"/>
                    <a:pt x="13791" y="2736"/>
                  </a:cubicBezTo>
                  <a:cubicBezTo>
                    <a:pt x="13554" y="2847"/>
                    <a:pt x="13476" y="3136"/>
                    <a:pt x="13627" y="3345"/>
                  </a:cubicBezTo>
                  <a:cubicBezTo>
                    <a:pt x="13747" y="3511"/>
                    <a:pt x="13976" y="3563"/>
                    <a:pt x="14159" y="3466"/>
                  </a:cubicBezTo>
                  <a:cubicBezTo>
                    <a:pt x="14351" y="3376"/>
                    <a:pt x="14560" y="3329"/>
                    <a:pt x="14770" y="3329"/>
                  </a:cubicBezTo>
                  <a:cubicBezTo>
                    <a:pt x="15130" y="3329"/>
                    <a:pt x="15490" y="3463"/>
                    <a:pt x="15764" y="3730"/>
                  </a:cubicBezTo>
                  <a:cubicBezTo>
                    <a:pt x="16314" y="4262"/>
                    <a:pt x="16314" y="5126"/>
                    <a:pt x="15764" y="5659"/>
                  </a:cubicBezTo>
                  <a:cubicBezTo>
                    <a:pt x="15444" y="5969"/>
                    <a:pt x="15008" y="6096"/>
                    <a:pt x="14591" y="6044"/>
                  </a:cubicBezTo>
                  <a:cubicBezTo>
                    <a:pt x="14484" y="5908"/>
                    <a:pt x="14372" y="5776"/>
                    <a:pt x="14248" y="5651"/>
                  </a:cubicBezTo>
                  <a:cubicBezTo>
                    <a:pt x="13635" y="5033"/>
                    <a:pt x="12863" y="4600"/>
                    <a:pt x="12024" y="4387"/>
                  </a:cubicBezTo>
                  <a:cubicBezTo>
                    <a:pt x="12099" y="4330"/>
                    <a:pt x="12172" y="4268"/>
                    <a:pt x="12241" y="4201"/>
                  </a:cubicBezTo>
                  <a:cubicBezTo>
                    <a:pt x="13232" y="3240"/>
                    <a:pt x="13232" y="1682"/>
                    <a:pt x="12241" y="721"/>
                  </a:cubicBezTo>
                  <a:cubicBezTo>
                    <a:pt x="11745" y="240"/>
                    <a:pt x="11096" y="0"/>
                    <a:pt x="10447" y="0"/>
                  </a:cubicBezTo>
                  <a:close/>
                  <a:moveTo>
                    <a:pt x="10447" y="812"/>
                  </a:moveTo>
                  <a:cubicBezTo>
                    <a:pt x="10882" y="812"/>
                    <a:pt x="11317" y="973"/>
                    <a:pt x="11649" y="1295"/>
                  </a:cubicBezTo>
                  <a:cubicBezTo>
                    <a:pt x="12312" y="1939"/>
                    <a:pt x="12312" y="2983"/>
                    <a:pt x="11649" y="3627"/>
                  </a:cubicBezTo>
                  <a:cubicBezTo>
                    <a:pt x="10985" y="4271"/>
                    <a:pt x="9908" y="4271"/>
                    <a:pt x="9244" y="3627"/>
                  </a:cubicBezTo>
                  <a:cubicBezTo>
                    <a:pt x="8580" y="2983"/>
                    <a:pt x="8580" y="1939"/>
                    <a:pt x="9244" y="1295"/>
                  </a:cubicBezTo>
                  <a:cubicBezTo>
                    <a:pt x="9576" y="973"/>
                    <a:pt x="10012" y="812"/>
                    <a:pt x="10447" y="812"/>
                  </a:cubicBezTo>
                  <a:close/>
                  <a:moveTo>
                    <a:pt x="10369" y="4965"/>
                  </a:moveTo>
                  <a:lnTo>
                    <a:pt x="10719" y="4966"/>
                  </a:lnTo>
                  <a:cubicBezTo>
                    <a:pt x="11719" y="4965"/>
                    <a:pt x="12682" y="5329"/>
                    <a:pt x="13416" y="5987"/>
                  </a:cubicBezTo>
                  <a:cubicBezTo>
                    <a:pt x="14183" y="6675"/>
                    <a:pt x="14640" y="7627"/>
                    <a:pt x="14689" y="8638"/>
                  </a:cubicBezTo>
                  <a:lnTo>
                    <a:pt x="14689" y="12931"/>
                  </a:lnTo>
                  <a:cubicBezTo>
                    <a:pt x="14675" y="13321"/>
                    <a:pt x="14504" y="13690"/>
                    <a:pt x="14213" y="13960"/>
                  </a:cubicBezTo>
                  <a:cubicBezTo>
                    <a:pt x="13979" y="14177"/>
                    <a:pt x="13682" y="14315"/>
                    <a:pt x="13364" y="14358"/>
                  </a:cubicBezTo>
                  <a:lnTo>
                    <a:pt x="13364" y="8972"/>
                  </a:lnTo>
                  <a:cubicBezTo>
                    <a:pt x="13364" y="8740"/>
                    <a:pt x="13170" y="8553"/>
                    <a:pt x="12932" y="8553"/>
                  </a:cubicBezTo>
                  <a:cubicBezTo>
                    <a:pt x="12693" y="8553"/>
                    <a:pt x="12499" y="8740"/>
                    <a:pt x="12499" y="8972"/>
                  </a:cubicBezTo>
                  <a:lnTo>
                    <a:pt x="12499" y="20761"/>
                  </a:lnTo>
                  <a:lnTo>
                    <a:pt x="11063" y="20761"/>
                  </a:lnTo>
                  <a:lnTo>
                    <a:pt x="11063" y="14929"/>
                  </a:lnTo>
                  <a:cubicBezTo>
                    <a:pt x="11063" y="14697"/>
                    <a:pt x="10869" y="14509"/>
                    <a:pt x="10630" y="14510"/>
                  </a:cubicBezTo>
                  <a:cubicBezTo>
                    <a:pt x="10391" y="14510"/>
                    <a:pt x="10198" y="14697"/>
                    <a:pt x="10198" y="14929"/>
                  </a:cubicBezTo>
                  <a:lnTo>
                    <a:pt x="10198" y="20761"/>
                  </a:lnTo>
                  <a:lnTo>
                    <a:pt x="8762" y="20761"/>
                  </a:lnTo>
                  <a:lnTo>
                    <a:pt x="8762" y="8972"/>
                  </a:lnTo>
                  <a:cubicBezTo>
                    <a:pt x="8762" y="8740"/>
                    <a:pt x="8568" y="8553"/>
                    <a:pt x="8329" y="8553"/>
                  </a:cubicBezTo>
                  <a:cubicBezTo>
                    <a:pt x="8091" y="8553"/>
                    <a:pt x="7897" y="8740"/>
                    <a:pt x="7897" y="8972"/>
                  </a:cubicBezTo>
                  <a:lnTo>
                    <a:pt x="7897" y="14367"/>
                  </a:lnTo>
                  <a:cubicBezTo>
                    <a:pt x="7547" y="14339"/>
                    <a:pt x="7215" y="14197"/>
                    <a:pt x="6960" y="13960"/>
                  </a:cubicBezTo>
                  <a:cubicBezTo>
                    <a:pt x="6669" y="13690"/>
                    <a:pt x="6498" y="13321"/>
                    <a:pt x="6484" y="12931"/>
                  </a:cubicBezTo>
                  <a:lnTo>
                    <a:pt x="6484" y="8638"/>
                  </a:lnTo>
                  <a:cubicBezTo>
                    <a:pt x="6533" y="7627"/>
                    <a:pt x="6990" y="6675"/>
                    <a:pt x="7756" y="5987"/>
                  </a:cubicBezTo>
                  <a:cubicBezTo>
                    <a:pt x="8469" y="5348"/>
                    <a:pt x="9399" y="4984"/>
                    <a:pt x="10369" y="4965"/>
                  </a:cubicBezTo>
                  <a:close/>
                  <a:moveTo>
                    <a:pt x="2327" y="13870"/>
                  </a:moveTo>
                  <a:cubicBezTo>
                    <a:pt x="2088" y="13870"/>
                    <a:pt x="1894" y="14058"/>
                    <a:pt x="1894" y="14289"/>
                  </a:cubicBezTo>
                  <a:cubicBezTo>
                    <a:pt x="1894" y="14521"/>
                    <a:pt x="2088" y="14709"/>
                    <a:pt x="2327" y="14709"/>
                  </a:cubicBezTo>
                  <a:cubicBezTo>
                    <a:pt x="2566" y="14709"/>
                    <a:pt x="2759" y="14521"/>
                    <a:pt x="2759" y="14289"/>
                  </a:cubicBezTo>
                  <a:cubicBezTo>
                    <a:pt x="2759" y="14058"/>
                    <a:pt x="2566" y="13870"/>
                    <a:pt x="2327" y="13870"/>
                  </a:cubicBezTo>
                  <a:close/>
                  <a:moveTo>
                    <a:pt x="18891" y="13870"/>
                  </a:moveTo>
                  <a:cubicBezTo>
                    <a:pt x="18652" y="13870"/>
                    <a:pt x="18459" y="14058"/>
                    <a:pt x="18459" y="14289"/>
                  </a:cubicBezTo>
                  <a:cubicBezTo>
                    <a:pt x="18459" y="14521"/>
                    <a:pt x="18652" y="14709"/>
                    <a:pt x="18891" y="14709"/>
                  </a:cubicBezTo>
                  <a:cubicBezTo>
                    <a:pt x="19130" y="14709"/>
                    <a:pt x="19324" y="14521"/>
                    <a:pt x="19324" y="14289"/>
                  </a:cubicBezTo>
                  <a:cubicBezTo>
                    <a:pt x="19324" y="14058"/>
                    <a:pt x="19130" y="13870"/>
                    <a:pt x="18891" y="13870"/>
                  </a:cubicBezTo>
                  <a:close/>
                </a:path>
              </a:pathLst>
            </a:custGeom>
            <a:gradFill>
              <a:gsLst>
                <a:gs pos="0">
                  <a:schemeClr val="accent1"/>
                </a:gs>
                <a:gs pos="100000">
                  <a:schemeClr val="accent3"/>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nvGrpSpPr>
            <p:cNvPr id="15" name="Group 14"/>
            <p:cNvGrpSpPr/>
            <p:nvPr/>
          </p:nvGrpSpPr>
          <p:grpSpPr>
            <a:xfrm>
              <a:off x="2686944" y="7752030"/>
              <a:ext cx="8280920" cy="3582410"/>
              <a:chOff x="1678832" y="4841776"/>
              <a:chExt cx="8280920" cy="3582410"/>
            </a:xfrm>
          </p:grpSpPr>
          <p:sp>
            <p:nvSpPr>
              <p:cNvPr id="17" name="Rectangle 16"/>
              <p:cNvSpPr/>
              <p:nvPr/>
            </p:nvSpPr>
            <p:spPr>
              <a:xfrm>
                <a:off x="1678832" y="5630664"/>
                <a:ext cx="8280920" cy="2793522"/>
              </a:xfrm>
              <a:prstGeom prst="rect">
                <a:avLst/>
              </a:prstGeom>
            </p:spPr>
            <p:txBody>
              <a:bodyPr wrap="square">
                <a:spAutoFit/>
              </a:bodyPr>
              <a:lstStyle/>
              <a:p>
                <a:pPr>
                  <a:lnSpc>
                    <a:spcPct val="150000"/>
                  </a:lnSpc>
                  <a:defRPr/>
                </a:pPr>
                <a:r>
                  <a:rPr lang="en-US" sz="2400" dirty="0">
                    <a:solidFill>
                      <a:schemeClr val="tx1"/>
                    </a:solidFill>
                    <a:latin typeface="Open Sans" charset="0"/>
                    <a:ea typeface="Open Sans" charset="0"/>
                    <a:cs typeface="Open Sans" charset="0"/>
                  </a:rPr>
                  <a:t>But how authentic are your suggested places? Don’t worry we got it covered. That’s the magic of data. We are recommending the places based on users’ ratings who have already visited the place and also based on the sentiment retrieved from the description of the place</a:t>
                </a:r>
              </a:p>
            </p:txBody>
          </p:sp>
          <p:sp>
            <p:nvSpPr>
              <p:cNvPr id="18" name="Text Box 3"/>
              <p:cNvSpPr txBox="1">
                <a:spLocks/>
              </p:cNvSpPr>
              <p:nvPr/>
            </p:nvSpPr>
            <p:spPr bwMode="auto">
              <a:xfrm>
                <a:off x="1696588" y="4841776"/>
                <a:ext cx="7687100" cy="641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3200" dirty="0">
                    <a:solidFill>
                      <a:schemeClr val="accent1"/>
                    </a:solidFill>
                    <a:latin typeface="Open Sans Light" charset="0"/>
                    <a:ea typeface="Open Sans Light" charset="0"/>
                    <a:cs typeface="Open Sans Light" charset="0"/>
                    <a:sym typeface="Poppins Medium" charset="0"/>
                  </a:rPr>
                  <a:t>Rating and Sentiment Based</a:t>
                </a:r>
              </a:p>
            </p:txBody>
          </p:sp>
        </p:grpSp>
      </p:grpSp>
      <p:grpSp>
        <p:nvGrpSpPr>
          <p:cNvPr id="5" name="Group 4"/>
          <p:cNvGrpSpPr/>
          <p:nvPr/>
        </p:nvGrpSpPr>
        <p:grpSpPr>
          <a:xfrm>
            <a:off x="12997710" y="4155176"/>
            <a:ext cx="9283563" cy="3549145"/>
            <a:chOff x="12997710" y="4155176"/>
            <a:chExt cx="9283563" cy="3549145"/>
          </a:xfrm>
        </p:grpSpPr>
        <p:sp>
          <p:nvSpPr>
            <p:cNvPr id="9" name="Shape"/>
            <p:cNvSpPr/>
            <p:nvPr/>
          </p:nvSpPr>
          <p:spPr>
            <a:xfrm>
              <a:off x="12997710" y="4155176"/>
              <a:ext cx="764245" cy="758608"/>
            </a:xfrm>
            <a:custGeom>
              <a:avLst/>
              <a:gdLst/>
              <a:ahLst/>
              <a:cxnLst>
                <a:cxn ang="0">
                  <a:pos x="wd2" y="hd2"/>
                </a:cxn>
                <a:cxn ang="5400000">
                  <a:pos x="wd2" y="hd2"/>
                </a:cxn>
                <a:cxn ang="10800000">
                  <a:pos x="wd2" y="hd2"/>
                </a:cxn>
                <a:cxn ang="16200000">
                  <a:pos x="wd2" y="hd2"/>
                </a:cxn>
              </a:cxnLst>
              <a:rect l="0" t="0" r="r" b="b"/>
              <a:pathLst>
                <a:path w="21549" h="21545" extrusionOk="0">
                  <a:moveTo>
                    <a:pt x="20459" y="2"/>
                  </a:moveTo>
                  <a:cubicBezTo>
                    <a:pt x="18735" y="64"/>
                    <a:pt x="17042" y="483"/>
                    <a:pt x="15486" y="1232"/>
                  </a:cubicBezTo>
                  <a:cubicBezTo>
                    <a:pt x="13926" y="1983"/>
                    <a:pt x="12536" y="3050"/>
                    <a:pt x="11404" y="4366"/>
                  </a:cubicBezTo>
                  <a:lnTo>
                    <a:pt x="10203" y="5847"/>
                  </a:lnTo>
                  <a:lnTo>
                    <a:pt x="7954" y="5820"/>
                  </a:lnTo>
                  <a:cubicBezTo>
                    <a:pt x="7040" y="5780"/>
                    <a:pt x="6127" y="5919"/>
                    <a:pt x="5266" y="6231"/>
                  </a:cubicBezTo>
                  <a:cubicBezTo>
                    <a:pt x="4395" y="6546"/>
                    <a:pt x="3595" y="7030"/>
                    <a:pt x="2911" y="7657"/>
                  </a:cubicBezTo>
                  <a:lnTo>
                    <a:pt x="151" y="10399"/>
                  </a:lnTo>
                  <a:cubicBezTo>
                    <a:pt x="36" y="10512"/>
                    <a:pt x="-6" y="10680"/>
                    <a:pt x="41" y="10835"/>
                  </a:cubicBezTo>
                  <a:cubicBezTo>
                    <a:pt x="91" y="10997"/>
                    <a:pt x="229" y="11116"/>
                    <a:pt x="396" y="11138"/>
                  </a:cubicBezTo>
                  <a:lnTo>
                    <a:pt x="5696" y="11402"/>
                  </a:lnTo>
                  <a:lnTo>
                    <a:pt x="5510" y="11632"/>
                  </a:lnTo>
                  <a:cubicBezTo>
                    <a:pt x="5446" y="11697"/>
                    <a:pt x="5406" y="11781"/>
                    <a:pt x="5395" y="11872"/>
                  </a:cubicBezTo>
                  <a:cubicBezTo>
                    <a:pt x="5385" y="11952"/>
                    <a:pt x="5398" y="12033"/>
                    <a:pt x="5434" y="12106"/>
                  </a:cubicBezTo>
                  <a:cubicBezTo>
                    <a:pt x="5516" y="12263"/>
                    <a:pt x="5604" y="12415"/>
                    <a:pt x="5694" y="12567"/>
                  </a:cubicBezTo>
                  <a:lnTo>
                    <a:pt x="4420" y="14087"/>
                  </a:lnTo>
                  <a:cubicBezTo>
                    <a:pt x="4375" y="14146"/>
                    <a:pt x="4346" y="14216"/>
                    <a:pt x="4336" y="14289"/>
                  </a:cubicBezTo>
                  <a:cubicBezTo>
                    <a:pt x="4325" y="14369"/>
                    <a:pt x="4335" y="14450"/>
                    <a:pt x="4367" y="14524"/>
                  </a:cubicBezTo>
                  <a:cubicBezTo>
                    <a:pt x="4630" y="15084"/>
                    <a:pt x="4984" y="15597"/>
                    <a:pt x="5413" y="16042"/>
                  </a:cubicBezTo>
                  <a:cubicBezTo>
                    <a:pt x="5882" y="16528"/>
                    <a:pt x="6433" y="16925"/>
                    <a:pt x="7041" y="17215"/>
                  </a:cubicBezTo>
                  <a:cubicBezTo>
                    <a:pt x="7122" y="17246"/>
                    <a:pt x="7210" y="17250"/>
                    <a:pt x="7293" y="17228"/>
                  </a:cubicBezTo>
                  <a:cubicBezTo>
                    <a:pt x="7359" y="17211"/>
                    <a:pt x="7419" y="17179"/>
                    <a:pt x="7469" y="17133"/>
                  </a:cubicBezTo>
                  <a:lnTo>
                    <a:pt x="8992" y="15848"/>
                  </a:lnTo>
                  <a:cubicBezTo>
                    <a:pt x="9071" y="15894"/>
                    <a:pt x="9150" y="15941"/>
                    <a:pt x="9231" y="15985"/>
                  </a:cubicBezTo>
                  <a:cubicBezTo>
                    <a:pt x="9332" y="16042"/>
                    <a:pt x="9445" y="16073"/>
                    <a:pt x="9560" y="16073"/>
                  </a:cubicBezTo>
                  <a:cubicBezTo>
                    <a:pt x="9690" y="16073"/>
                    <a:pt x="9818" y="16035"/>
                    <a:pt x="9927" y="15963"/>
                  </a:cubicBezTo>
                  <a:lnTo>
                    <a:pt x="10089" y="15837"/>
                  </a:lnTo>
                  <a:lnTo>
                    <a:pt x="10353" y="21183"/>
                  </a:lnTo>
                  <a:cubicBezTo>
                    <a:pt x="10364" y="21327"/>
                    <a:pt x="10451" y="21452"/>
                    <a:pt x="10582" y="21511"/>
                  </a:cubicBezTo>
                  <a:cubicBezTo>
                    <a:pt x="10732" y="21579"/>
                    <a:pt x="10908" y="21545"/>
                    <a:pt x="11024" y="21427"/>
                  </a:cubicBezTo>
                  <a:lnTo>
                    <a:pt x="13730" y="18716"/>
                  </a:lnTo>
                  <a:cubicBezTo>
                    <a:pt x="14341" y="18089"/>
                    <a:pt x="14825" y="17347"/>
                    <a:pt x="15153" y="16534"/>
                  </a:cubicBezTo>
                  <a:cubicBezTo>
                    <a:pt x="15462" y="15767"/>
                    <a:pt x="15628" y="14950"/>
                    <a:pt x="15643" y="14122"/>
                  </a:cubicBezTo>
                  <a:lnTo>
                    <a:pt x="15643" y="11488"/>
                  </a:lnTo>
                  <a:lnTo>
                    <a:pt x="16990" y="10434"/>
                  </a:lnTo>
                  <a:cubicBezTo>
                    <a:pt x="18430" y="9218"/>
                    <a:pt x="19585" y="7697"/>
                    <a:pt x="20375" y="5980"/>
                  </a:cubicBezTo>
                  <a:cubicBezTo>
                    <a:pt x="21083" y="4440"/>
                    <a:pt x="21482" y="2774"/>
                    <a:pt x="21548" y="1078"/>
                  </a:cubicBezTo>
                  <a:cubicBezTo>
                    <a:pt x="21559" y="782"/>
                    <a:pt x="21444" y="495"/>
                    <a:pt x="21231" y="290"/>
                  </a:cubicBezTo>
                  <a:cubicBezTo>
                    <a:pt x="21025" y="91"/>
                    <a:pt x="20745" y="-14"/>
                    <a:pt x="20459" y="2"/>
                  </a:cubicBezTo>
                  <a:close/>
                  <a:moveTo>
                    <a:pt x="20542" y="854"/>
                  </a:moveTo>
                  <a:cubicBezTo>
                    <a:pt x="20595" y="849"/>
                    <a:pt x="20646" y="869"/>
                    <a:pt x="20682" y="908"/>
                  </a:cubicBezTo>
                  <a:cubicBezTo>
                    <a:pt x="20711" y="939"/>
                    <a:pt x="20726" y="979"/>
                    <a:pt x="20726" y="1021"/>
                  </a:cubicBezTo>
                  <a:cubicBezTo>
                    <a:pt x="20660" y="2613"/>
                    <a:pt x="20283" y="4175"/>
                    <a:pt x="19616" y="5620"/>
                  </a:cubicBezTo>
                  <a:cubicBezTo>
                    <a:pt x="18889" y="7196"/>
                    <a:pt x="17834" y="8597"/>
                    <a:pt x="16522" y="9727"/>
                  </a:cubicBezTo>
                  <a:lnTo>
                    <a:pt x="9496" y="15216"/>
                  </a:lnTo>
                  <a:cubicBezTo>
                    <a:pt x="8956" y="14893"/>
                    <a:pt x="8452" y="14515"/>
                    <a:pt x="7989" y="14090"/>
                  </a:cubicBezTo>
                  <a:lnTo>
                    <a:pt x="10171" y="11894"/>
                  </a:lnTo>
                  <a:cubicBezTo>
                    <a:pt x="10337" y="11727"/>
                    <a:pt x="10337" y="11457"/>
                    <a:pt x="10171" y="11290"/>
                  </a:cubicBezTo>
                  <a:cubicBezTo>
                    <a:pt x="10006" y="11123"/>
                    <a:pt x="9738" y="11123"/>
                    <a:pt x="9572" y="11290"/>
                  </a:cubicBezTo>
                  <a:lnTo>
                    <a:pt x="7392" y="13485"/>
                  </a:lnTo>
                  <a:cubicBezTo>
                    <a:pt x="6968" y="13018"/>
                    <a:pt x="6590" y="12511"/>
                    <a:pt x="6268" y="11967"/>
                  </a:cubicBezTo>
                  <a:lnTo>
                    <a:pt x="12253" y="4610"/>
                  </a:lnTo>
                  <a:cubicBezTo>
                    <a:pt x="13339" y="3434"/>
                    <a:pt x="14652" y="2494"/>
                    <a:pt x="16112" y="1847"/>
                  </a:cubicBezTo>
                  <a:cubicBezTo>
                    <a:pt x="17510" y="1228"/>
                    <a:pt x="19015" y="891"/>
                    <a:pt x="20542" y="854"/>
                  </a:cubicBezTo>
                  <a:close/>
                  <a:moveTo>
                    <a:pt x="15501" y="4387"/>
                  </a:moveTo>
                  <a:cubicBezTo>
                    <a:pt x="15041" y="4387"/>
                    <a:pt x="14581" y="4563"/>
                    <a:pt x="14230" y="4916"/>
                  </a:cubicBezTo>
                  <a:cubicBezTo>
                    <a:pt x="13529" y="5622"/>
                    <a:pt x="13529" y="6768"/>
                    <a:pt x="14230" y="7474"/>
                  </a:cubicBezTo>
                  <a:cubicBezTo>
                    <a:pt x="14932" y="8180"/>
                    <a:pt x="16069" y="8180"/>
                    <a:pt x="16771" y="7474"/>
                  </a:cubicBezTo>
                  <a:cubicBezTo>
                    <a:pt x="17472" y="6768"/>
                    <a:pt x="17472" y="5622"/>
                    <a:pt x="16771" y="4916"/>
                  </a:cubicBezTo>
                  <a:cubicBezTo>
                    <a:pt x="16420" y="4563"/>
                    <a:pt x="15960" y="4387"/>
                    <a:pt x="15501" y="4387"/>
                  </a:cubicBezTo>
                  <a:close/>
                  <a:moveTo>
                    <a:pt x="15501" y="5235"/>
                  </a:moveTo>
                  <a:cubicBezTo>
                    <a:pt x="15745" y="5235"/>
                    <a:pt x="15989" y="5329"/>
                    <a:pt x="16176" y="5516"/>
                  </a:cubicBezTo>
                  <a:cubicBezTo>
                    <a:pt x="16548" y="5891"/>
                    <a:pt x="16548" y="6499"/>
                    <a:pt x="16176" y="6875"/>
                  </a:cubicBezTo>
                  <a:cubicBezTo>
                    <a:pt x="15803" y="7250"/>
                    <a:pt x="15199" y="7250"/>
                    <a:pt x="14826" y="6875"/>
                  </a:cubicBezTo>
                  <a:cubicBezTo>
                    <a:pt x="14454" y="6499"/>
                    <a:pt x="14454" y="5891"/>
                    <a:pt x="14826" y="5516"/>
                  </a:cubicBezTo>
                  <a:cubicBezTo>
                    <a:pt x="15013" y="5329"/>
                    <a:pt x="15256" y="5235"/>
                    <a:pt x="15501" y="5235"/>
                  </a:cubicBezTo>
                  <a:close/>
                  <a:moveTo>
                    <a:pt x="7586" y="6645"/>
                  </a:moveTo>
                  <a:cubicBezTo>
                    <a:pt x="7688" y="6643"/>
                    <a:pt x="7791" y="6644"/>
                    <a:pt x="7893" y="6647"/>
                  </a:cubicBezTo>
                  <a:lnTo>
                    <a:pt x="9530" y="6676"/>
                  </a:lnTo>
                  <a:lnTo>
                    <a:pt x="6337" y="10612"/>
                  </a:lnTo>
                  <a:lnTo>
                    <a:pt x="1400" y="10354"/>
                  </a:lnTo>
                  <a:lnTo>
                    <a:pt x="3467" y="8264"/>
                  </a:lnTo>
                  <a:cubicBezTo>
                    <a:pt x="4059" y="7733"/>
                    <a:pt x="4744" y="7318"/>
                    <a:pt x="5487" y="7042"/>
                  </a:cubicBezTo>
                  <a:cubicBezTo>
                    <a:pt x="6160" y="6791"/>
                    <a:pt x="6870" y="6657"/>
                    <a:pt x="7586" y="6645"/>
                  </a:cubicBezTo>
                  <a:close/>
                  <a:moveTo>
                    <a:pt x="11147" y="9879"/>
                  </a:moveTo>
                  <a:cubicBezTo>
                    <a:pt x="11040" y="9879"/>
                    <a:pt x="10932" y="9921"/>
                    <a:pt x="10851" y="10003"/>
                  </a:cubicBezTo>
                  <a:cubicBezTo>
                    <a:pt x="10687" y="10167"/>
                    <a:pt x="10687" y="10434"/>
                    <a:pt x="10851" y="10598"/>
                  </a:cubicBezTo>
                  <a:lnTo>
                    <a:pt x="10859" y="10606"/>
                  </a:lnTo>
                  <a:cubicBezTo>
                    <a:pt x="11022" y="10770"/>
                    <a:pt x="11287" y="10770"/>
                    <a:pt x="11450" y="10606"/>
                  </a:cubicBezTo>
                  <a:cubicBezTo>
                    <a:pt x="11614" y="10442"/>
                    <a:pt x="11614" y="10176"/>
                    <a:pt x="11450" y="10011"/>
                  </a:cubicBezTo>
                  <a:lnTo>
                    <a:pt x="11442" y="10003"/>
                  </a:lnTo>
                  <a:cubicBezTo>
                    <a:pt x="11361" y="9921"/>
                    <a:pt x="11254" y="9879"/>
                    <a:pt x="11147" y="9879"/>
                  </a:cubicBezTo>
                  <a:close/>
                  <a:moveTo>
                    <a:pt x="14829" y="12125"/>
                  </a:moveTo>
                  <a:lnTo>
                    <a:pt x="14831" y="13942"/>
                  </a:lnTo>
                  <a:cubicBezTo>
                    <a:pt x="14825" y="14735"/>
                    <a:pt x="14666" y="15520"/>
                    <a:pt x="14363" y="16253"/>
                  </a:cubicBezTo>
                  <a:cubicBezTo>
                    <a:pt x="14047" y="17016"/>
                    <a:pt x="13580" y="17708"/>
                    <a:pt x="12992" y="18285"/>
                  </a:cubicBezTo>
                  <a:lnTo>
                    <a:pt x="11145" y="20116"/>
                  </a:lnTo>
                  <a:lnTo>
                    <a:pt x="10906" y="15197"/>
                  </a:lnTo>
                  <a:lnTo>
                    <a:pt x="14829" y="12125"/>
                  </a:lnTo>
                  <a:close/>
                  <a:moveTo>
                    <a:pt x="6191" y="13319"/>
                  </a:moveTo>
                  <a:cubicBezTo>
                    <a:pt x="6413" y="13622"/>
                    <a:pt x="6650" y="13913"/>
                    <a:pt x="6907" y="14187"/>
                  </a:cubicBezTo>
                  <a:cubicBezTo>
                    <a:pt x="7313" y="14621"/>
                    <a:pt x="7760" y="15013"/>
                    <a:pt x="8240" y="15359"/>
                  </a:cubicBezTo>
                  <a:lnTo>
                    <a:pt x="7154" y="16302"/>
                  </a:lnTo>
                  <a:cubicBezTo>
                    <a:pt x="6721" y="16089"/>
                    <a:pt x="6328" y="15801"/>
                    <a:pt x="5993" y="15451"/>
                  </a:cubicBezTo>
                  <a:cubicBezTo>
                    <a:pt x="5696" y="15140"/>
                    <a:pt x="5449" y="14785"/>
                    <a:pt x="5260" y="14397"/>
                  </a:cubicBezTo>
                  <a:lnTo>
                    <a:pt x="6191" y="13319"/>
                  </a:lnTo>
                  <a:close/>
                  <a:moveTo>
                    <a:pt x="3864" y="16049"/>
                  </a:moveTo>
                  <a:cubicBezTo>
                    <a:pt x="3811" y="16050"/>
                    <a:pt x="3757" y="16062"/>
                    <a:pt x="3706" y="16085"/>
                  </a:cubicBezTo>
                  <a:lnTo>
                    <a:pt x="2601" y="16631"/>
                  </a:lnTo>
                  <a:cubicBezTo>
                    <a:pt x="2217" y="16822"/>
                    <a:pt x="1901" y="17129"/>
                    <a:pt x="1699" y="17509"/>
                  </a:cubicBezTo>
                  <a:cubicBezTo>
                    <a:pt x="1558" y="17774"/>
                    <a:pt x="1477" y="18064"/>
                    <a:pt x="1429" y="18356"/>
                  </a:cubicBezTo>
                  <a:cubicBezTo>
                    <a:pt x="1380" y="18657"/>
                    <a:pt x="1366" y="18965"/>
                    <a:pt x="1388" y="19274"/>
                  </a:cubicBezTo>
                  <a:cubicBezTo>
                    <a:pt x="1401" y="19477"/>
                    <a:pt x="1475" y="19671"/>
                    <a:pt x="1601" y="19830"/>
                  </a:cubicBezTo>
                  <a:cubicBezTo>
                    <a:pt x="1766" y="20039"/>
                    <a:pt x="2007" y="20173"/>
                    <a:pt x="2270" y="20203"/>
                  </a:cubicBezTo>
                  <a:cubicBezTo>
                    <a:pt x="2624" y="20227"/>
                    <a:pt x="2976" y="20202"/>
                    <a:pt x="3317" y="20133"/>
                  </a:cubicBezTo>
                  <a:cubicBezTo>
                    <a:pt x="3660" y="20064"/>
                    <a:pt x="3998" y="19948"/>
                    <a:pt x="4295" y="19747"/>
                  </a:cubicBezTo>
                  <a:cubicBezTo>
                    <a:pt x="4601" y="19539"/>
                    <a:pt x="4844" y="19249"/>
                    <a:pt x="4997" y="18910"/>
                  </a:cubicBezTo>
                  <a:lnTo>
                    <a:pt x="5506" y="17837"/>
                  </a:lnTo>
                  <a:cubicBezTo>
                    <a:pt x="5608" y="17616"/>
                    <a:pt x="5493" y="17354"/>
                    <a:pt x="5262" y="17282"/>
                  </a:cubicBezTo>
                  <a:cubicBezTo>
                    <a:pt x="5090" y="17227"/>
                    <a:pt x="4903" y="17302"/>
                    <a:pt x="4814" y="17460"/>
                  </a:cubicBezTo>
                  <a:lnTo>
                    <a:pt x="4209" y="18612"/>
                  </a:lnTo>
                  <a:cubicBezTo>
                    <a:pt x="4116" y="18775"/>
                    <a:pt x="3991" y="18918"/>
                    <a:pt x="3843" y="19032"/>
                  </a:cubicBezTo>
                  <a:cubicBezTo>
                    <a:pt x="3662" y="19172"/>
                    <a:pt x="3449" y="19267"/>
                    <a:pt x="3224" y="19307"/>
                  </a:cubicBezTo>
                  <a:lnTo>
                    <a:pt x="2495" y="19373"/>
                  </a:lnTo>
                  <a:cubicBezTo>
                    <a:pt x="2422" y="19372"/>
                    <a:pt x="2353" y="19343"/>
                    <a:pt x="2302" y="19291"/>
                  </a:cubicBezTo>
                  <a:cubicBezTo>
                    <a:pt x="2252" y="19240"/>
                    <a:pt x="2224" y="19171"/>
                    <a:pt x="2223" y="19099"/>
                  </a:cubicBezTo>
                  <a:lnTo>
                    <a:pt x="2255" y="18396"/>
                  </a:lnTo>
                  <a:cubicBezTo>
                    <a:pt x="2274" y="18196"/>
                    <a:pt x="2341" y="18002"/>
                    <a:pt x="2448" y="17832"/>
                  </a:cubicBezTo>
                  <a:cubicBezTo>
                    <a:pt x="2552" y="17667"/>
                    <a:pt x="2692" y="17527"/>
                    <a:pt x="2858" y="17425"/>
                  </a:cubicBezTo>
                  <a:lnTo>
                    <a:pt x="4037" y="16825"/>
                  </a:lnTo>
                  <a:cubicBezTo>
                    <a:pt x="4238" y="16736"/>
                    <a:pt x="4330" y="16500"/>
                    <a:pt x="4244" y="16297"/>
                  </a:cubicBezTo>
                  <a:cubicBezTo>
                    <a:pt x="4177" y="16139"/>
                    <a:pt x="4024" y="16046"/>
                    <a:pt x="3864" y="16049"/>
                  </a:cubicBezTo>
                  <a:close/>
                  <a:moveTo>
                    <a:pt x="422" y="20695"/>
                  </a:moveTo>
                  <a:cubicBezTo>
                    <a:pt x="314" y="20695"/>
                    <a:pt x="206" y="20735"/>
                    <a:pt x="124" y="20818"/>
                  </a:cubicBezTo>
                  <a:cubicBezTo>
                    <a:pt x="-41" y="20984"/>
                    <a:pt x="-41" y="21254"/>
                    <a:pt x="124" y="21420"/>
                  </a:cubicBezTo>
                  <a:cubicBezTo>
                    <a:pt x="289" y="21586"/>
                    <a:pt x="556" y="21586"/>
                    <a:pt x="721" y="21420"/>
                  </a:cubicBezTo>
                  <a:cubicBezTo>
                    <a:pt x="886" y="21254"/>
                    <a:pt x="886" y="20984"/>
                    <a:pt x="721" y="20818"/>
                  </a:cubicBezTo>
                  <a:cubicBezTo>
                    <a:pt x="638" y="20735"/>
                    <a:pt x="530" y="20695"/>
                    <a:pt x="422" y="20695"/>
                  </a:cubicBezTo>
                  <a:close/>
                </a:path>
              </a:pathLst>
            </a:custGeom>
            <a:gradFill>
              <a:gsLst>
                <a:gs pos="0">
                  <a:schemeClr val="accent1"/>
                </a:gs>
                <a:gs pos="100000">
                  <a:schemeClr val="accent3"/>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nvGrpSpPr>
            <p:cNvPr id="20" name="Group 19"/>
            <p:cNvGrpSpPr/>
            <p:nvPr/>
          </p:nvGrpSpPr>
          <p:grpSpPr>
            <a:xfrm>
              <a:off x="14000353" y="4216853"/>
              <a:ext cx="8280920" cy="3487468"/>
              <a:chOff x="1678832" y="4841776"/>
              <a:chExt cx="8280920" cy="3487468"/>
            </a:xfrm>
          </p:grpSpPr>
          <p:sp>
            <p:nvSpPr>
              <p:cNvPr id="22" name="Rectangle 21"/>
              <p:cNvSpPr/>
              <p:nvPr/>
            </p:nvSpPr>
            <p:spPr>
              <a:xfrm>
                <a:off x="1678832" y="5535722"/>
                <a:ext cx="8280920" cy="2793522"/>
              </a:xfrm>
              <a:prstGeom prst="rect">
                <a:avLst/>
              </a:prstGeom>
            </p:spPr>
            <p:txBody>
              <a:bodyPr wrap="square">
                <a:spAutoFit/>
              </a:bodyPr>
              <a:lstStyle/>
              <a:p>
                <a:pPr>
                  <a:lnSpc>
                    <a:spcPct val="150000"/>
                  </a:lnSpc>
                  <a:defRPr/>
                </a:pPr>
                <a:r>
                  <a:rPr lang="en-US" sz="2400" dirty="0">
                    <a:solidFill>
                      <a:schemeClr val="tx1"/>
                    </a:solidFill>
                    <a:latin typeface="Open Sans" charset="0"/>
                    <a:ea typeface="Open Sans" charset="0"/>
                    <a:cs typeface="Open Sans" charset="0"/>
                  </a:rPr>
                  <a:t>Well, you might still think that the budget or no. of days required to cover your preferred destination is too high! Can I give you a suggestion? Why not a different place but almost of the same characteristic which fits your pocket as well as duration! Cool, isn’t it?</a:t>
                </a:r>
              </a:p>
            </p:txBody>
          </p:sp>
          <p:sp>
            <p:nvSpPr>
              <p:cNvPr id="23" name="Text Box 3"/>
              <p:cNvSpPr txBox="1">
                <a:spLocks/>
              </p:cNvSpPr>
              <p:nvPr/>
            </p:nvSpPr>
            <p:spPr bwMode="auto">
              <a:xfrm>
                <a:off x="1696588" y="4841776"/>
                <a:ext cx="8263164" cy="641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3200" dirty="0">
                    <a:solidFill>
                      <a:schemeClr val="accent1"/>
                    </a:solidFill>
                    <a:latin typeface="Open Sans Light" charset="0"/>
                    <a:ea typeface="Open Sans Light" charset="0"/>
                    <a:cs typeface="Open Sans Light" charset="0"/>
                    <a:sym typeface="Poppins Medium" charset="0"/>
                  </a:rPr>
                  <a:t>How about a change in the travel destination</a:t>
                </a:r>
              </a:p>
            </p:txBody>
          </p:sp>
        </p:grpSp>
      </p:grpSp>
      <p:grpSp>
        <p:nvGrpSpPr>
          <p:cNvPr id="14" name="Group 13"/>
          <p:cNvGrpSpPr/>
          <p:nvPr/>
        </p:nvGrpSpPr>
        <p:grpSpPr>
          <a:xfrm>
            <a:off x="12997710" y="8066154"/>
            <a:ext cx="9309210" cy="2570376"/>
            <a:chOff x="12982886" y="7656068"/>
            <a:chExt cx="9309210" cy="2570376"/>
          </a:xfrm>
        </p:grpSpPr>
        <p:sp>
          <p:nvSpPr>
            <p:cNvPr id="11" name="Shape"/>
            <p:cNvSpPr/>
            <p:nvPr/>
          </p:nvSpPr>
          <p:spPr>
            <a:xfrm>
              <a:off x="12982886" y="7656068"/>
              <a:ext cx="723980" cy="758608"/>
            </a:xfrm>
            <a:custGeom>
              <a:avLst/>
              <a:gdLst/>
              <a:ahLst/>
              <a:cxnLst>
                <a:cxn ang="0">
                  <a:pos x="wd2" y="hd2"/>
                </a:cxn>
                <a:cxn ang="5400000">
                  <a:pos x="wd2" y="hd2"/>
                </a:cxn>
                <a:cxn ang="10800000">
                  <a:pos x="wd2" y="hd2"/>
                </a:cxn>
                <a:cxn ang="16200000">
                  <a:pos x="wd2" y="hd2"/>
                </a:cxn>
              </a:cxnLst>
              <a:rect l="0" t="0" r="r" b="b"/>
              <a:pathLst>
                <a:path w="20653" h="21560" extrusionOk="0">
                  <a:moveTo>
                    <a:pt x="18454" y="0"/>
                  </a:moveTo>
                  <a:cubicBezTo>
                    <a:pt x="18226" y="0"/>
                    <a:pt x="18041" y="184"/>
                    <a:pt x="18041" y="411"/>
                  </a:cubicBezTo>
                  <a:lnTo>
                    <a:pt x="18041" y="2021"/>
                  </a:lnTo>
                  <a:lnTo>
                    <a:pt x="16260" y="3793"/>
                  </a:lnTo>
                  <a:cubicBezTo>
                    <a:pt x="14407" y="2096"/>
                    <a:pt x="12052" y="1246"/>
                    <a:pt x="9697" y="1246"/>
                  </a:cubicBezTo>
                  <a:cubicBezTo>
                    <a:pt x="7215" y="1246"/>
                    <a:pt x="4734" y="2188"/>
                    <a:pt x="2840" y="4072"/>
                  </a:cubicBezTo>
                  <a:cubicBezTo>
                    <a:pt x="-947" y="7841"/>
                    <a:pt x="-947" y="13952"/>
                    <a:pt x="2840" y="17720"/>
                  </a:cubicBezTo>
                  <a:cubicBezTo>
                    <a:pt x="3135" y="18014"/>
                    <a:pt x="3447" y="18283"/>
                    <a:pt x="3769" y="18531"/>
                  </a:cubicBezTo>
                  <a:lnTo>
                    <a:pt x="1431" y="20858"/>
                  </a:lnTo>
                  <a:cubicBezTo>
                    <a:pt x="1269" y="21018"/>
                    <a:pt x="1269" y="21279"/>
                    <a:pt x="1431" y="21439"/>
                  </a:cubicBezTo>
                  <a:cubicBezTo>
                    <a:pt x="1592" y="21600"/>
                    <a:pt x="1854" y="21600"/>
                    <a:pt x="2016" y="21439"/>
                  </a:cubicBezTo>
                  <a:lnTo>
                    <a:pt x="4453" y="19014"/>
                  </a:lnTo>
                  <a:cubicBezTo>
                    <a:pt x="7656" y="21068"/>
                    <a:pt x="11808" y="21056"/>
                    <a:pt x="15000" y="18977"/>
                  </a:cubicBezTo>
                  <a:lnTo>
                    <a:pt x="17474" y="21439"/>
                  </a:lnTo>
                  <a:cubicBezTo>
                    <a:pt x="17635" y="21600"/>
                    <a:pt x="17897" y="21600"/>
                    <a:pt x="18059" y="21439"/>
                  </a:cubicBezTo>
                  <a:cubicBezTo>
                    <a:pt x="18220" y="21279"/>
                    <a:pt x="18220" y="21018"/>
                    <a:pt x="18059" y="20858"/>
                  </a:cubicBezTo>
                  <a:lnTo>
                    <a:pt x="15679" y="18489"/>
                  </a:lnTo>
                  <a:cubicBezTo>
                    <a:pt x="15982" y="18253"/>
                    <a:pt x="16275" y="17998"/>
                    <a:pt x="16554" y="17720"/>
                  </a:cubicBezTo>
                  <a:cubicBezTo>
                    <a:pt x="19550" y="14738"/>
                    <a:pt x="20173" y="10290"/>
                    <a:pt x="18427" y="6696"/>
                  </a:cubicBezTo>
                  <a:cubicBezTo>
                    <a:pt x="18315" y="6480"/>
                    <a:pt x="18039" y="6409"/>
                    <a:pt x="17836" y="6545"/>
                  </a:cubicBezTo>
                  <a:cubicBezTo>
                    <a:pt x="17664" y="6659"/>
                    <a:pt x="17609" y="6885"/>
                    <a:pt x="17709" y="7066"/>
                  </a:cubicBezTo>
                  <a:cubicBezTo>
                    <a:pt x="19298" y="10357"/>
                    <a:pt x="18723" y="14423"/>
                    <a:pt x="15982" y="17151"/>
                  </a:cubicBezTo>
                  <a:cubicBezTo>
                    <a:pt x="12511" y="20606"/>
                    <a:pt x="6882" y="20606"/>
                    <a:pt x="3411" y="17151"/>
                  </a:cubicBezTo>
                  <a:cubicBezTo>
                    <a:pt x="-60" y="13697"/>
                    <a:pt x="-60" y="8096"/>
                    <a:pt x="3411" y="4641"/>
                  </a:cubicBezTo>
                  <a:cubicBezTo>
                    <a:pt x="5147" y="2914"/>
                    <a:pt x="7422" y="2050"/>
                    <a:pt x="9697" y="2050"/>
                  </a:cubicBezTo>
                  <a:cubicBezTo>
                    <a:pt x="11846" y="2050"/>
                    <a:pt x="13994" y="2821"/>
                    <a:pt x="15688" y="4362"/>
                  </a:cubicBezTo>
                  <a:lnTo>
                    <a:pt x="14163" y="5880"/>
                  </a:lnTo>
                  <a:cubicBezTo>
                    <a:pt x="12891" y="4756"/>
                    <a:pt x="11294" y="4193"/>
                    <a:pt x="9697" y="4193"/>
                  </a:cubicBezTo>
                  <a:cubicBezTo>
                    <a:pt x="7973" y="4193"/>
                    <a:pt x="6249" y="4847"/>
                    <a:pt x="4934" y="6156"/>
                  </a:cubicBezTo>
                  <a:cubicBezTo>
                    <a:pt x="2303" y="8774"/>
                    <a:pt x="2303" y="13019"/>
                    <a:pt x="4934" y="15637"/>
                  </a:cubicBezTo>
                  <a:cubicBezTo>
                    <a:pt x="7564" y="18255"/>
                    <a:pt x="11829" y="18255"/>
                    <a:pt x="14460" y="15637"/>
                  </a:cubicBezTo>
                  <a:cubicBezTo>
                    <a:pt x="16991" y="13118"/>
                    <a:pt x="17085" y="9095"/>
                    <a:pt x="14747" y="6463"/>
                  </a:cubicBezTo>
                  <a:lnTo>
                    <a:pt x="18628" y="2600"/>
                  </a:lnTo>
                  <a:lnTo>
                    <a:pt x="20240" y="2600"/>
                  </a:lnTo>
                  <a:cubicBezTo>
                    <a:pt x="20468" y="2600"/>
                    <a:pt x="20653" y="2416"/>
                    <a:pt x="20653" y="2188"/>
                  </a:cubicBezTo>
                  <a:cubicBezTo>
                    <a:pt x="20653" y="1961"/>
                    <a:pt x="20468" y="1777"/>
                    <a:pt x="20240" y="1777"/>
                  </a:cubicBezTo>
                  <a:lnTo>
                    <a:pt x="18867" y="1777"/>
                  </a:lnTo>
                  <a:lnTo>
                    <a:pt x="18867" y="411"/>
                  </a:lnTo>
                  <a:cubicBezTo>
                    <a:pt x="18867" y="184"/>
                    <a:pt x="18682" y="0"/>
                    <a:pt x="18454" y="0"/>
                  </a:cubicBezTo>
                  <a:close/>
                  <a:moveTo>
                    <a:pt x="9697" y="5041"/>
                  </a:moveTo>
                  <a:cubicBezTo>
                    <a:pt x="11076" y="5041"/>
                    <a:pt x="12455" y="5522"/>
                    <a:pt x="13559" y="6481"/>
                  </a:cubicBezTo>
                  <a:lnTo>
                    <a:pt x="11821" y="8211"/>
                  </a:lnTo>
                  <a:cubicBezTo>
                    <a:pt x="11199" y="7723"/>
                    <a:pt x="10449" y="7477"/>
                    <a:pt x="9697" y="7477"/>
                  </a:cubicBezTo>
                  <a:cubicBezTo>
                    <a:pt x="8818" y="7477"/>
                    <a:pt x="7938" y="7811"/>
                    <a:pt x="7267" y="8479"/>
                  </a:cubicBezTo>
                  <a:cubicBezTo>
                    <a:pt x="5926" y="9814"/>
                    <a:pt x="5926" y="11979"/>
                    <a:pt x="7267" y="13314"/>
                  </a:cubicBezTo>
                  <a:cubicBezTo>
                    <a:pt x="8609" y="14650"/>
                    <a:pt x="10785" y="14650"/>
                    <a:pt x="12126" y="13314"/>
                  </a:cubicBezTo>
                  <a:cubicBezTo>
                    <a:pt x="13367" y="12079"/>
                    <a:pt x="13458" y="10136"/>
                    <a:pt x="12403" y="8795"/>
                  </a:cubicBezTo>
                  <a:lnTo>
                    <a:pt x="14143" y="7064"/>
                  </a:lnTo>
                  <a:cubicBezTo>
                    <a:pt x="16149" y="9364"/>
                    <a:pt x="16055" y="12849"/>
                    <a:pt x="13858" y="15037"/>
                  </a:cubicBezTo>
                  <a:cubicBezTo>
                    <a:pt x="11560" y="17323"/>
                    <a:pt x="7834" y="17323"/>
                    <a:pt x="5536" y="15037"/>
                  </a:cubicBezTo>
                  <a:cubicBezTo>
                    <a:pt x="3238" y="12750"/>
                    <a:pt x="3238" y="9042"/>
                    <a:pt x="5536" y="6756"/>
                  </a:cubicBezTo>
                  <a:cubicBezTo>
                    <a:pt x="6685" y="5612"/>
                    <a:pt x="8191" y="5041"/>
                    <a:pt x="9697" y="5041"/>
                  </a:cubicBezTo>
                  <a:close/>
                  <a:moveTo>
                    <a:pt x="17249" y="5189"/>
                  </a:moveTo>
                  <a:cubicBezTo>
                    <a:pt x="17139" y="5189"/>
                    <a:pt x="17029" y="5231"/>
                    <a:pt x="16945" y="5314"/>
                  </a:cubicBezTo>
                  <a:cubicBezTo>
                    <a:pt x="16778" y="5481"/>
                    <a:pt x="16778" y="5752"/>
                    <a:pt x="16945" y="5919"/>
                  </a:cubicBezTo>
                  <a:cubicBezTo>
                    <a:pt x="17113" y="6086"/>
                    <a:pt x="17385" y="6086"/>
                    <a:pt x="17553" y="5919"/>
                  </a:cubicBezTo>
                  <a:cubicBezTo>
                    <a:pt x="17720" y="5752"/>
                    <a:pt x="17720" y="5481"/>
                    <a:pt x="17553" y="5314"/>
                  </a:cubicBezTo>
                  <a:cubicBezTo>
                    <a:pt x="17469" y="5231"/>
                    <a:pt x="17359" y="5189"/>
                    <a:pt x="17249" y="5189"/>
                  </a:cubicBezTo>
                  <a:close/>
                  <a:moveTo>
                    <a:pt x="9697" y="8308"/>
                  </a:moveTo>
                  <a:cubicBezTo>
                    <a:pt x="10234" y="8308"/>
                    <a:pt x="10770" y="8475"/>
                    <a:pt x="11224" y="8805"/>
                  </a:cubicBezTo>
                  <a:lnTo>
                    <a:pt x="9490" y="10530"/>
                  </a:lnTo>
                  <a:cubicBezTo>
                    <a:pt x="9329" y="10691"/>
                    <a:pt x="9329" y="10952"/>
                    <a:pt x="9490" y="11113"/>
                  </a:cubicBezTo>
                  <a:cubicBezTo>
                    <a:pt x="9652" y="11273"/>
                    <a:pt x="9913" y="11273"/>
                    <a:pt x="10075" y="11113"/>
                  </a:cubicBezTo>
                  <a:lnTo>
                    <a:pt x="11807" y="9388"/>
                  </a:lnTo>
                  <a:cubicBezTo>
                    <a:pt x="12539" y="10400"/>
                    <a:pt x="12451" y="11817"/>
                    <a:pt x="11536" y="12726"/>
                  </a:cubicBezTo>
                  <a:cubicBezTo>
                    <a:pt x="10521" y="13737"/>
                    <a:pt x="8873" y="13737"/>
                    <a:pt x="7857" y="12726"/>
                  </a:cubicBezTo>
                  <a:cubicBezTo>
                    <a:pt x="6842" y="11716"/>
                    <a:pt x="6842" y="10077"/>
                    <a:pt x="7857" y="9066"/>
                  </a:cubicBezTo>
                  <a:cubicBezTo>
                    <a:pt x="8365" y="8560"/>
                    <a:pt x="9031" y="8308"/>
                    <a:pt x="9697" y="8308"/>
                  </a:cubicBezTo>
                  <a:close/>
                </a:path>
              </a:pathLst>
            </a:custGeom>
            <a:gradFill>
              <a:gsLst>
                <a:gs pos="0">
                  <a:schemeClr val="accent1"/>
                </a:gs>
                <a:gs pos="100000">
                  <a:schemeClr val="accent3"/>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grpSp>
          <p:nvGrpSpPr>
            <p:cNvPr id="25" name="Group 24"/>
            <p:cNvGrpSpPr/>
            <p:nvPr/>
          </p:nvGrpSpPr>
          <p:grpSpPr>
            <a:xfrm>
              <a:off x="14000353" y="7794226"/>
              <a:ext cx="8291743" cy="2432218"/>
              <a:chOff x="1678832" y="4883972"/>
              <a:chExt cx="8291743" cy="2432218"/>
            </a:xfrm>
          </p:grpSpPr>
          <p:sp>
            <p:nvSpPr>
              <p:cNvPr id="27" name="Rectangle 26"/>
              <p:cNvSpPr/>
              <p:nvPr/>
            </p:nvSpPr>
            <p:spPr>
              <a:xfrm>
                <a:off x="1678832" y="5630664"/>
                <a:ext cx="8280920" cy="1685526"/>
              </a:xfrm>
              <a:prstGeom prst="rect">
                <a:avLst/>
              </a:prstGeom>
            </p:spPr>
            <p:txBody>
              <a:bodyPr wrap="square">
                <a:spAutoFit/>
              </a:bodyPr>
              <a:lstStyle/>
              <a:p>
                <a:pPr>
                  <a:lnSpc>
                    <a:spcPct val="150000"/>
                  </a:lnSpc>
                  <a:defRPr/>
                </a:pPr>
                <a:r>
                  <a:rPr lang="en-US" sz="2400" dirty="0">
                    <a:solidFill>
                      <a:schemeClr val="tx1"/>
                    </a:solidFill>
                    <a:latin typeface="Open Sans" charset="0"/>
                    <a:ea typeface="Open Sans" charset="0"/>
                    <a:cs typeface="Open Sans" charset="0"/>
                  </a:rPr>
                  <a:t>Well when you combine all of these parameters you get the places sorted on best ratings, no. of days and of course budget.</a:t>
                </a:r>
              </a:p>
            </p:txBody>
          </p:sp>
          <p:sp>
            <p:nvSpPr>
              <p:cNvPr id="28" name="Text Box 3"/>
              <p:cNvSpPr txBox="1">
                <a:spLocks/>
              </p:cNvSpPr>
              <p:nvPr/>
            </p:nvSpPr>
            <p:spPr bwMode="auto">
              <a:xfrm>
                <a:off x="1707411" y="4883972"/>
                <a:ext cx="8263164" cy="641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3200" dirty="0">
                    <a:solidFill>
                      <a:schemeClr val="accent1"/>
                    </a:solidFill>
                    <a:latin typeface="Open Sans Light" charset="0"/>
                    <a:ea typeface="Open Sans Light" charset="0"/>
                    <a:cs typeface="Open Sans Light" charset="0"/>
                    <a:sym typeface="Poppins Medium" charset="0"/>
                  </a:rPr>
                  <a:t>What is the overall accuracy</a:t>
                </a:r>
              </a:p>
            </p:txBody>
          </p:sp>
        </p:grpSp>
      </p:grpSp>
    </p:spTree>
    <p:extLst>
      <p:ext uri="{BB962C8B-B14F-4D97-AF65-F5344CB8AC3E}">
        <p14:creationId xmlns:p14="http://schemas.microsoft.com/office/powerpoint/2010/main" val="17051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1+#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0-#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1+#ppt_w/2"/>
                                          </p:val>
                                        </p:tav>
                                        <p:tav tm="100000">
                                          <p:val>
                                            <p:strVal val="#ppt_x"/>
                                          </p:val>
                                        </p:tav>
                                      </p:tavLst>
                                    </p:anim>
                                    <p:anim calcmode="lin" valueType="num">
                                      <p:cBhvr additive="base">
                                        <p:cTn id="27"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3"/>
          <p:cNvSpPr txBox="1">
            <a:spLocks/>
          </p:cNvSpPr>
          <p:nvPr/>
        </p:nvSpPr>
        <p:spPr bwMode="auto">
          <a:xfrm>
            <a:off x="1678832" y="1601416"/>
            <a:ext cx="14617624" cy="13388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6400" dirty="0">
                <a:solidFill>
                  <a:schemeClr val="tx1"/>
                </a:solidFill>
                <a:latin typeface="Open Sans Light" charset="0"/>
                <a:ea typeface="Open Sans Light" charset="0"/>
                <a:cs typeface="Open Sans Light" charset="0"/>
                <a:sym typeface="Poppins Medium" charset="0"/>
              </a:rPr>
              <a:t>Scalability &amp; Revenue Generation</a:t>
            </a:r>
            <a:endParaRPr lang="x-none" altLang="x-none" sz="6400" dirty="0">
              <a:solidFill>
                <a:schemeClr val="tx1"/>
              </a:solidFill>
              <a:latin typeface="Open Sans Light" charset="0"/>
              <a:ea typeface="Open Sans Light" charset="0"/>
              <a:cs typeface="Open Sans Light" charset="0"/>
              <a:sym typeface="Poppins Medium" charset="0"/>
            </a:endParaRPr>
          </a:p>
        </p:txBody>
      </p:sp>
      <p:sp>
        <p:nvSpPr>
          <p:cNvPr id="7" name="Slide Number Placeholder 6"/>
          <p:cNvSpPr>
            <a:spLocks noGrp="1"/>
          </p:cNvSpPr>
          <p:nvPr>
            <p:ph type="sldNum" sz="quarter" idx="21"/>
          </p:nvPr>
        </p:nvSpPr>
        <p:spPr/>
        <p:txBody>
          <a:bodyPr/>
          <a:lstStyle/>
          <a:p>
            <a:pPr>
              <a:defRPr/>
            </a:pPr>
            <a:fld id="{029EB264-65DE-DD49-A8CC-41DBB245A5C0}" type="slidenum">
              <a:rPr lang="x-none" altLang="x-none" smtClean="0"/>
              <a:pPr>
                <a:defRPr/>
              </a:pPr>
              <a:t>6</a:t>
            </a:fld>
            <a:endParaRPr lang="x-none" altLang="x-none"/>
          </a:p>
        </p:txBody>
      </p:sp>
      <p:grpSp>
        <p:nvGrpSpPr>
          <p:cNvPr id="5" name="Group 4"/>
          <p:cNvGrpSpPr/>
          <p:nvPr/>
        </p:nvGrpSpPr>
        <p:grpSpPr>
          <a:xfrm>
            <a:off x="2656152" y="4158650"/>
            <a:ext cx="14414638" cy="5045280"/>
            <a:chOff x="2656152" y="4158650"/>
            <a:chExt cx="14414638" cy="5045280"/>
          </a:xfrm>
        </p:grpSpPr>
        <p:grpSp>
          <p:nvGrpSpPr>
            <p:cNvPr id="2" name="Group 1"/>
            <p:cNvGrpSpPr/>
            <p:nvPr/>
          </p:nvGrpSpPr>
          <p:grpSpPr>
            <a:xfrm>
              <a:off x="2656152" y="4216853"/>
              <a:ext cx="5256584" cy="4987077"/>
              <a:chOff x="1648040" y="4841776"/>
              <a:chExt cx="5256584" cy="4987077"/>
            </a:xfrm>
          </p:grpSpPr>
          <p:sp>
            <p:nvSpPr>
              <p:cNvPr id="12" name="Rectangle 11"/>
              <p:cNvSpPr/>
              <p:nvPr/>
            </p:nvSpPr>
            <p:spPr>
              <a:xfrm>
                <a:off x="1648040" y="5927336"/>
                <a:ext cx="5256584" cy="3901517"/>
              </a:xfrm>
              <a:prstGeom prst="rect">
                <a:avLst/>
              </a:prstGeom>
            </p:spPr>
            <p:txBody>
              <a:bodyPr wrap="square">
                <a:spAutoFit/>
              </a:bodyPr>
              <a:lstStyle/>
              <a:p>
                <a:pPr>
                  <a:lnSpc>
                    <a:spcPct val="150000"/>
                  </a:lnSpc>
                  <a:defRPr/>
                </a:pPr>
                <a:r>
                  <a:rPr lang="en-US" sz="2400" dirty="0">
                    <a:solidFill>
                      <a:schemeClr val="tx1"/>
                    </a:solidFill>
                    <a:latin typeface="Open Sans" charset="0"/>
                    <a:ea typeface="Open Sans" charset="0"/>
                    <a:cs typeface="Open Sans" charset="0"/>
                  </a:rPr>
                  <a:t>Why not we sell the user preferences data to travel companies like </a:t>
                </a:r>
                <a:r>
                  <a:rPr lang="en-US" sz="2400" dirty="0" err="1">
                    <a:solidFill>
                      <a:schemeClr val="tx1"/>
                    </a:solidFill>
                    <a:latin typeface="Open Sans" charset="0"/>
                    <a:ea typeface="Open Sans" charset="0"/>
                    <a:cs typeface="Open Sans" charset="0"/>
                  </a:rPr>
                  <a:t>Makemytrip</a:t>
                </a:r>
                <a:r>
                  <a:rPr lang="en-US" sz="2400" dirty="0">
                    <a:solidFill>
                      <a:schemeClr val="tx1"/>
                    </a:solidFill>
                    <a:latin typeface="Open Sans" charset="0"/>
                    <a:ea typeface="Open Sans" charset="0"/>
                    <a:cs typeface="Open Sans" charset="0"/>
                  </a:rPr>
                  <a:t> so that they can modify their travel packages or airlines or Oyo Rooms which can be valuable to them as they can modify the prices accordingly based on demand</a:t>
                </a:r>
              </a:p>
            </p:txBody>
          </p:sp>
          <p:sp>
            <p:nvSpPr>
              <p:cNvPr id="6" name="Text Box 3"/>
              <p:cNvSpPr txBox="1">
                <a:spLocks/>
              </p:cNvSpPr>
              <p:nvPr/>
            </p:nvSpPr>
            <p:spPr bwMode="auto">
              <a:xfrm>
                <a:off x="1696588" y="4841776"/>
                <a:ext cx="4608512" cy="641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3600" dirty="0">
                    <a:solidFill>
                      <a:schemeClr val="accent1"/>
                    </a:solidFill>
                    <a:latin typeface="Open Sans Light" charset="0"/>
                    <a:ea typeface="Open Sans Light" charset="0"/>
                    <a:cs typeface="Open Sans Light" charset="0"/>
                    <a:sym typeface="Poppins Medium" charset="0"/>
                  </a:rPr>
                  <a:t>Sharing is caring</a:t>
                </a:r>
              </a:p>
            </p:txBody>
          </p:sp>
        </p:grpSp>
        <p:sp>
          <p:nvSpPr>
            <p:cNvPr id="8" name="Shape"/>
            <p:cNvSpPr/>
            <p:nvPr/>
          </p:nvSpPr>
          <p:spPr>
            <a:xfrm>
              <a:off x="16423316" y="4158650"/>
              <a:ext cx="647474" cy="757803"/>
            </a:xfrm>
            <a:custGeom>
              <a:avLst/>
              <a:gdLst/>
              <a:ahLst/>
              <a:cxnLst>
                <a:cxn ang="0">
                  <a:pos x="wd2" y="hd2"/>
                </a:cxn>
                <a:cxn ang="5400000">
                  <a:pos x="wd2" y="hd2"/>
                </a:cxn>
                <a:cxn ang="10800000">
                  <a:pos x="wd2" y="hd2"/>
                </a:cxn>
                <a:cxn ang="16200000">
                  <a:pos x="wd2" y="hd2"/>
                </a:cxn>
              </a:cxnLst>
              <a:rect l="0" t="0" r="r" b="b"/>
              <a:pathLst>
                <a:path w="21548" h="21597" extrusionOk="0">
                  <a:moveTo>
                    <a:pt x="4572" y="0"/>
                  </a:moveTo>
                  <a:cubicBezTo>
                    <a:pt x="4297" y="0"/>
                    <a:pt x="4075" y="191"/>
                    <a:pt x="4075" y="426"/>
                  </a:cubicBezTo>
                  <a:cubicBezTo>
                    <a:pt x="4075" y="660"/>
                    <a:pt x="4297" y="851"/>
                    <a:pt x="4572" y="851"/>
                  </a:cubicBezTo>
                  <a:lnTo>
                    <a:pt x="4607" y="851"/>
                  </a:lnTo>
                  <a:lnTo>
                    <a:pt x="4607" y="1894"/>
                  </a:lnTo>
                  <a:lnTo>
                    <a:pt x="1972" y="1894"/>
                  </a:lnTo>
                  <a:cubicBezTo>
                    <a:pt x="1438" y="1897"/>
                    <a:pt x="928" y="2084"/>
                    <a:pt x="557" y="2413"/>
                  </a:cubicBezTo>
                  <a:cubicBezTo>
                    <a:pt x="175" y="2752"/>
                    <a:pt x="-26" y="3212"/>
                    <a:pt x="3" y="3682"/>
                  </a:cubicBezTo>
                  <a:lnTo>
                    <a:pt x="3" y="4836"/>
                  </a:lnTo>
                  <a:cubicBezTo>
                    <a:pt x="76" y="5848"/>
                    <a:pt x="587" y="6801"/>
                    <a:pt x="1434" y="7510"/>
                  </a:cubicBezTo>
                  <a:cubicBezTo>
                    <a:pt x="2313" y="8245"/>
                    <a:pt x="3487" y="8659"/>
                    <a:pt x="4713" y="8676"/>
                  </a:cubicBezTo>
                  <a:cubicBezTo>
                    <a:pt x="4837" y="9340"/>
                    <a:pt x="5170" y="9963"/>
                    <a:pt x="5681" y="10475"/>
                  </a:cubicBezTo>
                  <a:cubicBezTo>
                    <a:pt x="6438" y="11232"/>
                    <a:pt x="7514" y="11691"/>
                    <a:pt x="8665" y="11764"/>
                  </a:cubicBezTo>
                  <a:cubicBezTo>
                    <a:pt x="8816" y="12375"/>
                    <a:pt x="8895" y="12997"/>
                    <a:pt x="8896" y="13621"/>
                  </a:cubicBezTo>
                  <a:cubicBezTo>
                    <a:pt x="8897" y="14228"/>
                    <a:pt x="8824" y="14833"/>
                    <a:pt x="8684" y="15427"/>
                  </a:cubicBezTo>
                  <a:lnTo>
                    <a:pt x="8355" y="15427"/>
                  </a:lnTo>
                  <a:lnTo>
                    <a:pt x="8348" y="15427"/>
                  </a:lnTo>
                  <a:cubicBezTo>
                    <a:pt x="8146" y="15427"/>
                    <a:pt x="7994" y="15428"/>
                    <a:pt x="7865" y="15435"/>
                  </a:cubicBezTo>
                  <a:cubicBezTo>
                    <a:pt x="7737" y="15443"/>
                    <a:pt x="7631" y="15457"/>
                    <a:pt x="7523" y="15487"/>
                  </a:cubicBezTo>
                  <a:cubicBezTo>
                    <a:pt x="7404" y="15524"/>
                    <a:pt x="7298" y="15582"/>
                    <a:pt x="7211" y="15657"/>
                  </a:cubicBezTo>
                  <a:cubicBezTo>
                    <a:pt x="7123" y="15732"/>
                    <a:pt x="7055" y="15823"/>
                    <a:pt x="7012" y="15925"/>
                  </a:cubicBezTo>
                  <a:cubicBezTo>
                    <a:pt x="6977" y="16018"/>
                    <a:pt x="6960" y="16108"/>
                    <a:pt x="6951" y="16218"/>
                  </a:cubicBezTo>
                  <a:cubicBezTo>
                    <a:pt x="6942" y="16328"/>
                    <a:pt x="6942" y="16458"/>
                    <a:pt x="6942" y="16631"/>
                  </a:cubicBezTo>
                  <a:lnTo>
                    <a:pt x="6942" y="19187"/>
                  </a:lnTo>
                  <a:lnTo>
                    <a:pt x="6231" y="19184"/>
                  </a:lnTo>
                  <a:cubicBezTo>
                    <a:pt x="5784" y="19210"/>
                    <a:pt x="5369" y="19389"/>
                    <a:pt x="5078" y="19680"/>
                  </a:cubicBezTo>
                  <a:cubicBezTo>
                    <a:pt x="4834" y="19925"/>
                    <a:pt x="4694" y="20234"/>
                    <a:pt x="4683" y="20556"/>
                  </a:cubicBezTo>
                  <a:lnTo>
                    <a:pt x="4683" y="21224"/>
                  </a:lnTo>
                  <a:cubicBezTo>
                    <a:pt x="4680" y="21330"/>
                    <a:pt x="4732" y="21433"/>
                    <a:pt x="4825" y="21505"/>
                  </a:cubicBezTo>
                  <a:cubicBezTo>
                    <a:pt x="4905" y="21566"/>
                    <a:pt x="5010" y="21600"/>
                    <a:pt x="5119" y="21597"/>
                  </a:cubicBezTo>
                  <a:lnTo>
                    <a:pt x="16380" y="21597"/>
                  </a:lnTo>
                  <a:cubicBezTo>
                    <a:pt x="16527" y="21600"/>
                    <a:pt x="16668" y="21551"/>
                    <a:pt x="16770" y="21461"/>
                  </a:cubicBezTo>
                  <a:cubicBezTo>
                    <a:pt x="16867" y="21374"/>
                    <a:pt x="16921" y="21258"/>
                    <a:pt x="16917" y="21138"/>
                  </a:cubicBezTo>
                  <a:lnTo>
                    <a:pt x="16917" y="20601"/>
                  </a:lnTo>
                  <a:cubicBezTo>
                    <a:pt x="16906" y="20256"/>
                    <a:pt x="16753" y="19925"/>
                    <a:pt x="16484" y="19668"/>
                  </a:cubicBezTo>
                  <a:cubicBezTo>
                    <a:pt x="16165" y="19362"/>
                    <a:pt x="15712" y="19184"/>
                    <a:pt x="15233" y="19176"/>
                  </a:cubicBezTo>
                  <a:lnTo>
                    <a:pt x="14692" y="19176"/>
                  </a:lnTo>
                  <a:lnTo>
                    <a:pt x="14692" y="16637"/>
                  </a:lnTo>
                  <a:cubicBezTo>
                    <a:pt x="14692" y="16461"/>
                    <a:pt x="14691" y="16330"/>
                    <a:pt x="14683" y="16219"/>
                  </a:cubicBezTo>
                  <a:cubicBezTo>
                    <a:pt x="14674" y="16108"/>
                    <a:pt x="14657" y="16018"/>
                    <a:pt x="14622" y="15925"/>
                  </a:cubicBezTo>
                  <a:cubicBezTo>
                    <a:pt x="14579" y="15823"/>
                    <a:pt x="14510" y="15732"/>
                    <a:pt x="14423" y="15657"/>
                  </a:cubicBezTo>
                  <a:cubicBezTo>
                    <a:pt x="14336" y="15582"/>
                    <a:pt x="14229" y="15524"/>
                    <a:pt x="14110" y="15487"/>
                  </a:cubicBezTo>
                  <a:cubicBezTo>
                    <a:pt x="14002" y="15457"/>
                    <a:pt x="13896" y="15442"/>
                    <a:pt x="13768" y="15435"/>
                  </a:cubicBezTo>
                  <a:cubicBezTo>
                    <a:pt x="13639" y="15427"/>
                    <a:pt x="13487" y="15427"/>
                    <a:pt x="13286" y="15427"/>
                  </a:cubicBezTo>
                  <a:lnTo>
                    <a:pt x="12859" y="15427"/>
                  </a:lnTo>
                  <a:cubicBezTo>
                    <a:pt x="12719" y="14833"/>
                    <a:pt x="12647" y="14228"/>
                    <a:pt x="12648" y="13621"/>
                  </a:cubicBezTo>
                  <a:cubicBezTo>
                    <a:pt x="12649" y="12996"/>
                    <a:pt x="12727" y="12373"/>
                    <a:pt x="12878" y="11761"/>
                  </a:cubicBezTo>
                  <a:cubicBezTo>
                    <a:pt x="14007" y="11691"/>
                    <a:pt x="15062" y="11252"/>
                    <a:pt x="15820" y="10530"/>
                  </a:cubicBezTo>
                  <a:cubicBezTo>
                    <a:pt x="16371" y="10005"/>
                    <a:pt x="16731" y="9361"/>
                    <a:pt x="16871" y="8674"/>
                  </a:cubicBezTo>
                  <a:cubicBezTo>
                    <a:pt x="18084" y="8650"/>
                    <a:pt x="19244" y="8238"/>
                    <a:pt x="20115" y="7510"/>
                  </a:cubicBezTo>
                  <a:cubicBezTo>
                    <a:pt x="20962" y="6801"/>
                    <a:pt x="21471" y="5848"/>
                    <a:pt x="21545" y="4836"/>
                  </a:cubicBezTo>
                  <a:lnTo>
                    <a:pt x="21545" y="3682"/>
                  </a:lnTo>
                  <a:cubicBezTo>
                    <a:pt x="21574" y="3212"/>
                    <a:pt x="21374" y="2753"/>
                    <a:pt x="20992" y="2413"/>
                  </a:cubicBezTo>
                  <a:cubicBezTo>
                    <a:pt x="20621" y="2084"/>
                    <a:pt x="20110" y="1897"/>
                    <a:pt x="19576" y="1894"/>
                  </a:cubicBezTo>
                  <a:lnTo>
                    <a:pt x="16940" y="1894"/>
                  </a:lnTo>
                  <a:lnTo>
                    <a:pt x="16940" y="850"/>
                  </a:lnTo>
                  <a:cubicBezTo>
                    <a:pt x="17205" y="841"/>
                    <a:pt x="17418" y="655"/>
                    <a:pt x="17418" y="426"/>
                  </a:cubicBezTo>
                  <a:cubicBezTo>
                    <a:pt x="17418" y="191"/>
                    <a:pt x="17195" y="0"/>
                    <a:pt x="16921" y="0"/>
                  </a:cubicBezTo>
                  <a:lnTo>
                    <a:pt x="4572" y="0"/>
                  </a:lnTo>
                  <a:close/>
                  <a:moveTo>
                    <a:pt x="5600" y="851"/>
                  </a:moveTo>
                  <a:lnTo>
                    <a:pt x="15947" y="851"/>
                  </a:lnTo>
                  <a:lnTo>
                    <a:pt x="15942" y="7870"/>
                  </a:lnTo>
                  <a:cubicBezTo>
                    <a:pt x="15949" y="7989"/>
                    <a:pt x="15947" y="8109"/>
                    <a:pt x="15937" y="8228"/>
                  </a:cubicBezTo>
                  <a:cubicBezTo>
                    <a:pt x="15878" y="8926"/>
                    <a:pt x="15541" y="9587"/>
                    <a:pt x="14969" y="10087"/>
                  </a:cubicBezTo>
                  <a:cubicBezTo>
                    <a:pt x="14341" y="10636"/>
                    <a:pt x="13480" y="10945"/>
                    <a:pt x="12582" y="10945"/>
                  </a:cubicBezTo>
                  <a:lnTo>
                    <a:pt x="8826" y="10945"/>
                  </a:lnTo>
                  <a:cubicBezTo>
                    <a:pt x="7856" y="10895"/>
                    <a:pt x="6955" y="10498"/>
                    <a:pt x="6345" y="9850"/>
                  </a:cubicBezTo>
                  <a:cubicBezTo>
                    <a:pt x="5848" y="9324"/>
                    <a:pt x="5580" y="8666"/>
                    <a:pt x="5587" y="7989"/>
                  </a:cubicBezTo>
                  <a:cubicBezTo>
                    <a:pt x="5601" y="7823"/>
                    <a:pt x="5486" y="7668"/>
                    <a:pt x="5304" y="7609"/>
                  </a:cubicBezTo>
                  <a:cubicBezTo>
                    <a:pt x="5063" y="7531"/>
                    <a:pt x="4798" y="7639"/>
                    <a:pt x="4710" y="7843"/>
                  </a:cubicBezTo>
                  <a:cubicBezTo>
                    <a:pt x="3686" y="7824"/>
                    <a:pt x="2712" y="7457"/>
                    <a:pt x="2011" y="6815"/>
                  </a:cubicBezTo>
                  <a:cubicBezTo>
                    <a:pt x="1377" y="6235"/>
                    <a:pt x="1014" y="5475"/>
                    <a:pt x="991" y="4681"/>
                  </a:cubicBezTo>
                  <a:lnTo>
                    <a:pt x="991" y="3456"/>
                  </a:lnTo>
                  <a:cubicBezTo>
                    <a:pt x="996" y="3282"/>
                    <a:pt x="1072" y="3115"/>
                    <a:pt x="1207" y="2984"/>
                  </a:cubicBezTo>
                  <a:cubicBezTo>
                    <a:pt x="1371" y="2827"/>
                    <a:pt x="1606" y="2736"/>
                    <a:pt x="1852" y="2736"/>
                  </a:cubicBezTo>
                  <a:lnTo>
                    <a:pt x="4607" y="2736"/>
                  </a:lnTo>
                  <a:lnTo>
                    <a:pt x="4607" y="4864"/>
                  </a:lnTo>
                  <a:cubicBezTo>
                    <a:pt x="4607" y="5099"/>
                    <a:pt x="4829" y="5289"/>
                    <a:pt x="5104" y="5289"/>
                  </a:cubicBezTo>
                  <a:cubicBezTo>
                    <a:pt x="5378" y="5289"/>
                    <a:pt x="5601" y="5098"/>
                    <a:pt x="5600" y="4864"/>
                  </a:cubicBezTo>
                  <a:lnTo>
                    <a:pt x="5600" y="851"/>
                  </a:lnTo>
                  <a:close/>
                  <a:moveTo>
                    <a:pt x="13883" y="2513"/>
                  </a:moveTo>
                  <a:cubicBezTo>
                    <a:pt x="13609" y="2513"/>
                    <a:pt x="13386" y="2703"/>
                    <a:pt x="13386" y="2938"/>
                  </a:cubicBezTo>
                  <a:cubicBezTo>
                    <a:pt x="13386" y="3173"/>
                    <a:pt x="13608" y="3364"/>
                    <a:pt x="13883" y="3364"/>
                  </a:cubicBezTo>
                  <a:cubicBezTo>
                    <a:pt x="14157" y="3364"/>
                    <a:pt x="14380" y="3173"/>
                    <a:pt x="14379" y="2938"/>
                  </a:cubicBezTo>
                  <a:cubicBezTo>
                    <a:pt x="14379" y="2703"/>
                    <a:pt x="14158" y="2513"/>
                    <a:pt x="13883" y="2513"/>
                  </a:cubicBezTo>
                  <a:close/>
                  <a:moveTo>
                    <a:pt x="16940" y="2736"/>
                  </a:moveTo>
                  <a:lnTo>
                    <a:pt x="19696" y="2736"/>
                  </a:lnTo>
                  <a:cubicBezTo>
                    <a:pt x="19942" y="2736"/>
                    <a:pt x="20177" y="2827"/>
                    <a:pt x="20341" y="2984"/>
                  </a:cubicBezTo>
                  <a:cubicBezTo>
                    <a:pt x="20477" y="3115"/>
                    <a:pt x="20553" y="3282"/>
                    <a:pt x="20557" y="3456"/>
                  </a:cubicBezTo>
                  <a:lnTo>
                    <a:pt x="20557" y="4681"/>
                  </a:lnTo>
                  <a:cubicBezTo>
                    <a:pt x="20535" y="5475"/>
                    <a:pt x="20172" y="6235"/>
                    <a:pt x="19538" y="6815"/>
                  </a:cubicBezTo>
                  <a:cubicBezTo>
                    <a:pt x="18860" y="7435"/>
                    <a:pt x="17927" y="7798"/>
                    <a:pt x="16940" y="7838"/>
                  </a:cubicBezTo>
                  <a:lnTo>
                    <a:pt x="16940" y="2736"/>
                  </a:lnTo>
                  <a:close/>
                  <a:moveTo>
                    <a:pt x="13890" y="4044"/>
                  </a:moveTo>
                  <a:cubicBezTo>
                    <a:pt x="13629" y="4041"/>
                    <a:pt x="13414" y="4221"/>
                    <a:pt x="13412" y="4445"/>
                  </a:cubicBezTo>
                  <a:lnTo>
                    <a:pt x="13412" y="7254"/>
                  </a:lnTo>
                  <a:cubicBezTo>
                    <a:pt x="13398" y="7509"/>
                    <a:pt x="13292" y="7754"/>
                    <a:pt x="13109" y="7955"/>
                  </a:cubicBezTo>
                  <a:cubicBezTo>
                    <a:pt x="12915" y="8168"/>
                    <a:pt x="12649" y="8318"/>
                    <a:pt x="12366" y="8435"/>
                  </a:cubicBezTo>
                  <a:cubicBezTo>
                    <a:pt x="12261" y="8478"/>
                    <a:pt x="12154" y="8517"/>
                    <a:pt x="12042" y="8541"/>
                  </a:cubicBezTo>
                  <a:cubicBezTo>
                    <a:pt x="11910" y="8570"/>
                    <a:pt x="11773" y="8579"/>
                    <a:pt x="11638" y="8567"/>
                  </a:cubicBezTo>
                  <a:cubicBezTo>
                    <a:pt x="11413" y="8572"/>
                    <a:pt x="11226" y="8716"/>
                    <a:pt x="11195" y="8906"/>
                  </a:cubicBezTo>
                  <a:cubicBezTo>
                    <a:pt x="11157" y="9146"/>
                    <a:pt x="11371" y="9362"/>
                    <a:pt x="11654" y="9368"/>
                  </a:cubicBezTo>
                  <a:cubicBezTo>
                    <a:pt x="11981" y="9384"/>
                    <a:pt x="12309" y="9343"/>
                    <a:pt x="12617" y="9247"/>
                  </a:cubicBezTo>
                  <a:cubicBezTo>
                    <a:pt x="13065" y="9108"/>
                    <a:pt x="13453" y="8861"/>
                    <a:pt x="13770" y="8556"/>
                  </a:cubicBezTo>
                  <a:cubicBezTo>
                    <a:pt x="13939" y="8394"/>
                    <a:pt x="14086" y="8216"/>
                    <a:pt x="14188" y="8019"/>
                  </a:cubicBezTo>
                  <a:cubicBezTo>
                    <a:pt x="14287" y="7828"/>
                    <a:pt x="14343" y="7622"/>
                    <a:pt x="14352" y="7412"/>
                  </a:cubicBezTo>
                  <a:lnTo>
                    <a:pt x="14352" y="4442"/>
                  </a:lnTo>
                  <a:cubicBezTo>
                    <a:pt x="14350" y="4224"/>
                    <a:pt x="14145" y="4047"/>
                    <a:pt x="13890" y="4044"/>
                  </a:cubicBezTo>
                  <a:close/>
                  <a:moveTo>
                    <a:pt x="5104" y="6129"/>
                  </a:moveTo>
                  <a:cubicBezTo>
                    <a:pt x="4830" y="6129"/>
                    <a:pt x="4607" y="6319"/>
                    <a:pt x="4607" y="6554"/>
                  </a:cubicBezTo>
                  <a:cubicBezTo>
                    <a:pt x="4607" y="6789"/>
                    <a:pt x="4829" y="6980"/>
                    <a:pt x="5104" y="6980"/>
                  </a:cubicBezTo>
                  <a:cubicBezTo>
                    <a:pt x="5378" y="6980"/>
                    <a:pt x="5601" y="6789"/>
                    <a:pt x="5600" y="6554"/>
                  </a:cubicBezTo>
                  <a:cubicBezTo>
                    <a:pt x="5600" y="6319"/>
                    <a:pt x="5378" y="6130"/>
                    <a:pt x="5104" y="6129"/>
                  </a:cubicBezTo>
                  <a:close/>
                  <a:moveTo>
                    <a:pt x="11879" y="11771"/>
                  </a:moveTo>
                  <a:cubicBezTo>
                    <a:pt x="11738" y="12396"/>
                    <a:pt x="11666" y="13031"/>
                    <a:pt x="11668" y="13667"/>
                  </a:cubicBezTo>
                  <a:cubicBezTo>
                    <a:pt x="11670" y="14258"/>
                    <a:pt x="11736" y="14847"/>
                    <a:pt x="11861" y="15427"/>
                  </a:cubicBezTo>
                  <a:lnTo>
                    <a:pt x="9682" y="15427"/>
                  </a:lnTo>
                  <a:cubicBezTo>
                    <a:pt x="9807" y="14847"/>
                    <a:pt x="9873" y="14258"/>
                    <a:pt x="9875" y="13667"/>
                  </a:cubicBezTo>
                  <a:cubicBezTo>
                    <a:pt x="9877" y="13033"/>
                    <a:pt x="9806" y="12400"/>
                    <a:pt x="9666" y="11777"/>
                  </a:cubicBezTo>
                  <a:lnTo>
                    <a:pt x="11879" y="11771"/>
                  </a:lnTo>
                  <a:close/>
                  <a:moveTo>
                    <a:pt x="7852" y="16226"/>
                  </a:moveTo>
                  <a:lnTo>
                    <a:pt x="13695" y="16226"/>
                  </a:lnTo>
                  <a:lnTo>
                    <a:pt x="13695" y="19176"/>
                  </a:lnTo>
                  <a:lnTo>
                    <a:pt x="10701" y="19176"/>
                  </a:lnTo>
                  <a:cubicBezTo>
                    <a:pt x="10453" y="19191"/>
                    <a:pt x="10258" y="19363"/>
                    <a:pt x="10248" y="19576"/>
                  </a:cubicBezTo>
                  <a:cubicBezTo>
                    <a:pt x="10238" y="19802"/>
                    <a:pt x="10437" y="19995"/>
                    <a:pt x="10701" y="20013"/>
                  </a:cubicBezTo>
                  <a:lnTo>
                    <a:pt x="15202" y="20013"/>
                  </a:lnTo>
                  <a:cubicBezTo>
                    <a:pt x="15405" y="20020"/>
                    <a:pt x="15598" y="20096"/>
                    <a:pt x="15736" y="20225"/>
                  </a:cubicBezTo>
                  <a:cubicBezTo>
                    <a:pt x="15853" y="20334"/>
                    <a:pt x="15923" y="20473"/>
                    <a:pt x="15936" y="20620"/>
                  </a:cubicBezTo>
                  <a:lnTo>
                    <a:pt x="15936" y="20755"/>
                  </a:lnTo>
                  <a:lnTo>
                    <a:pt x="5635" y="20755"/>
                  </a:lnTo>
                  <a:lnTo>
                    <a:pt x="5635" y="20620"/>
                  </a:lnTo>
                  <a:cubicBezTo>
                    <a:pt x="5669" y="20461"/>
                    <a:pt x="5764" y="20317"/>
                    <a:pt x="5904" y="20210"/>
                  </a:cubicBezTo>
                  <a:cubicBezTo>
                    <a:pt x="6065" y="20087"/>
                    <a:pt x="6276" y="20020"/>
                    <a:pt x="6492" y="20025"/>
                  </a:cubicBezTo>
                  <a:lnTo>
                    <a:pt x="8093" y="20025"/>
                  </a:lnTo>
                  <a:cubicBezTo>
                    <a:pt x="8356" y="20011"/>
                    <a:pt x="8559" y="19820"/>
                    <a:pt x="8551" y="19595"/>
                  </a:cubicBezTo>
                  <a:cubicBezTo>
                    <a:pt x="8544" y="19379"/>
                    <a:pt x="8344" y="19204"/>
                    <a:pt x="8093" y="19192"/>
                  </a:cubicBezTo>
                  <a:lnTo>
                    <a:pt x="7852" y="19192"/>
                  </a:lnTo>
                  <a:lnTo>
                    <a:pt x="7852" y="16226"/>
                  </a:lnTo>
                  <a:close/>
                </a:path>
              </a:pathLst>
            </a:custGeom>
            <a:gradFill>
              <a:gsLst>
                <a:gs pos="0">
                  <a:schemeClr val="accent1"/>
                </a:gs>
                <a:gs pos="100000">
                  <a:schemeClr val="accent3"/>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solidFill>
                  <a:srgbClr val="FFFFFF"/>
                </a:solidFill>
                <a:latin typeface="+mn-lt"/>
                <a:ea typeface="+mn-ea"/>
                <a:cs typeface="+mn-cs"/>
                <a:sym typeface="Helvetica Neue Medium"/>
              </a:endParaRPr>
            </a:p>
          </p:txBody>
        </p:sp>
      </p:grpSp>
      <p:grpSp>
        <p:nvGrpSpPr>
          <p:cNvPr id="20" name="Group 19"/>
          <p:cNvGrpSpPr/>
          <p:nvPr/>
        </p:nvGrpSpPr>
        <p:grpSpPr>
          <a:xfrm>
            <a:off x="17373444" y="4142074"/>
            <a:ext cx="5358151" cy="2826192"/>
            <a:chOff x="1633251" y="4766997"/>
            <a:chExt cx="5358151" cy="2826192"/>
          </a:xfrm>
        </p:grpSpPr>
        <p:sp>
          <p:nvSpPr>
            <p:cNvPr id="22" name="Rectangle 21"/>
            <p:cNvSpPr/>
            <p:nvPr/>
          </p:nvSpPr>
          <p:spPr>
            <a:xfrm>
              <a:off x="1633251" y="5907663"/>
              <a:ext cx="5358151" cy="1685526"/>
            </a:xfrm>
            <a:prstGeom prst="rect">
              <a:avLst/>
            </a:prstGeom>
          </p:spPr>
          <p:txBody>
            <a:bodyPr wrap="square">
              <a:spAutoFit/>
            </a:bodyPr>
            <a:lstStyle/>
            <a:p>
              <a:pPr>
                <a:lnSpc>
                  <a:spcPct val="150000"/>
                </a:lnSpc>
                <a:defRPr/>
              </a:pPr>
              <a:r>
                <a:rPr lang="en-US" sz="2400" dirty="0">
                  <a:solidFill>
                    <a:schemeClr val="tx1"/>
                  </a:solidFill>
                  <a:latin typeface="Open Sans" charset="0"/>
                  <a:ea typeface="Open Sans" charset="0"/>
                  <a:cs typeface="Open Sans" charset="0"/>
                </a:rPr>
                <a:t>When there is a lot of demand we can provide customized personal tour packages for the user</a:t>
              </a:r>
            </a:p>
          </p:txBody>
        </p:sp>
        <p:sp>
          <p:nvSpPr>
            <p:cNvPr id="23" name="Text Box 3"/>
            <p:cNvSpPr txBox="1">
              <a:spLocks/>
            </p:cNvSpPr>
            <p:nvPr/>
          </p:nvSpPr>
          <p:spPr bwMode="auto">
            <a:xfrm>
              <a:off x="1678832" y="4766997"/>
              <a:ext cx="4608512" cy="641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3200" dirty="0">
                  <a:solidFill>
                    <a:schemeClr val="accent1"/>
                  </a:solidFill>
                  <a:latin typeface="Open Sans Light" charset="0"/>
                  <a:ea typeface="Open Sans Light" charset="0"/>
                  <a:cs typeface="Open Sans Light" charset="0"/>
                  <a:sym typeface="Poppins Medium" charset="0"/>
                </a:rPr>
                <a:t>Customized Packaged tours</a:t>
              </a:r>
            </a:p>
          </p:txBody>
        </p:sp>
      </p:grpSp>
      <p:grpSp>
        <p:nvGrpSpPr>
          <p:cNvPr id="19" name="Group 18"/>
          <p:cNvGrpSpPr/>
          <p:nvPr/>
        </p:nvGrpSpPr>
        <p:grpSpPr>
          <a:xfrm>
            <a:off x="1574451" y="4067296"/>
            <a:ext cx="13703355" cy="5136634"/>
            <a:chOff x="1574451" y="4067296"/>
            <a:chExt cx="13703355" cy="5136634"/>
          </a:xfrm>
        </p:grpSpPr>
        <p:sp>
          <p:nvSpPr>
            <p:cNvPr id="35" name="Rectangle 34"/>
            <p:cNvSpPr/>
            <p:nvPr/>
          </p:nvSpPr>
          <p:spPr>
            <a:xfrm>
              <a:off x="10021222" y="5302413"/>
              <a:ext cx="5256584" cy="3901517"/>
            </a:xfrm>
            <a:prstGeom prst="rect">
              <a:avLst/>
            </a:prstGeom>
          </p:spPr>
          <p:txBody>
            <a:bodyPr wrap="square">
              <a:spAutoFit/>
            </a:bodyPr>
            <a:lstStyle/>
            <a:p>
              <a:pPr>
                <a:lnSpc>
                  <a:spcPct val="150000"/>
                </a:lnSpc>
                <a:defRPr/>
              </a:pPr>
              <a:r>
                <a:rPr lang="en-US" sz="2400" dirty="0">
                  <a:solidFill>
                    <a:schemeClr val="tx1"/>
                  </a:solidFill>
                  <a:latin typeface="Open Sans" charset="0"/>
                  <a:ea typeface="Open Sans" charset="0"/>
                  <a:cs typeface="Open Sans" charset="0"/>
                </a:rPr>
                <a:t>Wait you can keep a track of all the stuff on our plan, whether you are on time, what places to visit, etc. for ex: An alert is like reach airport by 10am, flight departs at 12pm. Also a voice based assistant like the voice that plays in Google Maps directions</a:t>
              </a:r>
            </a:p>
          </p:txBody>
        </p:sp>
        <p:sp>
          <p:nvSpPr>
            <p:cNvPr id="36" name="Text Box 3"/>
            <p:cNvSpPr txBox="1">
              <a:spLocks/>
            </p:cNvSpPr>
            <p:nvPr/>
          </p:nvSpPr>
          <p:spPr bwMode="auto">
            <a:xfrm>
              <a:off x="10047950" y="4216853"/>
              <a:ext cx="4608512" cy="641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en-US" altLang="x-none" sz="3200" dirty="0">
                  <a:solidFill>
                    <a:schemeClr val="accent1"/>
                  </a:solidFill>
                  <a:latin typeface="Open Sans Light" charset="0"/>
                  <a:ea typeface="Open Sans Light" charset="0"/>
                  <a:cs typeface="Open Sans Light" charset="0"/>
                  <a:sym typeface="Poppins Medium" charset="0"/>
                </a:rPr>
                <a:t>App Based Alert</a:t>
              </a:r>
            </a:p>
          </p:txBody>
        </p:sp>
        <p:sp>
          <p:nvSpPr>
            <p:cNvPr id="37" name="Shape"/>
            <p:cNvSpPr/>
            <p:nvPr/>
          </p:nvSpPr>
          <p:spPr>
            <a:xfrm>
              <a:off x="8966967" y="4067296"/>
              <a:ext cx="779200" cy="790955"/>
            </a:xfrm>
            <a:custGeom>
              <a:avLst/>
              <a:gdLst/>
              <a:ahLst/>
              <a:cxnLst>
                <a:cxn ang="0">
                  <a:pos x="wd2" y="hd2"/>
                </a:cxn>
                <a:cxn ang="5400000">
                  <a:pos x="wd2" y="hd2"/>
                </a:cxn>
                <a:cxn ang="10800000">
                  <a:pos x="wd2" y="hd2"/>
                </a:cxn>
                <a:cxn ang="16200000">
                  <a:pos x="wd2" y="hd2"/>
                </a:cxn>
              </a:cxnLst>
              <a:rect l="0" t="0" r="r" b="b"/>
              <a:pathLst>
                <a:path w="21591" h="21596" extrusionOk="0">
                  <a:moveTo>
                    <a:pt x="10782" y="0"/>
                  </a:moveTo>
                  <a:cubicBezTo>
                    <a:pt x="10563" y="0"/>
                    <a:pt x="10385" y="176"/>
                    <a:pt x="10385" y="392"/>
                  </a:cubicBezTo>
                  <a:lnTo>
                    <a:pt x="10385" y="2633"/>
                  </a:lnTo>
                  <a:cubicBezTo>
                    <a:pt x="10385" y="2849"/>
                    <a:pt x="10563" y="3025"/>
                    <a:pt x="10782" y="3025"/>
                  </a:cubicBezTo>
                  <a:cubicBezTo>
                    <a:pt x="11002" y="3025"/>
                    <a:pt x="11181" y="2849"/>
                    <a:pt x="11181" y="2633"/>
                  </a:cubicBezTo>
                  <a:lnTo>
                    <a:pt x="11181" y="392"/>
                  </a:lnTo>
                  <a:cubicBezTo>
                    <a:pt x="11181" y="176"/>
                    <a:pt x="11002" y="0"/>
                    <a:pt x="10782" y="0"/>
                  </a:cubicBezTo>
                  <a:close/>
                  <a:moveTo>
                    <a:pt x="7088" y="1572"/>
                  </a:moveTo>
                  <a:cubicBezTo>
                    <a:pt x="6986" y="1572"/>
                    <a:pt x="6884" y="1610"/>
                    <a:pt x="6807" y="1687"/>
                  </a:cubicBezTo>
                  <a:cubicBezTo>
                    <a:pt x="6651" y="1840"/>
                    <a:pt x="6651" y="2088"/>
                    <a:pt x="6807" y="2241"/>
                  </a:cubicBezTo>
                  <a:lnTo>
                    <a:pt x="8415" y="3825"/>
                  </a:lnTo>
                  <a:cubicBezTo>
                    <a:pt x="8571" y="3978"/>
                    <a:pt x="8823" y="3978"/>
                    <a:pt x="8978" y="3825"/>
                  </a:cubicBezTo>
                  <a:cubicBezTo>
                    <a:pt x="9134" y="3672"/>
                    <a:pt x="9134" y="3424"/>
                    <a:pt x="8978" y="3271"/>
                  </a:cubicBezTo>
                  <a:lnTo>
                    <a:pt x="7370" y="1687"/>
                  </a:lnTo>
                  <a:cubicBezTo>
                    <a:pt x="7292" y="1610"/>
                    <a:pt x="7190" y="1572"/>
                    <a:pt x="7088" y="1572"/>
                  </a:cubicBezTo>
                  <a:close/>
                  <a:moveTo>
                    <a:pt x="14478" y="1572"/>
                  </a:moveTo>
                  <a:cubicBezTo>
                    <a:pt x="14376" y="1572"/>
                    <a:pt x="14274" y="1610"/>
                    <a:pt x="14196" y="1687"/>
                  </a:cubicBezTo>
                  <a:lnTo>
                    <a:pt x="12587" y="3271"/>
                  </a:lnTo>
                  <a:cubicBezTo>
                    <a:pt x="12431" y="3424"/>
                    <a:pt x="12431" y="3672"/>
                    <a:pt x="12587" y="3825"/>
                  </a:cubicBezTo>
                  <a:cubicBezTo>
                    <a:pt x="12742" y="3978"/>
                    <a:pt x="12994" y="3978"/>
                    <a:pt x="13150" y="3825"/>
                  </a:cubicBezTo>
                  <a:lnTo>
                    <a:pt x="14759" y="2241"/>
                  </a:lnTo>
                  <a:cubicBezTo>
                    <a:pt x="14915" y="2088"/>
                    <a:pt x="14915" y="1840"/>
                    <a:pt x="14759" y="1687"/>
                  </a:cubicBezTo>
                  <a:cubicBezTo>
                    <a:pt x="14681" y="1610"/>
                    <a:pt x="14580" y="1572"/>
                    <a:pt x="14478" y="1572"/>
                  </a:cubicBezTo>
                  <a:close/>
                  <a:moveTo>
                    <a:pt x="4148" y="5077"/>
                  </a:moveTo>
                  <a:cubicBezTo>
                    <a:pt x="4078" y="5080"/>
                    <a:pt x="4010" y="5098"/>
                    <a:pt x="3947" y="5128"/>
                  </a:cubicBezTo>
                  <a:cubicBezTo>
                    <a:pt x="3879" y="5161"/>
                    <a:pt x="3819" y="5208"/>
                    <a:pt x="3772" y="5267"/>
                  </a:cubicBezTo>
                  <a:lnTo>
                    <a:pt x="113" y="9337"/>
                  </a:lnTo>
                  <a:cubicBezTo>
                    <a:pt x="49" y="9411"/>
                    <a:pt x="10" y="9503"/>
                    <a:pt x="2" y="9600"/>
                  </a:cubicBezTo>
                  <a:cubicBezTo>
                    <a:pt x="-9" y="9725"/>
                    <a:pt x="31" y="9848"/>
                    <a:pt x="113" y="9943"/>
                  </a:cubicBezTo>
                  <a:lnTo>
                    <a:pt x="10458" y="21450"/>
                  </a:lnTo>
                  <a:cubicBezTo>
                    <a:pt x="10531" y="21539"/>
                    <a:pt x="10641" y="21593"/>
                    <a:pt x="10757" y="21596"/>
                  </a:cubicBezTo>
                  <a:cubicBezTo>
                    <a:pt x="10883" y="21600"/>
                    <a:pt x="11003" y="21546"/>
                    <a:pt x="11082" y="21450"/>
                  </a:cubicBezTo>
                  <a:lnTo>
                    <a:pt x="21496" y="9908"/>
                  </a:lnTo>
                  <a:cubicBezTo>
                    <a:pt x="21557" y="9835"/>
                    <a:pt x="21591" y="9742"/>
                    <a:pt x="21591" y="9647"/>
                  </a:cubicBezTo>
                  <a:cubicBezTo>
                    <a:pt x="21590" y="9553"/>
                    <a:pt x="21557" y="9461"/>
                    <a:pt x="21496" y="9388"/>
                  </a:cubicBezTo>
                  <a:lnTo>
                    <a:pt x="17763" y="5226"/>
                  </a:lnTo>
                  <a:cubicBezTo>
                    <a:pt x="17721" y="5183"/>
                    <a:pt x="17670" y="5148"/>
                    <a:pt x="17615" y="5122"/>
                  </a:cubicBezTo>
                  <a:cubicBezTo>
                    <a:pt x="17556" y="5095"/>
                    <a:pt x="17492" y="5080"/>
                    <a:pt x="17427" y="5077"/>
                  </a:cubicBezTo>
                  <a:lnTo>
                    <a:pt x="4148" y="5077"/>
                  </a:lnTo>
                  <a:close/>
                  <a:moveTo>
                    <a:pt x="4826" y="5895"/>
                  </a:moveTo>
                  <a:lnTo>
                    <a:pt x="9909" y="5895"/>
                  </a:lnTo>
                  <a:lnTo>
                    <a:pt x="6760" y="8995"/>
                  </a:lnTo>
                  <a:lnTo>
                    <a:pt x="4826" y="5895"/>
                  </a:lnTo>
                  <a:close/>
                  <a:moveTo>
                    <a:pt x="11669" y="5895"/>
                  </a:moveTo>
                  <a:lnTo>
                    <a:pt x="16761" y="5895"/>
                  </a:lnTo>
                  <a:lnTo>
                    <a:pt x="14778" y="8955"/>
                  </a:lnTo>
                  <a:lnTo>
                    <a:pt x="11669" y="5895"/>
                  </a:lnTo>
                  <a:close/>
                  <a:moveTo>
                    <a:pt x="10789" y="6137"/>
                  </a:moveTo>
                  <a:lnTo>
                    <a:pt x="13960" y="9259"/>
                  </a:lnTo>
                  <a:lnTo>
                    <a:pt x="7617" y="9259"/>
                  </a:lnTo>
                  <a:lnTo>
                    <a:pt x="10789" y="6137"/>
                  </a:lnTo>
                  <a:close/>
                  <a:moveTo>
                    <a:pt x="4066" y="6173"/>
                  </a:moveTo>
                  <a:lnTo>
                    <a:pt x="5990" y="9259"/>
                  </a:lnTo>
                  <a:lnTo>
                    <a:pt x="1189" y="9259"/>
                  </a:lnTo>
                  <a:lnTo>
                    <a:pt x="4066" y="6173"/>
                  </a:lnTo>
                  <a:close/>
                  <a:moveTo>
                    <a:pt x="17521" y="6181"/>
                  </a:moveTo>
                  <a:lnTo>
                    <a:pt x="20263" y="9259"/>
                  </a:lnTo>
                  <a:lnTo>
                    <a:pt x="15526" y="9259"/>
                  </a:lnTo>
                  <a:lnTo>
                    <a:pt x="17521" y="6181"/>
                  </a:lnTo>
                  <a:close/>
                  <a:moveTo>
                    <a:pt x="1331" y="10043"/>
                  </a:moveTo>
                  <a:lnTo>
                    <a:pt x="6394" y="10043"/>
                  </a:lnTo>
                  <a:lnTo>
                    <a:pt x="9958" y="19619"/>
                  </a:lnTo>
                  <a:lnTo>
                    <a:pt x="1331" y="10043"/>
                  </a:lnTo>
                  <a:close/>
                  <a:moveTo>
                    <a:pt x="7241" y="10043"/>
                  </a:moveTo>
                  <a:lnTo>
                    <a:pt x="20194" y="10043"/>
                  </a:lnTo>
                  <a:lnTo>
                    <a:pt x="11565" y="19704"/>
                  </a:lnTo>
                  <a:lnTo>
                    <a:pt x="14122" y="12993"/>
                  </a:lnTo>
                  <a:cubicBezTo>
                    <a:pt x="14199" y="12790"/>
                    <a:pt x="14095" y="12564"/>
                    <a:pt x="13889" y="12488"/>
                  </a:cubicBezTo>
                  <a:cubicBezTo>
                    <a:pt x="13683" y="12412"/>
                    <a:pt x="13454" y="12515"/>
                    <a:pt x="13377" y="12717"/>
                  </a:cubicBezTo>
                  <a:lnTo>
                    <a:pt x="10776" y="19540"/>
                  </a:lnTo>
                  <a:lnTo>
                    <a:pt x="7241" y="10043"/>
                  </a:lnTo>
                  <a:close/>
                  <a:moveTo>
                    <a:pt x="14285" y="10906"/>
                  </a:moveTo>
                  <a:cubicBezTo>
                    <a:pt x="14130" y="10912"/>
                    <a:pt x="13987" y="11008"/>
                    <a:pt x="13929" y="11160"/>
                  </a:cubicBezTo>
                  <a:lnTo>
                    <a:pt x="13924" y="11173"/>
                  </a:lnTo>
                  <a:cubicBezTo>
                    <a:pt x="13846" y="11375"/>
                    <a:pt x="13951" y="11602"/>
                    <a:pt x="14157" y="11678"/>
                  </a:cubicBezTo>
                  <a:cubicBezTo>
                    <a:pt x="14363" y="11754"/>
                    <a:pt x="14592" y="11651"/>
                    <a:pt x="14669" y="11448"/>
                  </a:cubicBezTo>
                  <a:lnTo>
                    <a:pt x="14674" y="11435"/>
                  </a:lnTo>
                  <a:cubicBezTo>
                    <a:pt x="14751" y="11232"/>
                    <a:pt x="14647" y="11007"/>
                    <a:pt x="14441" y="10931"/>
                  </a:cubicBezTo>
                  <a:cubicBezTo>
                    <a:pt x="14390" y="10912"/>
                    <a:pt x="14337" y="10904"/>
                    <a:pt x="14285" y="10906"/>
                  </a:cubicBezTo>
                  <a:close/>
                </a:path>
              </a:pathLst>
            </a:custGeom>
            <a:gradFill>
              <a:gsLst>
                <a:gs pos="0">
                  <a:schemeClr val="accent1"/>
                </a:gs>
                <a:gs pos="100000">
                  <a:schemeClr val="accent3"/>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a:solidFill>
                  <a:srgbClr val="FFFFFF"/>
                </a:solidFill>
                <a:latin typeface="+mn-lt"/>
                <a:ea typeface="+mn-ea"/>
                <a:cs typeface="+mn-cs"/>
                <a:sym typeface="Helvetica Neue Medium"/>
              </a:endParaRPr>
            </a:p>
          </p:txBody>
        </p:sp>
        <p:sp>
          <p:nvSpPr>
            <p:cNvPr id="38" name="Shape"/>
            <p:cNvSpPr/>
            <p:nvPr/>
          </p:nvSpPr>
          <p:spPr>
            <a:xfrm>
              <a:off x="1574451" y="4216853"/>
              <a:ext cx="905218" cy="667550"/>
            </a:xfrm>
            <a:custGeom>
              <a:avLst/>
              <a:gdLst/>
              <a:ahLst/>
              <a:cxnLst>
                <a:cxn ang="0">
                  <a:pos x="wd2" y="hd2"/>
                </a:cxn>
                <a:cxn ang="5400000">
                  <a:pos x="wd2" y="hd2"/>
                </a:cxn>
                <a:cxn ang="10800000">
                  <a:pos x="wd2" y="hd2"/>
                </a:cxn>
                <a:cxn ang="16200000">
                  <a:pos x="wd2" y="hd2"/>
                </a:cxn>
              </a:cxnLst>
              <a:rect l="0" t="0" r="r" b="b"/>
              <a:pathLst>
                <a:path w="21600" h="21459" extrusionOk="0">
                  <a:moveTo>
                    <a:pt x="5389" y="0"/>
                  </a:moveTo>
                  <a:cubicBezTo>
                    <a:pt x="5281" y="0"/>
                    <a:pt x="5174" y="55"/>
                    <a:pt x="5092" y="166"/>
                  </a:cubicBezTo>
                  <a:cubicBezTo>
                    <a:pt x="4928" y="386"/>
                    <a:pt x="4928" y="743"/>
                    <a:pt x="5092" y="963"/>
                  </a:cubicBezTo>
                  <a:cubicBezTo>
                    <a:pt x="5256" y="1183"/>
                    <a:pt x="5522" y="1183"/>
                    <a:pt x="5686" y="963"/>
                  </a:cubicBezTo>
                  <a:cubicBezTo>
                    <a:pt x="5849" y="743"/>
                    <a:pt x="5849" y="386"/>
                    <a:pt x="5686" y="166"/>
                  </a:cubicBezTo>
                  <a:cubicBezTo>
                    <a:pt x="5604" y="55"/>
                    <a:pt x="5496" y="0"/>
                    <a:pt x="5389" y="0"/>
                  </a:cubicBezTo>
                  <a:close/>
                  <a:moveTo>
                    <a:pt x="16177" y="0"/>
                  </a:moveTo>
                  <a:cubicBezTo>
                    <a:pt x="16070" y="0"/>
                    <a:pt x="15962" y="55"/>
                    <a:pt x="15881" y="166"/>
                  </a:cubicBezTo>
                  <a:cubicBezTo>
                    <a:pt x="15717" y="386"/>
                    <a:pt x="15717" y="743"/>
                    <a:pt x="15881" y="963"/>
                  </a:cubicBezTo>
                  <a:cubicBezTo>
                    <a:pt x="16044" y="1183"/>
                    <a:pt x="16310" y="1183"/>
                    <a:pt x="16474" y="963"/>
                  </a:cubicBezTo>
                  <a:cubicBezTo>
                    <a:pt x="16638" y="743"/>
                    <a:pt x="16638" y="386"/>
                    <a:pt x="16474" y="166"/>
                  </a:cubicBezTo>
                  <a:cubicBezTo>
                    <a:pt x="16392" y="55"/>
                    <a:pt x="16285" y="0"/>
                    <a:pt x="16177" y="0"/>
                  </a:cubicBezTo>
                  <a:close/>
                  <a:moveTo>
                    <a:pt x="15196" y="1212"/>
                  </a:moveTo>
                  <a:cubicBezTo>
                    <a:pt x="15102" y="1214"/>
                    <a:pt x="15008" y="1259"/>
                    <a:pt x="14934" y="1348"/>
                  </a:cubicBezTo>
                  <a:lnTo>
                    <a:pt x="13740" y="2954"/>
                  </a:lnTo>
                  <a:cubicBezTo>
                    <a:pt x="13581" y="3168"/>
                    <a:pt x="13462" y="3329"/>
                    <a:pt x="13367" y="3473"/>
                  </a:cubicBezTo>
                  <a:cubicBezTo>
                    <a:pt x="13273" y="3618"/>
                    <a:pt x="13204" y="3747"/>
                    <a:pt x="13147" y="3896"/>
                  </a:cubicBezTo>
                  <a:cubicBezTo>
                    <a:pt x="13088" y="4066"/>
                    <a:pt x="13058" y="4249"/>
                    <a:pt x="13058" y="4432"/>
                  </a:cubicBezTo>
                  <a:cubicBezTo>
                    <a:pt x="13058" y="4615"/>
                    <a:pt x="13088" y="4798"/>
                    <a:pt x="13147" y="4968"/>
                  </a:cubicBezTo>
                  <a:cubicBezTo>
                    <a:pt x="13149" y="4973"/>
                    <a:pt x="13151" y="4977"/>
                    <a:pt x="13153" y="4982"/>
                  </a:cubicBezTo>
                  <a:lnTo>
                    <a:pt x="12665" y="5640"/>
                  </a:lnTo>
                  <a:lnTo>
                    <a:pt x="9119" y="5640"/>
                  </a:lnTo>
                  <a:lnTo>
                    <a:pt x="8490" y="4848"/>
                  </a:lnTo>
                  <a:cubicBezTo>
                    <a:pt x="8524" y="4713"/>
                    <a:pt x="8542" y="4573"/>
                    <a:pt x="8542" y="4432"/>
                  </a:cubicBezTo>
                  <a:cubicBezTo>
                    <a:pt x="8542" y="4249"/>
                    <a:pt x="8512" y="4066"/>
                    <a:pt x="8453" y="3896"/>
                  </a:cubicBezTo>
                  <a:cubicBezTo>
                    <a:pt x="8396" y="3747"/>
                    <a:pt x="8327" y="3618"/>
                    <a:pt x="8234" y="3475"/>
                  </a:cubicBezTo>
                  <a:cubicBezTo>
                    <a:pt x="8140" y="3331"/>
                    <a:pt x="8022" y="3172"/>
                    <a:pt x="7865" y="2961"/>
                  </a:cubicBezTo>
                  <a:lnTo>
                    <a:pt x="6724" y="1426"/>
                  </a:lnTo>
                  <a:cubicBezTo>
                    <a:pt x="6548" y="1203"/>
                    <a:pt x="6269" y="1226"/>
                    <a:pt x="6114" y="1475"/>
                  </a:cubicBezTo>
                  <a:cubicBezTo>
                    <a:pt x="5993" y="1670"/>
                    <a:pt x="5987" y="1952"/>
                    <a:pt x="6101" y="2155"/>
                  </a:cubicBezTo>
                  <a:lnTo>
                    <a:pt x="7564" y="4123"/>
                  </a:lnTo>
                  <a:cubicBezTo>
                    <a:pt x="7594" y="4163"/>
                    <a:pt x="7617" y="4194"/>
                    <a:pt x="7635" y="4221"/>
                  </a:cubicBezTo>
                  <a:cubicBezTo>
                    <a:pt x="7652" y="4249"/>
                    <a:pt x="7666" y="4273"/>
                    <a:pt x="7677" y="4301"/>
                  </a:cubicBezTo>
                  <a:cubicBezTo>
                    <a:pt x="7688" y="4334"/>
                    <a:pt x="7694" y="4369"/>
                    <a:pt x="7694" y="4404"/>
                  </a:cubicBezTo>
                  <a:cubicBezTo>
                    <a:pt x="7694" y="4439"/>
                    <a:pt x="7688" y="4473"/>
                    <a:pt x="7677" y="4506"/>
                  </a:cubicBezTo>
                  <a:cubicBezTo>
                    <a:pt x="7666" y="4534"/>
                    <a:pt x="7653" y="4558"/>
                    <a:pt x="7635" y="4586"/>
                  </a:cubicBezTo>
                  <a:cubicBezTo>
                    <a:pt x="7616" y="4613"/>
                    <a:pt x="7593" y="4644"/>
                    <a:pt x="7563" y="4685"/>
                  </a:cubicBezTo>
                  <a:lnTo>
                    <a:pt x="3327" y="10386"/>
                  </a:lnTo>
                  <a:cubicBezTo>
                    <a:pt x="3297" y="10427"/>
                    <a:pt x="3274" y="10457"/>
                    <a:pt x="3254" y="10481"/>
                  </a:cubicBezTo>
                  <a:cubicBezTo>
                    <a:pt x="3233" y="10505"/>
                    <a:pt x="3215" y="10522"/>
                    <a:pt x="3194" y="10537"/>
                  </a:cubicBezTo>
                  <a:cubicBezTo>
                    <a:pt x="3170" y="10552"/>
                    <a:pt x="3144" y="10560"/>
                    <a:pt x="3119" y="10560"/>
                  </a:cubicBezTo>
                  <a:cubicBezTo>
                    <a:pt x="3093" y="10560"/>
                    <a:pt x="3067" y="10552"/>
                    <a:pt x="3042" y="10537"/>
                  </a:cubicBezTo>
                  <a:cubicBezTo>
                    <a:pt x="3021" y="10522"/>
                    <a:pt x="3003" y="10504"/>
                    <a:pt x="2983" y="10480"/>
                  </a:cubicBezTo>
                  <a:cubicBezTo>
                    <a:pt x="2962" y="10456"/>
                    <a:pt x="2939" y="10426"/>
                    <a:pt x="2909" y="10385"/>
                  </a:cubicBezTo>
                  <a:lnTo>
                    <a:pt x="977" y="7786"/>
                  </a:lnTo>
                  <a:cubicBezTo>
                    <a:pt x="948" y="7746"/>
                    <a:pt x="925" y="7715"/>
                    <a:pt x="907" y="7688"/>
                  </a:cubicBezTo>
                  <a:cubicBezTo>
                    <a:pt x="889" y="7660"/>
                    <a:pt x="877" y="7636"/>
                    <a:pt x="866" y="7607"/>
                  </a:cubicBezTo>
                  <a:cubicBezTo>
                    <a:pt x="854" y="7575"/>
                    <a:pt x="849" y="7541"/>
                    <a:pt x="849" y="7506"/>
                  </a:cubicBezTo>
                  <a:cubicBezTo>
                    <a:pt x="849" y="7471"/>
                    <a:pt x="854" y="7436"/>
                    <a:pt x="866" y="7403"/>
                  </a:cubicBezTo>
                  <a:cubicBezTo>
                    <a:pt x="877" y="7375"/>
                    <a:pt x="889" y="7351"/>
                    <a:pt x="907" y="7323"/>
                  </a:cubicBezTo>
                  <a:cubicBezTo>
                    <a:pt x="925" y="7295"/>
                    <a:pt x="948" y="7265"/>
                    <a:pt x="977" y="7224"/>
                  </a:cubicBezTo>
                  <a:lnTo>
                    <a:pt x="4577" y="2380"/>
                  </a:lnTo>
                  <a:cubicBezTo>
                    <a:pt x="4723" y="2203"/>
                    <a:pt x="4756" y="1912"/>
                    <a:pt x="4654" y="1686"/>
                  </a:cubicBezTo>
                  <a:cubicBezTo>
                    <a:pt x="4504" y="1350"/>
                    <a:pt x="4155" y="1302"/>
                    <a:pt x="3957" y="1590"/>
                  </a:cubicBezTo>
                  <a:lnTo>
                    <a:pt x="682" y="5999"/>
                  </a:lnTo>
                  <a:cubicBezTo>
                    <a:pt x="523" y="6213"/>
                    <a:pt x="403" y="6374"/>
                    <a:pt x="309" y="6518"/>
                  </a:cubicBezTo>
                  <a:cubicBezTo>
                    <a:pt x="215" y="6663"/>
                    <a:pt x="146" y="6791"/>
                    <a:pt x="88" y="6941"/>
                  </a:cubicBezTo>
                  <a:cubicBezTo>
                    <a:pt x="30" y="7111"/>
                    <a:pt x="0" y="7294"/>
                    <a:pt x="0" y="7477"/>
                  </a:cubicBezTo>
                  <a:cubicBezTo>
                    <a:pt x="0" y="7660"/>
                    <a:pt x="30" y="7843"/>
                    <a:pt x="88" y="8013"/>
                  </a:cubicBezTo>
                  <a:cubicBezTo>
                    <a:pt x="146" y="8162"/>
                    <a:pt x="215" y="8291"/>
                    <a:pt x="308" y="8434"/>
                  </a:cubicBezTo>
                  <a:cubicBezTo>
                    <a:pt x="401" y="8578"/>
                    <a:pt x="520" y="8737"/>
                    <a:pt x="676" y="8948"/>
                  </a:cubicBezTo>
                  <a:lnTo>
                    <a:pt x="2041" y="10784"/>
                  </a:lnTo>
                  <a:cubicBezTo>
                    <a:pt x="2200" y="10999"/>
                    <a:pt x="2319" y="11159"/>
                    <a:pt x="2427" y="11286"/>
                  </a:cubicBezTo>
                  <a:cubicBezTo>
                    <a:pt x="2534" y="11412"/>
                    <a:pt x="2630" y="11505"/>
                    <a:pt x="2741" y="11583"/>
                  </a:cubicBezTo>
                  <a:cubicBezTo>
                    <a:pt x="2868" y="11662"/>
                    <a:pt x="3004" y="11702"/>
                    <a:pt x="3140" y="11702"/>
                  </a:cubicBezTo>
                  <a:cubicBezTo>
                    <a:pt x="3242" y="11702"/>
                    <a:pt x="3345" y="11679"/>
                    <a:pt x="3444" y="11634"/>
                  </a:cubicBezTo>
                  <a:lnTo>
                    <a:pt x="4917" y="13617"/>
                  </a:lnTo>
                  <a:cubicBezTo>
                    <a:pt x="4638" y="14347"/>
                    <a:pt x="4725" y="15266"/>
                    <a:pt x="5180" y="15879"/>
                  </a:cubicBezTo>
                  <a:cubicBezTo>
                    <a:pt x="5473" y="16273"/>
                    <a:pt x="5861" y="16461"/>
                    <a:pt x="6245" y="16444"/>
                  </a:cubicBezTo>
                  <a:cubicBezTo>
                    <a:pt x="6240" y="16951"/>
                    <a:pt x="6380" y="17459"/>
                    <a:pt x="6667" y="17846"/>
                  </a:cubicBezTo>
                  <a:cubicBezTo>
                    <a:pt x="6957" y="18236"/>
                    <a:pt x="7340" y="18424"/>
                    <a:pt x="7721" y="18412"/>
                  </a:cubicBezTo>
                  <a:cubicBezTo>
                    <a:pt x="7709" y="18929"/>
                    <a:pt x="7848" y="19452"/>
                    <a:pt x="8141" y="19847"/>
                  </a:cubicBezTo>
                  <a:cubicBezTo>
                    <a:pt x="8603" y="20468"/>
                    <a:pt x="9300" y="20579"/>
                    <a:pt x="9847" y="20181"/>
                  </a:cubicBezTo>
                  <a:lnTo>
                    <a:pt x="10437" y="20969"/>
                  </a:lnTo>
                  <a:cubicBezTo>
                    <a:pt x="10821" y="21469"/>
                    <a:pt x="11395" y="21600"/>
                    <a:pt x="11880" y="21298"/>
                  </a:cubicBezTo>
                  <a:cubicBezTo>
                    <a:pt x="12336" y="21013"/>
                    <a:pt x="12627" y="20397"/>
                    <a:pt x="12625" y="19720"/>
                  </a:cubicBezTo>
                  <a:cubicBezTo>
                    <a:pt x="12974" y="19708"/>
                    <a:pt x="13305" y="19507"/>
                    <a:pt x="13543" y="19163"/>
                  </a:cubicBezTo>
                  <a:cubicBezTo>
                    <a:pt x="13778" y="18822"/>
                    <a:pt x="13902" y="18370"/>
                    <a:pt x="13888" y="17906"/>
                  </a:cubicBezTo>
                  <a:cubicBezTo>
                    <a:pt x="14254" y="17903"/>
                    <a:pt x="14605" y="17707"/>
                    <a:pt x="14864" y="17360"/>
                  </a:cubicBezTo>
                  <a:cubicBezTo>
                    <a:pt x="15145" y="16985"/>
                    <a:pt x="15295" y="16468"/>
                    <a:pt x="15277" y="15936"/>
                  </a:cubicBezTo>
                  <a:cubicBezTo>
                    <a:pt x="15749" y="15913"/>
                    <a:pt x="16180" y="15567"/>
                    <a:pt x="16420" y="15020"/>
                  </a:cubicBezTo>
                  <a:cubicBezTo>
                    <a:pt x="16667" y="14457"/>
                    <a:pt x="16678" y="13762"/>
                    <a:pt x="16449" y="13186"/>
                  </a:cubicBezTo>
                  <a:lnTo>
                    <a:pt x="16442" y="13175"/>
                  </a:lnTo>
                  <a:lnTo>
                    <a:pt x="17883" y="11431"/>
                  </a:lnTo>
                  <a:cubicBezTo>
                    <a:pt x="17941" y="11488"/>
                    <a:pt x="17999" y="11539"/>
                    <a:pt x="18062" y="11583"/>
                  </a:cubicBezTo>
                  <a:cubicBezTo>
                    <a:pt x="18188" y="11662"/>
                    <a:pt x="18324" y="11702"/>
                    <a:pt x="18460" y="11702"/>
                  </a:cubicBezTo>
                  <a:cubicBezTo>
                    <a:pt x="18596" y="11702"/>
                    <a:pt x="18732" y="11662"/>
                    <a:pt x="18859" y="11583"/>
                  </a:cubicBezTo>
                  <a:cubicBezTo>
                    <a:pt x="18970" y="11505"/>
                    <a:pt x="19065" y="11413"/>
                    <a:pt x="19172" y="11287"/>
                  </a:cubicBezTo>
                  <a:cubicBezTo>
                    <a:pt x="19279" y="11161"/>
                    <a:pt x="19397" y="11002"/>
                    <a:pt x="19554" y="10791"/>
                  </a:cubicBezTo>
                  <a:lnTo>
                    <a:pt x="20918" y="8955"/>
                  </a:lnTo>
                  <a:cubicBezTo>
                    <a:pt x="21077" y="8741"/>
                    <a:pt x="21197" y="8580"/>
                    <a:pt x="21291" y="8436"/>
                  </a:cubicBezTo>
                  <a:cubicBezTo>
                    <a:pt x="21385" y="8291"/>
                    <a:pt x="21454" y="8162"/>
                    <a:pt x="21512" y="8013"/>
                  </a:cubicBezTo>
                  <a:cubicBezTo>
                    <a:pt x="21570" y="7843"/>
                    <a:pt x="21600" y="7660"/>
                    <a:pt x="21600" y="7477"/>
                  </a:cubicBezTo>
                  <a:cubicBezTo>
                    <a:pt x="21600" y="7294"/>
                    <a:pt x="21570" y="7111"/>
                    <a:pt x="21512" y="6941"/>
                  </a:cubicBezTo>
                  <a:cubicBezTo>
                    <a:pt x="21454" y="6791"/>
                    <a:pt x="21385" y="6663"/>
                    <a:pt x="21292" y="6519"/>
                  </a:cubicBezTo>
                  <a:cubicBezTo>
                    <a:pt x="21199" y="6375"/>
                    <a:pt x="21080" y="6216"/>
                    <a:pt x="20924" y="6005"/>
                  </a:cubicBezTo>
                  <a:lnTo>
                    <a:pt x="17680" y="1641"/>
                  </a:lnTo>
                  <a:cubicBezTo>
                    <a:pt x="17515" y="1374"/>
                    <a:pt x="17214" y="1361"/>
                    <a:pt x="17037" y="1612"/>
                  </a:cubicBezTo>
                  <a:cubicBezTo>
                    <a:pt x="16875" y="1840"/>
                    <a:pt x="16882" y="2201"/>
                    <a:pt x="17051" y="2419"/>
                  </a:cubicBezTo>
                  <a:lnTo>
                    <a:pt x="20623" y="7224"/>
                  </a:lnTo>
                  <a:cubicBezTo>
                    <a:pt x="20652" y="7265"/>
                    <a:pt x="20675" y="7295"/>
                    <a:pt x="20693" y="7323"/>
                  </a:cubicBezTo>
                  <a:cubicBezTo>
                    <a:pt x="20711" y="7351"/>
                    <a:pt x="20723" y="7375"/>
                    <a:pt x="20734" y="7403"/>
                  </a:cubicBezTo>
                  <a:cubicBezTo>
                    <a:pt x="20746" y="7436"/>
                    <a:pt x="20751" y="7470"/>
                    <a:pt x="20751" y="7505"/>
                  </a:cubicBezTo>
                  <a:cubicBezTo>
                    <a:pt x="20751" y="7540"/>
                    <a:pt x="20746" y="7575"/>
                    <a:pt x="20734" y="7607"/>
                  </a:cubicBezTo>
                  <a:cubicBezTo>
                    <a:pt x="20723" y="7636"/>
                    <a:pt x="20710" y="7660"/>
                    <a:pt x="20692" y="7688"/>
                  </a:cubicBezTo>
                  <a:cubicBezTo>
                    <a:pt x="20674" y="7715"/>
                    <a:pt x="20652" y="7746"/>
                    <a:pt x="20621" y="7787"/>
                  </a:cubicBezTo>
                  <a:lnTo>
                    <a:pt x="18690" y="10386"/>
                  </a:lnTo>
                  <a:cubicBezTo>
                    <a:pt x="18661" y="10427"/>
                    <a:pt x="18638" y="10457"/>
                    <a:pt x="18617" y="10481"/>
                  </a:cubicBezTo>
                  <a:cubicBezTo>
                    <a:pt x="18597" y="10505"/>
                    <a:pt x="18579" y="10523"/>
                    <a:pt x="18558" y="10538"/>
                  </a:cubicBezTo>
                  <a:cubicBezTo>
                    <a:pt x="18533" y="10553"/>
                    <a:pt x="18507" y="10560"/>
                    <a:pt x="18481" y="10560"/>
                  </a:cubicBezTo>
                  <a:cubicBezTo>
                    <a:pt x="18456" y="10560"/>
                    <a:pt x="18430" y="10553"/>
                    <a:pt x="18406" y="10538"/>
                  </a:cubicBezTo>
                  <a:cubicBezTo>
                    <a:pt x="18385" y="10523"/>
                    <a:pt x="18367" y="10505"/>
                    <a:pt x="18346" y="10481"/>
                  </a:cubicBezTo>
                  <a:cubicBezTo>
                    <a:pt x="18326" y="10457"/>
                    <a:pt x="18303" y="10426"/>
                    <a:pt x="18272" y="10385"/>
                  </a:cubicBezTo>
                  <a:lnTo>
                    <a:pt x="14036" y="4684"/>
                  </a:lnTo>
                  <a:cubicBezTo>
                    <a:pt x="14006" y="4644"/>
                    <a:pt x="13983" y="4613"/>
                    <a:pt x="13965" y="4586"/>
                  </a:cubicBezTo>
                  <a:cubicBezTo>
                    <a:pt x="13948" y="4558"/>
                    <a:pt x="13935" y="4534"/>
                    <a:pt x="13924" y="4506"/>
                  </a:cubicBezTo>
                  <a:cubicBezTo>
                    <a:pt x="13913" y="4473"/>
                    <a:pt x="13907" y="4439"/>
                    <a:pt x="13907" y="4404"/>
                  </a:cubicBezTo>
                  <a:cubicBezTo>
                    <a:pt x="13907" y="4369"/>
                    <a:pt x="13913" y="4334"/>
                    <a:pt x="13924" y="4301"/>
                  </a:cubicBezTo>
                  <a:cubicBezTo>
                    <a:pt x="13935" y="4273"/>
                    <a:pt x="13948" y="4249"/>
                    <a:pt x="13966" y="4221"/>
                  </a:cubicBezTo>
                  <a:cubicBezTo>
                    <a:pt x="13984" y="4193"/>
                    <a:pt x="14007" y="4163"/>
                    <a:pt x="14037" y="4122"/>
                  </a:cubicBezTo>
                  <a:lnTo>
                    <a:pt x="15499" y="2155"/>
                  </a:lnTo>
                  <a:cubicBezTo>
                    <a:pt x="15663" y="1918"/>
                    <a:pt x="15646" y="1544"/>
                    <a:pt x="15461" y="1337"/>
                  </a:cubicBezTo>
                  <a:cubicBezTo>
                    <a:pt x="15384" y="1252"/>
                    <a:pt x="15290" y="1210"/>
                    <a:pt x="15196" y="1212"/>
                  </a:cubicBezTo>
                  <a:close/>
                  <a:moveTo>
                    <a:pt x="7970" y="5761"/>
                  </a:moveTo>
                  <a:lnTo>
                    <a:pt x="8585" y="6605"/>
                  </a:lnTo>
                  <a:cubicBezTo>
                    <a:pt x="8624" y="6651"/>
                    <a:pt x="8667" y="6689"/>
                    <a:pt x="8714" y="6717"/>
                  </a:cubicBezTo>
                  <a:cubicBezTo>
                    <a:pt x="8779" y="6756"/>
                    <a:pt x="8848" y="6775"/>
                    <a:pt x="8919" y="6775"/>
                  </a:cubicBezTo>
                  <a:lnTo>
                    <a:pt x="9560" y="6775"/>
                  </a:lnTo>
                  <a:lnTo>
                    <a:pt x="7651" y="9344"/>
                  </a:lnTo>
                  <a:cubicBezTo>
                    <a:pt x="7244" y="9987"/>
                    <a:pt x="7221" y="10922"/>
                    <a:pt x="7595" y="11599"/>
                  </a:cubicBezTo>
                  <a:cubicBezTo>
                    <a:pt x="8066" y="12450"/>
                    <a:pt x="8967" y="12605"/>
                    <a:pt x="9581" y="11942"/>
                  </a:cubicBezTo>
                  <a:lnTo>
                    <a:pt x="11177" y="9794"/>
                  </a:lnTo>
                  <a:lnTo>
                    <a:pt x="12764" y="9794"/>
                  </a:lnTo>
                  <a:lnTo>
                    <a:pt x="15684" y="13724"/>
                  </a:lnTo>
                  <a:cubicBezTo>
                    <a:pt x="15811" y="13962"/>
                    <a:pt x="15815" y="14282"/>
                    <a:pt x="15695" y="14526"/>
                  </a:cubicBezTo>
                  <a:cubicBezTo>
                    <a:pt x="15527" y="14867"/>
                    <a:pt x="15186" y="14960"/>
                    <a:pt x="14933" y="14733"/>
                  </a:cubicBezTo>
                  <a:lnTo>
                    <a:pt x="13863" y="13294"/>
                  </a:lnTo>
                  <a:cubicBezTo>
                    <a:pt x="13685" y="13097"/>
                    <a:pt x="13422" y="13130"/>
                    <a:pt x="13274" y="13368"/>
                  </a:cubicBezTo>
                  <a:cubicBezTo>
                    <a:pt x="13146" y="13575"/>
                    <a:pt x="13149" y="13876"/>
                    <a:pt x="13279" y="14080"/>
                  </a:cubicBezTo>
                  <a:lnTo>
                    <a:pt x="14323" y="15485"/>
                  </a:lnTo>
                  <a:cubicBezTo>
                    <a:pt x="14516" y="15791"/>
                    <a:pt x="14513" y="16241"/>
                    <a:pt x="14317" y="16543"/>
                  </a:cubicBezTo>
                  <a:cubicBezTo>
                    <a:pt x="14073" y="16918"/>
                    <a:pt x="13641" y="16926"/>
                    <a:pt x="13390" y="16559"/>
                  </a:cubicBezTo>
                  <a:lnTo>
                    <a:pt x="12523" y="15435"/>
                  </a:lnTo>
                  <a:cubicBezTo>
                    <a:pt x="12346" y="15184"/>
                    <a:pt x="12049" y="15186"/>
                    <a:pt x="11873" y="15438"/>
                  </a:cubicBezTo>
                  <a:cubicBezTo>
                    <a:pt x="11706" y="15678"/>
                    <a:pt x="11716" y="16056"/>
                    <a:pt x="11895" y="16280"/>
                  </a:cubicBezTo>
                  <a:lnTo>
                    <a:pt x="12887" y="17615"/>
                  </a:lnTo>
                  <a:cubicBezTo>
                    <a:pt x="13034" y="17825"/>
                    <a:pt x="13049" y="18147"/>
                    <a:pt x="12923" y="18382"/>
                  </a:cubicBezTo>
                  <a:cubicBezTo>
                    <a:pt x="12762" y="18680"/>
                    <a:pt x="12445" y="18728"/>
                    <a:pt x="12240" y="18485"/>
                  </a:cubicBezTo>
                  <a:lnTo>
                    <a:pt x="11792" y="17882"/>
                  </a:lnTo>
                  <a:cubicBezTo>
                    <a:pt x="11648" y="17631"/>
                    <a:pt x="11378" y="17592"/>
                    <a:pt x="11198" y="17796"/>
                  </a:cubicBezTo>
                  <a:cubicBezTo>
                    <a:pt x="10995" y="18026"/>
                    <a:pt x="10997" y="18448"/>
                    <a:pt x="11204" y="18673"/>
                  </a:cubicBezTo>
                  <a:lnTo>
                    <a:pt x="11694" y="19334"/>
                  </a:lnTo>
                  <a:cubicBezTo>
                    <a:pt x="11828" y="19559"/>
                    <a:pt x="11827" y="19878"/>
                    <a:pt x="11692" y="20101"/>
                  </a:cubicBezTo>
                  <a:cubicBezTo>
                    <a:pt x="11533" y="20363"/>
                    <a:pt x="11249" y="20408"/>
                    <a:pt x="11049" y="20202"/>
                  </a:cubicBezTo>
                  <a:lnTo>
                    <a:pt x="10438" y="19379"/>
                  </a:lnTo>
                  <a:cubicBezTo>
                    <a:pt x="10726" y="18646"/>
                    <a:pt x="10640" y="17718"/>
                    <a:pt x="10182" y="17101"/>
                  </a:cubicBezTo>
                  <a:cubicBezTo>
                    <a:pt x="9900" y="16722"/>
                    <a:pt x="9531" y="16532"/>
                    <a:pt x="9161" y="16532"/>
                  </a:cubicBezTo>
                  <a:cubicBezTo>
                    <a:pt x="9150" y="16532"/>
                    <a:pt x="9139" y="16534"/>
                    <a:pt x="9127" y="16534"/>
                  </a:cubicBezTo>
                  <a:cubicBezTo>
                    <a:pt x="9139" y="16017"/>
                    <a:pt x="9001" y="15495"/>
                    <a:pt x="8707" y="15100"/>
                  </a:cubicBezTo>
                  <a:cubicBezTo>
                    <a:pt x="8426" y="14721"/>
                    <a:pt x="8057" y="14531"/>
                    <a:pt x="7687" y="14531"/>
                  </a:cubicBezTo>
                  <a:cubicBezTo>
                    <a:pt x="7672" y="14531"/>
                    <a:pt x="7657" y="14533"/>
                    <a:pt x="7642" y="14534"/>
                  </a:cubicBezTo>
                  <a:cubicBezTo>
                    <a:pt x="7648" y="14028"/>
                    <a:pt x="7508" y="13519"/>
                    <a:pt x="7220" y="13133"/>
                  </a:cubicBezTo>
                  <a:cubicBezTo>
                    <a:pt x="6939" y="12754"/>
                    <a:pt x="6570" y="12564"/>
                    <a:pt x="6200" y="12564"/>
                  </a:cubicBezTo>
                  <a:cubicBezTo>
                    <a:pt x="5966" y="12564"/>
                    <a:pt x="5732" y="12641"/>
                    <a:pt x="5520" y="12793"/>
                  </a:cubicBezTo>
                  <a:lnTo>
                    <a:pt x="4132" y="10925"/>
                  </a:lnTo>
                  <a:cubicBezTo>
                    <a:pt x="4166" y="10881"/>
                    <a:pt x="4195" y="10842"/>
                    <a:pt x="4233" y="10791"/>
                  </a:cubicBezTo>
                  <a:lnTo>
                    <a:pt x="7861" y="5910"/>
                  </a:lnTo>
                  <a:cubicBezTo>
                    <a:pt x="7902" y="5854"/>
                    <a:pt x="7934" y="5810"/>
                    <a:pt x="7970" y="5761"/>
                  </a:cubicBezTo>
                  <a:close/>
                  <a:moveTo>
                    <a:pt x="13728" y="5895"/>
                  </a:moveTo>
                  <a:cubicBezTo>
                    <a:pt x="13731" y="5898"/>
                    <a:pt x="13732" y="5900"/>
                    <a:pt x="13735" y="5904"/>
                  </a:cubicBezTo>
                  <a:lnTo>
                    <a:pt x="17251" y="10635"/>
                  </a:lnTo>
                  <a:lnTo>
                    <a:pt x="15866" y="12389"/>
                  </a:lnTo>
                  <a:lnTo>
                    <a:pt x="13304" y="8883"/>
                  </a:lnTo>
                  <a:cubicBezTo>
                    <a:pt x="13268" y="8828"/>
                    <a:pt x="13225" y="8782"/>
                    <a:pt x="13176" y="8749"/>
                  </a:cubicBezTo>
                  <a:cubicBezTo>
                    <a:pt x="13130" y="8717"/>
                    <a:pt x="13081" y="8698"/>
                    <a:pt x="13030" y="8691"/>
                  </a:cubicBezTo>
                  <a:lnTo>
                    <a:pt x="11018" y="8691"/>
                  </a:lnTo>
                  <a:cubicBezTo>
                    <a:pt x="10962" y="8682"/>
                    <a:pt x="10905" y="8689"/>
                    <a:pt x="10852" y="8713"/>
                  </a:cubicBezTo>
                  <a:cubicBezTo>
                    <a:pt x="10804" y="8735"/>
                    <a:pt x="10761" y="8768"/>
                    <a:pt x="10723" y="8812"/>
                  </a:cubicBezTo>
                  <a:lnTo>
                    <a:pt x="9101" y="10996"/>
                  </a:lnTo>
                  <a:cubicBezTo>
                    <a:pt x="8858" y="11229"/>
                    <a:pt x="8520" y="11152"/>
                    <a:pt x="8347" y="10824"/>
                  </a:cubicBezTo>
                  <a:cubicBezTo>
                    <a:pt x="8216" y="10574"/>
                    <a:pt x="8221" y="10239"/>
                    <a:pt x="8358" y="9996"/>
                  </a:cubicBezTo>
                  <a:lnTo>
                    <a:pt x="10752" y="6775"/>
                  </a:lnTo>
                  <a:lnTo>
                    <a:pt x="12802" y="6775"/>
                  </a:lnTo>
                  <a:cubicBezTo>
                    <a:pt x="12865" y="6782"/>
                    <a:pt x="12929" y="6771"/>
                    <a:pt x="12989" y="6743"/>
                  </a:cubicBezTo>
                  <a:cubicBezTo>
                    <a:pt x="13035" y="6721"/>
                    <a:pt x="13079" y="6688"/>
                    <a:pt x="13117" y="6646"/>
                  </a:cubicBezTo>
                  <a:lnTo>
                    <a:pt x="13728" y="5895"/>
                  </a:lnTo>
                  <a:close/>
                  <a:moveTo>
                    <a:pt x="2893" y="7209"/>
                  </a:moveTo>
                  <a:cubicBezTo>
                    <a:pt x="2785" y="7209"/>
                    <a:pt x="2678" y="7264"/>
                    <a:pt x="2596" y="7374"/>
                  </a:cubicBezTo>
                  <a:cubicBezTo>
                    <a:pt x="2432" y="7595"/>
                    <a:pt x="2432" y="7951"/>
                    <a:pt x="2596" y="8172"/>
                  </a:cubicBezTo>
                  <a:cubicBezTo>
                    <a:pt x="2760" y="8392"/>
                    <a:pt x="3025" y="8392"/>
                    <a:pt x="3189" y="8172"/>
                  </a:cubicBezTo>
                  <a:cubicBezTo>
                    <a:pt x="3353" y="7951"/>
                    <a:pt x="3353" y="7595"/>
                    <a:pt x="3189" y="7374"/>
                  </a:cubicBezTo>
                  <a:cubicBezTo>
                    <a:pt x="3107" y="7264"/>
                    <a:pt x="3000" y="7209"/>
                    <a:pt x="2893" y="7209"/>
                  </a:cubicBezTo>
                  <a:close/>
                  <a:moveTo>
                    <a:pt x="18677" y="7209"/>
                  </a:moveTo>
                  <a:cubicBezTo>
                    <a:pt x="18570" y="7209"/>
                    <a:pt x="18463" y="7264"/>
                    <a:pt x="18381" y="7374"/>
                  </a:cubicBezTo>
                  <a:cubicBezTo>
                    <a:pt x="18217" y="7595"/>
                    <a:pt x="18217" y="7951"/>
                    <a:pt x="18381" y="8172"/>
                  </a:cubicBezTo>
                  <a:cubicBezTo>
                    <a:pt x="18544" y="8392"/>
                    <a:pt x="18810" y="8392"/>
                    <a:pt x="18974" y="8172"/>
                  </a:cubicBezTo>
                  <a:cubicBezTo>
                    <a:pt x="19138" y="7951"/>
                    <a:pt x="19138" y="7595"/>
                    <a:pt x="18974" y="7374"/>
                  </a:cubicBezTo>
                  <a:cubicBezTo>
                    <a:pt x="18892" y="7264"/>
                    <a:pt x="18784" y="7209"/>
                    <a:pt x="18677" y="7209"/>
                  </a:cubicBezTo>
                  <a:close/>
                  <a:moveTo>
                    <a:pt x="6200" y="13670"/>
                  </a:moveTo>
                  <a:cubicBezTo>
                    <a:pt x="6359" y="13670"/>
                    <a:pt x="6518" y="13751"/>
                    <a:pt x="6640" y="13915"/>
                  </a:cubicBezTo>
                  <a:cubicBezTo>
                    <a:pt x="6882" y="14241"/>
                    <a:pt x="6882" y="14770"/>
                    <a:pt x="6640" y="15097"/>
                  </a:cubicBezTo>
                  <a:cubicBezTo>
                    <a:pt x="6397" y="15423"/>
                    <a:pt x="6004" y="15423"/>
                    <a:pt x="5761" y="15097"/>
                  </a:cubicBezTo>
                  <a:cubicBezTo>
                    <a:pt x="5518" y="14770"/>
                    <a:pt x="5518" y="14241"/>
                    <a:pt x="5761" y="13915"/>
                  </a:cubicBezTo>
                  <a:cubicBezTo>
                    <a:pt x="5882" y="13751"/>
                    <a:pt x="6041" y="13670"/>
                    <a:pt x="6200" y="13670"/>
                  </a:cubicBezTo>
                  <a:close/>
                  <a:moveTo>
                    <a:pt x="7687" y="15637"/>
                  </a:moveTo>
                  <a:cubicBezTo>
                    <a:pt x="7846" y="15637"/>
                    <a:pt x="8005" y="15718"/>
                    <a:pt x="8126" y="15882"/>
                  </a:cubicBezTo>
                  <a:cubicBezTo>
                    <a:pt x="8369" y="16208"/>
                    <a:pt x="8369" y="16737"/>
                    <a:pt x="8126" y="17064"/>
                  </a:cubicBezTo>
                  <a:cubicBezTo>
                    <a:pt x="7884" y="17390"/>
                    <a:pt x="7491" y="17390"/>
                    <a:pt x="7248" y="17064"/>
                  </a:cubicBezTo>
                  <a:cubicBezTo>
                    <a:pt x="7005" y="16737"/>
                    <a:pt x="7005" y="16208"/>
                    <a:pt x="7248" y="15882"/>
                  </a:cubicBezTo>
                  <a:cubicBezTo>
                    <a:pt x="7369" y="15718"/>
                    <a:pt x="7528" y="15637"/>
                    <a:pt x="7687" y="15637"/>
                  </a:cubicBezTo>
                  <a:close/>
                  <a:moveTo>
                    <a:pt x="9161" y="17638"/>
                  </a:moveTo>
                  <a:cubicBezTo>
                    <a:pt x="9320" y="17638"/>
                    <a:pt x="9479" y="17719"/>
                    <a:pt x="9601" y="17883"/>
                  </a:cubicBezTo>
                  <a:cubicBezTo>
                    <a:pt x="9843" y="18209"/>
                    <a:pt x="9843" y="18738"/>
                    <a:pt x="9601" y="19065"/>
                  </a:cubicBezTo>
                  <a:cubicBezTo>
                    <a:pt x="9358" y="19391"/>
                    <a:pt x="8965" y="19391"/>
                    <a:pt x="8722" y="19065"/>
                  </a:cubicBezTo>
                  <a:cubicBezTo>
                    <a:pt x="8479" y="18738"/>
                    <a:pt x="8479" y="18209"/>
                    <a:pt x="8722" y="17883"/>
                  </a:cubicBezTo>
                  <a:cubicBezTo>
                    <a:pt x="8843" y="17719"/>
                    <a:pt x="9002" y="17638"/>
                    <a:pt x="9161" y="17638"/>
                  </a:cubicBezTo>
                  <a:close/>
                </a:path>
              </a:pathLst>
            </a:custGeom>
            <a:gradFill>
              <a:gsLst>
                <a:gs pos="0">
                  <a:schemeClr val="accent1"/>
                </a:gs>
                <a:gs pos="100000">
                  <a:schemeClr val="accent3"/>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solidFill>
                  <a:srgbClr val="FFFFFF"/>
                </a:solidFill>
                <a:latin typeface="+mn-lt"/>
                <a:ea typeface="+mn-ea"/>
                <a:cs typeface="+mn-cs"/>
                <a:sym typeface="Helvetica Neue Medium"/>
              </a:endParaRPr>
            </a:p>
          </p:txBody>
        </p:sp>
      </p:grpSp>
    </p:spTree>
    <p:extLst>
      <p:ext uri="{BB962C8B-B14F-4D97-AF65-F5344CB8AC3E}">
        <p14:creationId xmlns:p14="http://schemas.microsoft.com/office/powerpoint/2010/main" val="3144874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1+#ppt_w/2"/>
                                          </p:val>
                                        </p:tav>
                                        <p:tav tm="100000">
                                          <p:val>
                                            <p:strVal val="#ppt_x"/>
                                          </p:val>
                                        </p:tav>
                                      </p:tavLst>
                                    </p:anim>
                                    <p:anim calcmode="lin" valueType="num">
                                      <p:cBhvr additive="base">
                                        <p:cTn id="19"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6575376" y="1323007"/>
            <a:ext cx="11222037" cy="11223625"/>
            <a:chOff x="6575376" y="1169368"/>
            <a:chExt cx="11222037" cy="11223625"/>
          </a:xfrm>
        </p:grpSpPr>
        <p:sp>
          <p:nvSpPr>
            <p:cNvPr id="24" name="AutoShape 3"/>
            <p:cNvSpPr>
              <a:spLocks/>
            </p:cNvSpPr>
            <p:nvPr/>
          </p:nvSpPr>
          <p:spPr bwMode="auto">
            <a:xfrm rot="2700000">
              <a:off x="12736463" y="1197943"/>
              <a:ext cx="2673350" cy="74485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5" y="0"/>
                    <a:pt x="0" y="1735"/>
                    <a:pt x="0" y="3876"/>
                  </a:cubicBezTo>
                  <a:lnTo>
                    <a:pt x="0" y="17724"/>
                  </a:lnTo>
                  <a:cubicBezTo>
                    <a:pt x="0" y="19865"/>
                    <a:pt x="4835" y="21600"/>
                    <a:pt x="10800" y="21600"/>
                  </a:cubicBezTo>
                  <a:cubicBezTo>
                    <a:pt x="16765" y="21600"/>
                    <a:pt x="21600" y="19865"/>
                    <a:pt x="21600" y="17724"/>
                  </a:cubicBezTo>
                  <a:lnTo>
                    <a:pt x="21600" y="3876"/>
                  </a:lnTo>
                  <a:cubicBezTo>
                    <a:pt x="21600" y="1735"/>
                    <a:pt x="16765" y="0"/>
                    <a:pt x="10800" y="0"/>
                  </a:cubicBezTo>
                  <a:close/>
                  <a:moveTo>
                    <a:pt x="10800" y="1996"/>
                  </a:moveTo>
                  <a:cubicBezTo>
                    <a:pt x="13826" y="1996"/>
                    <a:pt x="16279" y="2877"/>
                    <a:pt x="16279" y="3963"/>
                  </a:cubicBezTo>
                  <a:lnTo>
                    <a:pt x="16279" y="17637"/>
                  </a:lnTo>
                  <a:cubicBezTo>
                    <a:pt x="16279" y="18723"/>
                    <a:pt x="13826" y="19603"/>
                    <a:pt x="10800" y="19603"/>
                  </a:cubicBezTo>
                  <a:cubicBezTo>
                    <a:pt x="7774" y="19603"/>
                    <a:pt x="5321" y="18723"/>
                    <a:pt x="5321" y="17637"/>
                  </a:cubicBezTo>
                  <a:lnTo>
                    <a:pt x="5321" y="3963"/>
                  </a:lnTo>
                  <a:cubicBezTo>
                    <a:pt x="5321" y="2877"/>
                    <a:pt x="7774" y="1996"/>
                    <a:pt x="10800" y="1996"/>
                  </a:cubicBezTo>
                  <a:close/>
                </a:path>
              </a:pathLst>
            </a:custGeom>
            <a:solidFill>
              <a:schemeClr val="bg2"/>
            </a:solidFill>
            <a:ln>
              <a:noFill/>
            </a:ln>
            <a:effectLst/>
            <a:extLst/>
          </p:spPr>
          <p:txBody>
            <a:bodyPr lIns="50800" tIns="50800" rIns="50800" bIns="50800" anchor="ctr"/>
            <a:lstStyle/>
            <a:p>
              <a:pPr algn="ctr" eaLnBrk="1">
                <a:defRPr/>
              </a:pPr>
              <a:endParaRPr lang="x-none" altLang="x-none" sz="3200">
                <a:solidFill>
                  <a:srgbClr val="FFFFFF"/>
                </a:solidFill>
                <a:latin typeface="Helvetica Light" charset="0"/>
                <a:ea typeface="Helvetica Light" charset="0"/>
                <a:cs typeface="Helvetica Light" charset="0"/>
                <a:sym typeface="Helvetica Light" charset="0"/>
              </a:endParaRPr>
            </a:p>
          </p:txBody>
        </p:sp>
        <p:sp>
          <p:nvSpPr>
            <p:cNvPr id="25" name="AutoShape 4"/>
            <p:cNvSpPr>
              <a:spLocks/>
            </p:cNvSpPr>
            <p:nvPr/>
          </p:nvSpPr>
          <p:spPr bwMode="auto">
            <a:xfrm rot="2700000">
              <a:off x="8962976" y="4971431"/>
              <a:ext cx="2673350" cy="74485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5" y="0"/>
                    <a:pt x="0" y="1735"/>
                    <a:pt x="0" y="3876"/>
                  </a:cubicBezTo>
                  <a:lnTo>
                    <a:pt x="0" y="17724"/>
                  </a:lnTo>
                  <a:cubicBezTo>
                    <a:pt x="0" y="19865"/>
                    <a:pt x="4835" y="21600"/>
                    <a:pt x="10800" y="21600"/>
                  </a:cubicBezTo>
                  <a:cubicBezTo>
                    <a:pt x="16765" y="21600"/>
                    <a:pt x="21600" y="19865"/>
                    <a:pt x="21600" y="17724"/>
                  </a:cubicBezTo>
                  <a:lnTo>
                    <a:pt x="21600" y="3876"/>
                  </a:lnTo>
                  <a:cubicBezTo>
                    <a:pt x="21600" y="1735"/>
                    <a:pt x="16765" y="0"/>
                    <a:pt x="10800" y="0"/>
                  </a:cubicBezTo>
                  <a:close/>
                  <a:moveTo>
                    <a:pt x="10800" y="1996"/>
                  </a:moveTo>
                  <a:cubicBezTo>
                    <a:pt x="13826" y="1996"/>
                    <a:pt x="16279" y="2877"/>
                    <a:pt x="16279" y="3963"/>
                  </a:cubicBezTo>
                  <a:lnTo>
                    <a:pt x="16279" y="17637"/>
                  </a:lnTo>
                  <a:cubicBezTo>
                    <a:pt x="16279" y="18723"/>
                    <a:pt x="13826" y="19603"/>
                    <a:pt x="10800" y="19603"/>
                  </a:cubicBezTo>
                  <a:cubicBezTo>
                    <a:pt x="7774" y="19603"/>
                    <a:pt x="5321" y="18723"/>
                    <a:pt x="5321" y="17637"/>
                  </a:cubicBezTo>
                  <a:lnTo>
                    <a:pt x="5321" y="3963"/>
                  </a:lnTo>
                  <a:cubicBezTo>
                    <a:pt x="5321" y="2877"/>
                    <a:pt x="7774" y="1996"/>
                    <a:pt x="10800" y="1996"/>
                  </a:cubicBezTo>
                  <a:close/>
                </a:path>
              </a:pathLst>
            </a:custGeom>
            <a:solidFill>
              <a:schemeClr val="bg2"/>
            </a:solidFill>
            <a:ln>
              <a:noFill/>
            </a:ln>
            <a:effectLst/>
            <a:extLst/>
          </p:spPr>
          <p:txBody>
            <a:bodyPr lIns="50800" tIns="50800" rIns="50800" bIns="50800" anchor="ctr"/>
            <a:lstStyle/>
            <a:p>
              <a:pPr algn="ctr" eaLnBrk="1">
                <a:defRPr/>
              </a:pPr>
              <a:endParaRPr lang="x-none" altLang="x-none" sz="3200">
                <a:solidFill>
                  <a:srgbClr val="FFFFFF"/>
                </a:solidFill>
                <a:latin typeface="Helvetica Light" charset="0"/>
                <a:ea typeface="Helvetica Light" charset="0"/>
                <a:cs typeface="Helvetica Light" charset="0"/>
                <a:sym typeface="Helvetica Light" charset="0"/>
              </a:endParaRPr>
            </a:p>
          </p:txBody>
        </p:sp>
        <p:sp>
          <p:nvSpPr>
            <p:cNvPr id="26" name="AutoShape 5"/>
            <p:cNvSpPr>
              <a:spLocks/>
            </p:cNvSpPr>
            <p:nvPr/>
          </p:nvSpPr>
          <p:spPr bwMode="auto">
            <a:xfrm rot="8100000">
              <a:off x="12707888" y="4946031"/>
              <a:ext cx="2671763" cy="74469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5" y="0"/>
                    <a:pt x="0" y="1735"/>
                    <a:pt x="0" y="3876"/>
                  </a:cubicBezTo>
                  <a:lnTo>
                    <a:pt x="0" y="17724"/>
                  </a:lnTo>
                  <a:cubicBezTo>
                    <a:pt x="0" y="19865"/>
                    <a:pt x="4835" y="21600"/>
                    <a:pt x="10800" y="21600"/>
                  </a:cubicBezTo>
                  <a:cubicBezTo>
                    <a:pt x="16765" y="21600"/>
                    <a:pt x="21600" y="19865"/>
                    <a:pt x="21600" y="17724"/>
                  </a:cubicBezTo>
                  <a:lnTo>
                    <a:pt x="21600" y="3876"/>
                  </a:lnTo>
                  <a:cubicBezTo>
                    <a:pt x="21600" y="1735"/>
                    <a:pt x="16765" y="0"/>
                    <a:pt x="10800" y="0"/>
                  </a:cubicBezTo>
                  <a:close/>
                  <a:moveTo>
                    <a:pt x="10800" y="1996"/>
                  </a:moveTo>
                  <a:cubicBezTo>
                    <a:pt x="13826" y="1996"/>
                    <a:pt x="16279" y="2877"/>
                    <a:pt x="16279" y="3963"/>
                  </a:cubicBezTo>
                  <a:lnTo>
                    <a:pt x="16279" y="17637"/>
                  </a:lnTo>
                  <a:cubicBezTo>
                    <a:pt x="16279" y="18723"/>
                    <a:pt x="13826" y="19603"/>
                    <a:pt x="10800" y="19603"/>
                  </a:cubicBezTo>
                  <a:cubicBezTo>
                    <a:pt x="7774" y="19603"/>
                    <a:pt x="5321" y="18723"/>
                    <a:pt x="5321" y="17637"/>
                  </a:cubicBezTo>
                  <a:lnTo>
                    <a:pt x="5321" y="3963"/>
                  </a:lnTo>
                  <a:cubicBezTo>
                    <a:pt x="5321" y="2877"/>
                    <a:pt x="7774" y="1996"/>
                    <a:pt x="10800" y="1996"/>
                  </a:cubicBezTo>
                  <a:close/>
                </a:path>
              </a:pathLst>
            </a:custGeom>
            <a:solidFill>
              <a:schemeClr val="bg2"/>
            </a:solidFill>
            <a:ln>
              <a:noFill/>
            </a:ln>
            <a:effectLst/>
            <a:extLst/>
          </p:spPr>
          <p:txBody>
            <a:bodyPr lIns="50800" tIns="50800" rIns="50800" bIns="50800" anchor="ctr"/>
            <a:lstStyle/>
            <a:p>
              <a:pPr algn="ctr" eaLnBrk="1">
                <a:defRPr/>
              </a:pPr>
              <a:endParaRPr lang="x-none" altLang="x-none" sz="3200">
                <a:solidFill>
                  <a:srgbClr val="FFFFFF"/>
                </a:solidFill>
                <a:latin typeface="Helvetica Light" charset="0"/>
                <a:ea typeface="Helvetica Light" charset="0"/>
                <a:cs typeface="Helvetica Light" charset="0"/>
                <a:sym typeface="Helvetica Light" charset="0"/>
              </a:endParaRPr>
            </a:p>
          </p:txBody>
        </p:sp>
        <p:sp>
          <p:nvSpPr>
            <p:cNvPr id="27" name="AutoShape 6"/>
            <p:cNvSpPr>
              <a:spLocks/>
            </p:cNvSpPr>
            <p:nvPr/>
          </p:nvSpPr>
          <p:spPr bwMode="auto">
            <a:xfrm rot="8100000">
              <a:off x="8931226" y="1169368"/>
              <a:ext cx="2673350" cy="74485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5" y="0"/>
                    <a:pt x="0" y="1735"/>
                    <a:pt x="0" y="3876"/>
                  </a:cubicBezTo>
                  <a:lnTo>
                    <a:pt x="0" y="17724"/>
                  </a:lnTo>
                  <a:cubicBezTo>
                    <a:pt x="0" y="19865"/>
                    <a:pt x="4835" y="21600"/>
                    <a:pt x="10800" y="21600"/>
                  </a:cubicBezTo>
                  <a:cubicBezTo>
                    <a:pt x="16765" y="21600"/>
                    <a:pt x="21600" y="19865"/>
                    <a:pt x="21600" y="17724"/>
                  </a:cubicBezTo>
                  <a:lnTo>
                    <a:pt x="21600" y="3876"/>
                  </a:lnTo>
                  <a:cubicBezTo>
                    <a:pt x="21600" y="1735"/>
                    <a:pt x="16765" y="0"/>
                    <a:pt x="10800" y="0"/>
                  </a:cubicBezTo>
                  <a:close/>
                  <a:moveTo>
                    <a:pt x="10800" y="1996"/>
                  </a:moveTo>
                  <a:cubicBezTo>
                    <a:pt x="13826" y="1996"/>
                    <a:pt x="16279" y="2877"/>
                    <a:pt x="16279" y="3963"/>
                  </a:cubicBezTo>
                  <a:lnTo>
                    <a:pt x="16279" y="17637"/>
                  </a:lnTo>
                  <a:cubicBezTo>
                    <a:pt x="16279" y="18723"/>
                    <a:pt x="13826" y="19603"/>
                    <a:pt x="10800" y="19603"/>
                  </a:cubicBezTo>
                  <a:cubicBezTo>
                    <a:pt x="7774" y="19603"/>
                    <a:pt x="5321" y="18723"/>
                    <a:pt x="5321" y="17637"/>
                  </a:cubicBezTo>
                  <a:lnTo>
                    <a:pt x="5321" y="3963"/>
                  </a:lnTo>
                  <a:cubicBezTo>
                    <a:pt x="5321" y="2877"/>
                    <a:pt x="7774" y="1996"/>
                    <a:pt x="10800" y="1996"/>
                  </a:cubicBezTo>
                  <a:close/>
                </a:path>
              </a:pathLst>
            </a:custGeom>
            <a:solidFill>
              <a:schemeClr val="bg2"/>
            </a:solidFill>
            <a:ln>
              <a:noFill/>
            </a:ln>
            <a:effectLst/>
            <a:extLst/>
          </p:spPr>
          <p:txBody>
            <a:bodyPr lIns="50800" tIns="50800" rIns="50800" bIns="50800" anchor="ctr"/>
            <a:lstStyle/>
            <a:p>
              <a:pPr algn="ctr" eaLnBrk="1">
                <a:defRPr/>
              </a:pPr>
              <a:endParaRPr lang="x-none" altLang="x-none" sz="3200">
                <a:solidFill>
                  <a:srgbClr val="FFFFFF"/>
                </a:solidFill>
                <a:latin typeface="Helvetica Light" charset="0"/>
                <a:ea typeface="Helvetica Light" charset="0"/>
                <a:cs typeface="Helvetica Light" charset="0"/>
                <a:sym typeface="Helvetica Light" charset="0"/>
              </a:endParaRPr>
            </a:p>
          </p:txBody>
        </p:sp>
        <p:sp>
          <p:nvSpPr>
            <p:cNvPr id="28" name="AutoShape 7"/>
            <p:cNvSpPr>
              <a:spLocks/>
            </p:cNvSpPr>
            <p:nvPr/>
          </p:nvSpPr>
          <p:spPr bwMode="auto">
            <a:xfrm>
              <a:off x="10290126" y="4920631"/>
              <a:ext cx="3789362" cy="3784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37" y="0"/>
                  </a:moveTo>
                  <a:lnTo>
                    <a:pt x="21600" y="10696"/>
                  </a:lnTo>
                  <a:lnTo>
                    <a:pt x="10840" y="21600"/>
                  </a:lnTo>
                  <a:lnTo>
                    <a:pt x="0" y="10809"/>
                  </a:lnTo>
                  <a:lnTo>
                    <a:pt x="10837" y="0"/>
                  </a:lnTo>
                  <a:close/>
                </a:path>
              </a:pathLst>
            </a:custGeom>
            <a:solidFill>
              <a:schemeClr val="bg2"/>
            </a:solidFill>
            <a:ln>
              <a:noFill/>
            </a:ln>
            <a:effectLst/>
            <a:extLst/>
          </p:spPr>
          <p:txBody>
            <a:bodyPr lIns="50800" tIns="50800" rIns="50800" bIns="50800" anchor="ctr"/>
            <a:lstStyle/>
            <a:p>
              <a:pPr algn="ctr" eaLnBrk="1">
                <a:defRPr/>
              </a:pPr>
              <a:endParaRPr lang="x-none" altLang="x-none" sz="3200">
                <a:latin typeface="Helvetica Light" charset="0"/>
                <a:ea typeface="Helvetica Light" charset="0"/>
                <a:cs typeface="Helvetica Light" charset="0"/>
                <a:sym typeface="Helvetica Light" charset="0"/>
              </a:endParaRPr>
            </a:p>
          </p:txBody>
        </p:sp>
        <p:sp>
          <p:nvSpPr>
            <p:cNvPr id="30" name="Oval 9"/>
            <p:cNvSpPr>
              <a:spLocks/>
            </p:cNvSpPr>
            <p:nvPr/>
          </p:nvSpPr>
          <p:spPr bwMode="auto">
            <a:xfrm>
              <a:off x="8040638" y="2669556"/>
              <a:ext cx="1130300" cy="1130300"/>
            </a:xfrm>
            <a:prstGeom prst="ellipse">
              <a:avLst/>
            </a:prstGeom>
            <a:solidFill>
              <a:schemeClr val="accent1"/>
            </a:solidFill>
            <a:ln>
              <a:noFill/>
            </a:ln>
            <a:effectLst/>
            <a:extLst/>
          </p:spPr>
          <p:txBody>
            <a:bodyPr lIns="50800" tIns="50800" rIns="50800" bIns="50800" anchor="ctr"/>
            <a:lstStyle>
              <a:lvl1pPr>
                <a:defRPr sz="5000">
                  <a:solidFill>
                    <a:srgbClr val="000000"/>
                  </a:solidFill>
                  <a:latin typeface="Arial" charset="0"/>
                  <a:ea typeface="Arial" charset="0"/>
                  <a:cs typeface="Arial" charset="0"/>
                  <a:sym typeface="Arial" charset="0"/>
                </a:defRPr>
              </a:lvl1pPr>
              <a:lvl2pPr marL="742950" indent="-285750">
                <a:defRPr sz="5000">
                  <a:solidFill>
                    <a:srgbClr val="000000"/>
                  </a:solidFill>
                  <a:latin typeface="Arial" charset="0"/>
                  <a:ea typeface="Arial" charset="0"/>
                  <a:cs typeface="Arial" charset="0"/>
                  <a:sym typeface="Arial" charset="0"/>
                </a:defRPr>
              </a:lvl2pPr>
              <a:lvl3pPr marL="1143000" indent="-228600">
                <a:defRPr sz="5000">
                  <a:solidFill>
                    <a:srgbClr val="000000"/>
                  </a:solidFill>
                  <a:latin typeface="Arial" charset="0"/>
                  <a:ea typeface="Arial" charset="0"/>
                  <a:cs typeface="Arial" charset="0"/>
                  <a:sym typeface="Arial" charset="0"/>
                </a:defRPr>
              </a:lvl3pPr>
              <a:lvl4pPr marL="1600200" indent="-228600">
                <a:defRPr sz="5000">
                  <a:solidFill>
                    <a:srgbClr val="000000"/>
                  </a:solidFill>
                  <a:latin typeface="Arial" charset="0"/>
                  <a:ea typeface="Arial" charset="0"/>
                  <a:cs typeface="Arial" charset="0"/>
                  <a:sym typeface="Arial" charset="0"/>
                </a:defRPr>
              </a:lvl4pPr>
              <a:lvl5pPr marL="2057400" indent="-228600">
                <a:defRPr sz="5000">
                  <a:solidFill>
                    <a:srgbClr val="000000"/>
                  </a:solidFill>
                  <a:latin typeface="Arial" charset="0"/>
                  <a:ea typeface="Arial" charset="0"/>
                  <a:cs typeface="Arial" charset="0"/>
                  <a:sym typeface="Arial" charset="0"/>
                </a:defRPr>
              </a:lvl5pPr>
              <a:lvl6pPr marL="25146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6pPr>
              <a:lvl7pPr marL="29718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7pPr>
              <a:lvl8pPr marL="34290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8pPr>
              <a:lvl9pPr marL="38862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9pPr>
            </a:lstStyle>
            <a:p>
              <a:pPr algn="ctr" eaLnBrk="1"/>
              <a:endParaRPr lang="en-US" altLang="en-US" sz="3200">
                <a:solidFill>
                  <a:srgbClr val="FFFFFF"/>
                </a:solidFill>
                <a:latin typeface="Helvetica Light" charset="0"/>
                <a:ea typeface="Helvetica Light" charset="0"/>
                <a:cs typeface="Helvetica Light" charset="0"/>
                <a:sym typeface="Helvetica Light" charset="0"/>
              </a:endParaRPr>
            </a:p>
          </p:txBody>
        </p:sp>
        <p:sp>
          <p:nvSpPr>
            <p:cNvPr id="31" name="Oval 10"/>
            <p:cNvSpPr>
              <a:spLocks/>
            </p:cNvSpPr>
            <p:nvPr/>
          </p:nvSpPr>
          <p:spPr bwMode="auto">
            <a:xfrm>
              <a:off x="15165338" y="2694956"/>
              <a:ext cx="1130300" cy="1130300"/>
            </a:xfrm>
            <a:prstGeom prst="ellipse">
              <a:avLst/>
            </a:prstGeom>
            <a:solidFill>
              <a:schemeClr val="accent2"/>
            </a:solidFill>
            <a:ln>
              <a:noFill/>
            </a:ln>
            <a:effectLst/>
            <a:extLst/>
          </p:spPr>
          <p:txBody>
            <a:bodyPr lIns="50800" tIns="50800" rIns="50800" bIns="50800" anchor="ctr"/>
            <a:lstStyle>
              <a:lvl1pPr>
                <a:defRPr sz="5000">
                  <a:solidFill>
                    <a:srgbClr val="000000"/>
                  </a:solidFill>
                  <a:latin typeface="Arial" charset="0"/>
                  <a:ea typeface="Arial" charset="0"/>
                  <a:cs typeface="Arial" charset="0"/>
                  <a:sym typeface="Arial" charset="0"/>
                </a:defRPr>
              </a:lvl1pPr>
              <a:lvl2pPr marL="742950" indent="-285750">
                <a:defRPr sz="5000">
                  <a:solidFill>
                    <a:srgbClr val="000000"/>
                  </a:solidFill>
                  <a:latin typeface="Arial" charset="0"/>
                  <a:ea typeface="Arial" charset="0"/>
                  <a:cs typeface="Arial" charset="0"/>
                  <a:sym typeface="Arial" charset="0"/>
                </a:defRPr>
              </a:lvl2pPr>
              <a:lvl3pPr marL="1143000" indent="-228600">
                <a:defRPr sz="5000">
                  <a:solidFill>
                    <a:srgbClr val="000000"/>
                  </a:solidFill>
                  <a:latin typeface="Arial" charset="0"/>
                  <a:ea typeface="Arial" charset="0"/>
                  <a:cs typeface="Arial" charset="0"/>
                  <a:sym typeface="Arial" charset="0"/>
                </a:defRPr>
              </a:lvl3pPr>
              <a:lvl4pPr marL="1600200" indent="-228600">
                <a:defRPr sz="5000">
                  <a:solidFill>
                    <a:srgbClr val="000000"/>
                  </a:solidFill>
                  <a:latin typeface="Arial" charset="0"/>
                  <a:ea typeface="Arial" charset="0"/>
                  <a:cs typeface="Arial" charset="0"/>
                  <a:sym typeface="Arial" charset="0"/>
                </a:defRPr>
              </a:lvl4pPr>
              <a:lvl5pPr marL="2057400" indent="-228600">
                <a:defRPr sz="5000">
                  <a:solidFill>
                    <a:srgbClr val="000000"/>
                  </a:solidFill>
                  <a:latin typeface="Arial" charset="0"/>
                  <a:ea typeface="Arial" charset="0"/>
                  <a:cs typeface="Arial" charset="0"/>
                  <a:sym typeface="Arial" charset="0"/>
                </a:defRPr>
              </a:lvl5pPr>
              <a:lvl6pPr marL="25146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6pPr>
              <a:lvl7pPr marL="29718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7pPr>
              <a:lvl8pPr marL="34290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8pPr>
              <a:lvl9pPr marL="38862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9pPr>
            </a:lstStyle>
            <a:p>
              <a:pPr algn="ctr" eaLnBrk="1"/>
              <a:endParaRPr lang="en-US" altLang="en-US" sz="3200">
                <a:solidFill>
                  <a:srgbClr val="FFFFFF"/>
                </a:solidFill>
                <a:latin typeface="Helvetica Light" charset="0"/>
                <a:ea typeface="Helvetica Light" charset="0"/>
                <a:cs typeface="Helvetica Light" charset="0"/>
                <a:sym typeface="Helvetica Light" charset="0"/>
              </a:endParaRPr>
            </a:p>
          </p:txBody>
        </p:sp>
        <p:sp>
          <p:nvSpPr>
            <p:cNvPr id="32" name="Oval 11"/>
            <p:cNvSpPr>
              <a:spLocks/>
            </p:cNvSpPr>
            <p:nvPr/>
          </p:nvSpPr>
          <p:spPr bwMode="auto">
            <a:xfrm>
              <a:off x="15133588" y="9762506"/>
              <a:ext cx="1130300" cy="1130300"/>
            </a:xfrm>
            <a:prstGeom prst="ellipse">
              <a:avLst/>
            </a:prstGeom>
            <a:solidFill>
              <a:schemeClr val="accent4"/>
            </a:solidFill>
            <a:ln>
              <a:noFill/>
            </a:ln>
            <a:effectLst/>
            <a:extLst/>
          </p:spPr>
          <p:txBody>
            <a:bodyPr lIns="50800" tIns="50800" rIns="50800" bIns="50800" anchor="ctr"/>
            <a:lstStyle>
              <a:lvl1pPr>
                <a:defRPr sz="5000">
                  <a:solidFill>
                    <a:srgbClr val="000000"/>
                  </a:solidFill>
                  <a:latin typeface="Arial" charset="0"/>
                  <a:ea typeface="Arial" charset="0"/>
                  <a:cs typeface="Arial" charset="0"/>
                  <a:sym typeface="Arial" charset="0"/>
                </a:defRPr>
              </a:lvl1pPr>
              <a:lvl2pPr marL="742950" indent="-285750">
                <a:defRPr sz="5000">
                  <a:solidFill>
                    <a:srgbClr val="000000"/>
                  </a:solidFill>
                  <a:latin typeface="Arial" charset="0"/>
                  <a:ea typeface="Arial" charset="0"/>
                  <a:cs typeface="Arial" charset="0"/>
                  <a:sym typeface="Arial" charset="0"/>
                </a:defRPr>
              </a:lvl2pPr>
              <a:lvl3pPr marL="1143000" indent="-228600">
                <a:defRPr sz="5000">
                  <a:solidFill>
                    <a:srgbClr val="000000"/>
                  </a:solidFill>
                  <a:latin typeface="Arial" charset="0"/>
                  <a:ea typeface="Arial" charset="0"/>
                  <a:cs typeface="Arial" charset="0"/>
                  <a:sym typeface="Arial" charset="0"/>
                </a:defRPr>
              </a:lvl3pPr>
              <a:lvl4pPr marL="1600200" indent="-228600">
                <a:defRPr sz="5000">
                  <a:solidFill>
                    <a:srgbClr val="000000"/>
                  </a:solidFill>
                  <a:latin typeface="Arial" charset="0"/>
                  <a:ea typeface="Arial" charset="0"/>
                  <a:cs typeface="Arial" charset="0"/>
                  <a:sym typeface="Arial" charset="0"/>
                </a:defRPr>
              </a:lvl4pPr>
              <a:lvl5pPr marL="2057400" indent="-228600">
                <a:defRPr sz="5000">
                  <a:solidFill>
                    <a:srgbClr val="000000"/>
                  </a:solidFill>
                  <a:latin typeface="Arial" charset="0"/>
                  <a:ea typeface="Arial" charset="0"/>
                  <a:cs typeface="Arial" charset="0"/>
                  <a:sym typeface="Arial" charset="0"/>
                </a:defRPr>
              </a:lvl5pPr>
              <a:lvl6pPr marL="25146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6pPr>
              <a:lvl7pPr marL="29718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7pPr>
              <a:lvl8pPr marL="34290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8pPr>
              <a:lvl9pPr marL="38862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9pPr>
            </a:lstStyle>
            <a:p>
              <a:pPr algn="ctr" eaLnBrk="1"/>
              <a:endParaRPr lang="en-US" altLang="en-US" sz="3200">
                <a:solidFill>
                  <a:srgbClr val="FFFFFF"/>
                </a:solidFill>
                <a:latin typeface="Helvetica Light" charset="0"/>
                <a:ea typeface="Helvetica Light" charset="0"/>
                <a:cs typeface="Helvetica Light" charset="0"/>
                <a:sym typeface="Helvetica Light" charset="0"/>
              </a:endParaRPr>
            </a:p>
          </p:txBody>
        </p:sp>
        <p:sp>
          <p:nvSpPr>
            <p:cNvPr id="36" name="Oval 12"/>
            <p:cNvSpPr>
              <a:spLocks/>
            </p:cNvSpPr>
            <p:nvPr/>
          </p:nvSpPr>
          <p:spPr bwMode="auto">
            <a:xfrm>
              <a:off x="8075563" y="9786318"/>
              <a:ext cx="1130300" cy="1130300"/>
            </a:xfrm>
            <a:prstGeom prst="ellipse">
              <a:avLst/>
            </a:prstGeom>
            <a:solidFill>
              <a:schemeClr val="accent3"/>
            </a:solidFill>
            <a:ln>
              <a:noFill/>
            </a:ln>
            <a:effectLst/>
            <a:extLst/>
          </p:spPr>
          <p:txBody>
            <a:bodyPr lIns="50800" tIns="50800" rIns="50800" bIns="50800" anchor="ctr"/>
            <a:lstStyle>
              <a:lvl1pPr>
                <a:defRPr sz="5000">
                  <a:solidFill>
                    <a:srgbClr val="000000"/>
                  </a:solidFill>
                  <a:latin typeface="Arial" charset="0"/>
                  <a:ea typeface="Arial" charset="0"/>
                  <a:cs typeface="Arial" charset="0"/>
                  <a:sym typeface="Arial" charset="0"/>
                </a:defRPr>
              </a:lvl1pPr>
              <a:lvl2pPr marL="742950" indent="-285750">
                <a:defRPr sz="5000">
                  <a:solidFill>
                    <a:srgbClr val="000000"/>
                  </a:solidFill>
                  <a:latin typeface="Arial" charset="0"/>
                  <a:ea typeface="Arial" charset="0"/>
                  <a:cs typeface="Arial" charset="0"/>
                  <a:sym typeface="Arial" charset="0"/>
                </a:defRPr>
              </a:lvl2pPr>
              <a:lvl3pPr marL="1143000" indent="-228600">
                <a:defRPr sz="5000">
                  <a:solidFill>
                    <a:srgbClr val="000000"/>
                  </a:solidFill>
                  <a:latin typeface="Arial" charset="0"/>
                  <a:ea typeface="Arial" charset="0"/>
                  <a:cs typeface="Arial" charset="0"/>
                  <a:sym typeface="Arial" charset="0"/>
                </a:defRPr>
              </a:lvl3pPr>
              <a:lvl4pPr marL="1600200" indent="-228600">
                <a:defRPr sz="5000">
                  <a:solidFill>
                    <a:srgbClr val="000000"/>
                  </a:solidFill>
                  <a:latin typeface="Arial" charset="0"/>
                  <a:ea typeface="Arial" charset="0"/>
                  <a:cs typeface="Arial" charset="0"/>
                  <a:sym typeface="Arial" charset="0"/>
                </a:defRPr>
              </a:lvl4pPr>
              <a:lvl5pPr marL="2057400" indent="-228600">
                <a:defRPr sz="5000">
                  <a:solidFill>
                    <a:srgbClr val="000000"/>
                  </a:solidFill>
                  <a:latin typeface="Arial" charset="0"/>
                  <a:ea typeface="Arial" charset="0"/>
                  <a:cs typeface="Arial" charset="0"/>
                  <a:sym typeface="Arial" charset="0"/>
                </a:defRPr>
              </a:lvl5pPr>
              <a:lvl6pPr marL="25146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6pPr>
              <a:lvl7pPr marL="29718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7pPr>
              <a:lvl8pPr marL="34290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8pPr>
              <a:lvl9pPr marL="3886200" indent="-228600" defTabSz="825500" eaLnBrk="0" fontAlgn="base" hangingPunct="0">
                <a:spcBef>
                  <a:spcPct val="0"/>
                </a:spcBef>
                <a:spcAft>
                  <a:spcPct val="0"/>
                </a:spcAft>
                <a:defRPr sz="5000">
                  <a:solidFill>
                    <a:srgbClr val="000000"/>
                  </a:solidFill>
                  <a:latin typeface="Arial" charset="0"/>
                  <a:ea typeface="Arial" charset="0"/>
                  <a:cs typeface="Arial" charset="0"/>
                  <a:sym typeface="Arial" charset="0"/>
                </a:defRPr>
              </a:lvl9pPr>
            </a:lstStyle>
            <a:p>
              <a:pPr algn="ctr" eaLnBrk="1"/>
              <a:endParaRPr lang="en-US" altLang="en-US" sz="3200">
                <a:solidFill>
                  <a:srgbClr val="FFFFFF"/>
                </a:solidFill>
                <a:latin typeface="Helvetica Light" charset="0"/>
                <a:ea typeface="Helvetica Light" charset="0"/>
                <a:cs typeface="Helvetica Light" charset="0"/>
                <a:sym typeface="Helvetica Light" charset="0"/>
              </a:endParaRPr>
            </a:p>
          </p:txBody>
        </p:sp>
        <p:sp>
          <p:nvSpPr>
            <p:cNvPr id="41" name="Rectangle 17"/>
            <p:cNvSpPr>
              <a:spLocks/>
            </p:cNvSpPr>
            <p:nvPr/>
          </p:nvSpPr>
          <p:spPr bwMode="auto">
            <a:xfrm rot="2700000">
              <a:off x="8572451" y="4833100"/>
              <a:ext cx="3814762"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eaLnBrk="1">
                <a:defRPr/>
              </a:pPr>
              <a:r>
                <a:rPr lang="x-none" altLang="x-none" sz="2400" dirty="0">
                  <a:solidFill>
                    <a:schemeClr val="tx2"/>
                  </a:solidFill>
                  <a:latin typeface="Open Sans" charset="0"/>
                  <a:ea typeface="Open Sans" charset="0"/>
                  <a:cs typeface="Open Sans" charset="0"/>
                </a:rPr>
                <a:t>Strength</a:t>
              </a:r>
            </a:p>
          </p:txBody>
        </p:sp>
        <p:sp>
          <p:nvSpPr>
            <p:cNvPr id="42" name="Rectangle 18"/>
            <p:cNvSpPr>
              <a:spLocks/>
            </p:cNvSpPr>
            <p:nvPr/>
          </p:nvSpPr>
          <p:spPr bwMode="auto">
            <a:xfrm rot="2700000">
              <a:off x="12805519" y="8597856"/>
              <a:ext cx="2784475"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r" eaLnBrk="1">
                <a:defRPr/>
              </a:pPr>
              <a:r>
                <a:rPr lang="x-none" altLang="x-none" sz="2400" dirty="0">
                  <a:solidFill>
                    <a:schemeClr val="tx2"/>
                  </a:solidFill>
                  <a:latin typeface="Open Sans" charset="0"/>
                  <a:ea typeface="Open Sans" charset="0"/>
                  <a:cs typeface="Open Sans" charset="0"/>
                </a:rPr>
                <a:t>Opportunity</a:t>
              </a:r>
            </a:p>
          </p:txBody>
        </p:sp>
        <p:sp>
          <p:nvSpPr>
            <p:cNvPr id="43" name="Rectangle 19"/>
            <p:cNvSpPr>
              <a:spLocks/>
            </p:cNvSpPr>
            <p:nvPr/>
          </p:nvSpPr>
          <p:spPr bwMode="auto">
            <a:xfrm rot="18900000">
              <a:off x="8618488" y="8219237"/>
              <a:ext cx="3790950"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eaLnBrk="1">
                <a:defRPr/>
              </a:pPr>
              <a:r>
                <a:rPr lang="x-none" altLang="x-none" sz="2400" dirty="0">
                  <a:solidFill>
                    <a:schemeClr val="tx2"/>
                  </a:solidFill>
                  <a:latin typeface="Open Sans" charset="0"/>
                  <a:ea typeface="Open Sans" charset="0"/>
                  <a:cs typeface="Open Sans" charset="0"/>
                </a:rPr>
                <a:t>Threats</a:t>
              </a:r>
            </a:p>
          </p:txBody>
        </p:sp>
        <p:sp>
          <p:nvSpPr>
            <p:cNvPr id="44" name="Rectangle 20"/>
            <p:cNvSpPr>
              <a:spLocks/>
            </p:cNvSpPr>
            <p:nvPr/>
          </p:nvSpPr>
          <p:spPr bwMode="auto">
            <a:xfrm rot="18900000">
              <a:off x="11982401" y="4874375"/>
              <a:ext cx="3814762" cy="471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50800" tIns="50800" rIns="50800" bIns="50800" anchor="ctr">
              <a:spAutoFit/>
            </a:bodyPr>
            <a:lstStyle/>
            <a:p>
              <a:pPr algn="r" eaLnBrk="1">
                <a:defRPr/>
              </a:pPr>
              <a:r>
                <a:rPr lang="x-none" altLang="x-none" sz="2400" dirty="0">
                  <a:solidFill>
                    <a:schemeClr val="tx2"/>
                  </a:solidFill>
                  <a:latin typeface="Open Sans" charset="0"/>
                  <a:ea typeface="Open Sans" charset="0"/>
                  <a:cs typeface="Open Sans" charset="0"/>
                </a:rPr>
                <a:t>Weakness</a:t>
              </a:r>
            </a:p>
          </p:txBody>
        </p:sp>
        <p:sp>
          <p:nvSpPr>
            <p:cNvPr id="45" name="Rectangle 21"/>
            <p:cNvSpPr>
              <a:spLocks/>
            </p:cNvSpPr>
            <p:nvPr/>
          </p:nvSpPr>
          <p:spPr bwMode="auto">
            <a:xfrm>
              <a:off x="11288632" y="6219404"/>
              <a:ext cx="1792350" cy="856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50800" tIns="50800" rIns="50800" bIns="50800" anchor="ctr">
              <a:spAutoFit/>
            </a:bodyPr>
            <a:lstStyle/>
            <a:p>
              <a:pPr algn="ctr" eaLnBrk="1">
                <a:defRPr/>
              </a:pPr>
              <a:r>
                <a:rPr lang="x-none" altLang="x-none" sz="4900" dirty="0">
                  <a:solidFill>
                    <a:schemeClr val="accent1"/>
                  </a:solidFill>
                  <a:latin typeface="Open Sans Light" charset="0"/>
                  <a:ea typeface="Open Sans Light" charset="0"/>
                  <a:cs typeface="Open Sans Light" charset="0"/>
                </a:rPr>
                <a:t>SWOT</a:t>
              </a:r>
            </a:p>
          </p:txBody>
        </p:sp>
        <p:sp>
          <p:nvSpPr>
            <p:cNvPr id="46" name="Text Box 2"/>
            <p:cNvSpPr txBox="1">
              <a:spLocks/>
            </p:cNvSpPr>
            <p:nvPr/>
          </p:nvSpPr>
          <p:spPr bwMode="auto">
            <a:xfrm>
              <a:off x="10870807" y="6986741"/>
              <a:ext cx="2628000" cy="384721"/>
            </a:xfrm>
            <a:prstGeom prst="rect">
              <a:avLst/>
            </a:prstGeom>
            <a:noFill/>
            <a:ln>
              <a:noFill/>
            </a:ln>
            <a:effectLst/>
            <a:extLst/>
          </p:spPr>
          <p:txBody>
            <a:bodyPr wrap="square" lIns="38100" tIns="38100" rIns="38100" bIns="38100" anchor="ctr">
              <a:spAutoFit/>
            </a:bodyPr>
            <a:lstStyle/>
            <a:p>
              <a:pPr algn="ctr" eaLnBrk="1">
                <a:defRPr/>
              </a:pPr>
              <a:r>
                <a:rPr lang="en-US" altLang="x-none" spc="300">
                  <a:solidFill>
                    <a:schemeClr val="accent1"/>
                  </a:solidFill>
                  <a:latin typeface="Open Sans" charset="0"/>
                  <a:ea typeface="Open Sans" charset="0"/>
                  <a:cs typeface="Open Sans" charset="0"/>
                  <a:sym typeface="Poppins SemiBold" charset="0"/>
                </a:rPr>
                <a:t>ANALYSIS</a:t>
              </a:r>
              <a:endParaRPr lang="x-none" altLang="x-none" spc="300" dirty="0">
                <a:solidFill>
                  <a:schemeClr val="accent1"/>
                </a:solidFill>
                <a:latin typeface="Open Sans" charset="0"/>
                <a:ea typeface="Open Sans" charset="0"/>
                <a:cs typeface="Open Sans" charset="0"/>
                <a:sym typeface="Poppins SemiBold" charset="0"/>
              </a:endParaRPr>
            </a:p>
          </p:txBody>
        </p:sp>
        <p:sp>
          <p:nvSpPr>
            <p:cNvPr id="47" name="Text Box 3"/>
            <p:cNvSpPr txBox="1">
              <a:spLocks/>
            </p:cNvSpPr>
            <p:nvPr/>
          </p:nvSpPr>
          <p:spPr bwMode="auto">
            <a:xfrm>
              <a:off x="8018335" y="2919566"/>
              <a:ext cx="1165225" cy="8485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3600">
                  <a:solidFill>
                    <a:schemeClr val="accent5"/>
                  </a:solidFill>
                  <a:latin typeface="Open Sans Light" charset="0"/>
                  <a:ea typeface="Open Sans Light" charset="0"/>
                  <a:cs typeface="Open Sans Light" charset="0"/>
                  <a:sym typeface="Poppins Medium" charset="0"/>
                </a:rPr>
                <a:t>S</a:t>
              </a:r>
              <a:endParaRPr lang="en-US" altLang="x-none" sz="3600" dirty="0">
                <a:solidFill>
                  <a:schemeClr val="accent5"/>
                </a:solidFill>
                <a:latin typeface="Open Sans Light" charset="0"/>
                <a:ea typeface="Open Sans Light" charset="0"/>
                <a:cs typeface="Open Sans Light" charset="0"/>
                <a:sym typeface="Poppins Medium" charset="0"/>
              </a:endParaRPr>
            </a:p>
          </p:txBody>
        </p:sp>
        <p:sp>
          <p:nvSpPr>
            <p:cNvPr id="48" name="Text Box 3"/>
            <p:cNvSpPr txBox="1">
              <a:spLocks/>
            </p:cNvSpPr>
            <p:nvPr/>
          </p:nvSpPr>
          <p:spPr bwMode="auto">
            <a:xfrm>
              <a:off x="15152752" y="2966087"/>
              <a:ext cx="1165225" cy="8485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3600">
                  <a:solidFill>
                    <a:schemeClr val="accent5"/>
                  </a:solidFill>
                  <a:latin typeface="Open Sans Light" charset="0"/>
                  <a:ea typeface="Open Sans Light" charset="0"/>
                  <a:cs typeface="Open Sans Light" charset="0"/>
                  <a:sym typeface="Poppins Medium" charset="0"/>
                </a:rPr>
                <a:t>W</a:t>
              </a:r>
              <a:endParaRPr lang="en-US" altLang="x-none" sz="3600" dirty="0">
                <a:solidFill>
                  <a:schemeClr val="accent5"/>
                </a:solidFill>
                <a:latin typeface="Open Sans Light" charset="0"/>
                <a:ea typeface="Open Sans Light" charset="0"/>
                <a:cs typeface="Open Sans Light" charset="0"/>
                <a:sym typeface="Poppins Medium" charset="0"/>
              </a:endParaRPr>
            </a:p>
          </p:txBody>
        </p:sp>
        <p:sp>
          <p:nvSpPr>
            <p:cNvPr id="49" name="Text Box 3"/>
            <p:cNvSpPr txBox="1">
              <a:spLocks/>
            </p:cNvSpPr>
            <p:nvPr/>
          </p:nvSpPr>
          <p:spPr bwMode="auto">
            <a:xfrm>
              <a:off x="15126375" y="10009625"/>
              <a:ext cx="1165225" cy="8485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3600" dirty="0">
                  <a:solidFill>
                    <a:schemeClr val="accent5"/>
                  </a:solidFill>
                  <a:latin typeface="Open Sans Light" charset="0"/>
                  <a:ea typeface="Open Sans Light" charset="0"/>
                  <a:cs typeface="Open Sans Light" charset="0"/>
                  <a:sym typeface="Poppins Medium" charset="0"/>
                </a:rPr>
                <a:t>O</a:t>
              </a:r>
            </a:p>
          </p:txBody>
        </p:sp>
        <p:sp>
          <p:nvSpPr>
            <p:cNvPr id="50" name="Text Box 3"/>
            <p:cNvSpPr txBox="1">
              <a:spLocks/>
            </p:cNvSpPr>
            <p:nvPr/>
          </p:nvSpPr>
          <p:spPr bwMode="auto">
            <a:xfrm>
              <a:off x="8059222" y="10045197"/>
              <a:ext cx="1165225" cy="557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3600" dirty="0">
                  <a:solidFill>
                    <a:schemeClr val="accent5"/>
                  </a:solidFill>
                  <a:latin typeface="Open Sans Light" charset="0"/>
                  <a:ea typeface="Open Sans Light" charset="0"/>
                  <a:cs typeface="Open Sans Light" charset="0"/>
                  <a:sym typeface="Poppins Medium" charset="0"/>
                </a:rPr>
                <a:t>T</a:t>
              </a:r>
            </a:p>
          </p:txBody>
        </p:sp>
      </p:grpSp>
      <p:grpSp>
        <p:nvGrpSpPr>
          <p:cNvPr id="3" name="Group 2"/>
          <p:cNvGrpSpPr/>
          <p:nvPr/>
        </p:nvGrpSpPr>
        <p:grpSpPr>
          <a:xfrm>
            <a:off x="17637738" y="3833664"/>
            <a:ext cx="5256584" cy="7720575"/>
            <a:chOff x="17637738" y="3833664"/>
            <a:chExt cx="5256584" cy="7720575"/>
          </a:xfrm>
        </p:grpSpPr>
        <p:grpSp>
          <p:nvGrpSpPr>
            <p:cNvPr id="51" name="Group 50"/>
            <p:cNvGrpSpPr/>
            <p:nvPr/>
          </p:nvGrpSpPr>
          <p:grpSpPr>
            <a:xfrm>
              <a:off x="17637738" y="3833664"/>
              <a:ext cx="5256584" cy="3028412"/>
              <a:chOff x="10139772" y="7752030"/>
              <a:chExt cx="5256584" cy="3028412"/>
            </a:xfrm>
          </p:grpSpPr>
          <p:sp>
            <p:nvSpPr>
              <p:cNvPr id="52" name="Rectangle 51"/>
              <p:cNvSpPr/>
              <p:nvPr/>
            </p:nvSpPr>
            <p:spPr>
              <a:xfrm>
                <a:off x="10139772" y="8540918"/>
                <a:ext cx="5256584" cy="2239524"/>
              </a:xfrm>
              <a:prstGeom prst="rect">
                <a:avLst/>
              </a:prstGeom>
            </p:spPr>
            <p:txBody>
              <a:bodyPr wrap="square">
                <a:spAutoFit/>
              </a:bodyPr>
              <a:lstStyle/>
              <a:p>
                <a:pPr>
                  <a:lnSpc>
                    <a:spcPct val="150000"/>
                  </a:lnSpc>
                  <a:defRPr/>
                </a:pPr>
                <a:r>
                  <a:rPr lang="en-US" sz="2400" dirty="0">
                    <a:solidFill>
                      <a:schemeClr val="tx1"/>
                    </a:solidFill>
                    <a:latin typeface="Open Sans" charset="0"/>
                    <a:ea typeface="Open Sans" charset="0"/>
                    <a:cs typeface="Open Sans" charset="0"/>
                  </a:rPr>
                  <a:t>Understanding the exact capacity of the user can be difficult sometimes, like the overall tour can become hectic or too much tiring</a:t>
                </a:r>
              </a:p>
            </p:txBody>
          </p:sp>
          <p:sp>
            <p:nvSpPr>
              <p:cNvPr id="53" name="Text Box 3"/>
              <p:cNvSpPr txBox="1">
                <a:spLocks/>
              </p:cNvSpPr>
              <p:nvPr/>
            </p:nvSpPr>
            <p:spPr bwMode="auto">
              <a:xfrm>
                <a:off x="10139772" y="7752030"/>
                <a:ext cx="4608512" cy="641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x-none" altLang="x-none" sz="3600" dirty="0">
                    <a:solidFill>
                      <a:schemeClr val="accent1"/>
                    </a:solidFill>
                    <a:latin typeface="Open Sans Light" charset="0"/>
                    <a:ea typeface="Open Sans Light" charset="0"/>
                    <a:cs typeface="Open Sans Light" charset="0"/>
                  </a:rPr>
                  <a:t>Weakness</a:t>
                </a:r>
              </a:p>
            </p:txBody>
          </p:sp>
        </p:grpSp>
        <p:grpSp>
          <p:nvGrpSpPr>
            <p:cNvPr id="54" name="Group 53"/>
            <p:cNvGrpSpPr/>
            <p:nvPr/>
          </p:nvGrpSpPr>
          <p:grpSpPr>
            <a:xfrm>
              <a:off x="17637738" y="7971829"/>
              <a:ext cx="5256584" cy="3582410"/>
              <a:chOff x="10139772" y="7752030"/>
              <a:chExt cx="5256584" cy="3582410"/>
            </a:xfrm>
          </p:grpSpPr>
          <p:sp>
            <p:nvSpPr>
              <p:cNvPr id="55" name="Rectangle 54"/>
              <p:cNvSpPr/>
              <p:nvPr/>
            </p:nvSpPr>
            <p:spPr>
              <a:xfrm>
                <a:off x="10139772" y="8540918"/>
                <a:ext cx="5256584" cy="2793522"/>
              </a:xfrm>
              <a:prstGeom prst="rect">
                <a:avLst/>
              </a:prstGeom>
            </p:spPr>
            <p:txBody>
              <a:bodyPr wrap="square">
                <a:spAutoFit/>
              </a:bodyPr>
              <a:lstStyle/>
              <a:p>
                <a:pPr>
                  <a:lnSpc>
                    <a:spcPct val="150000"/>
                  </a:lnSpc>
                  <a:defRPr/>
                </a:pPr>
                <a:r>
                  <a:rPr lang="en-US" sz="2400" dirty="0">
                    <a:solidFill>
                      <a:schemeClr val="tx1"/>
                    </a:solidFill>
                    <a:latin typeface="Open Sans" charset="0"/>
                    <a:ea typeface="Open Sans" charset="0"/>
                    <a:cs typeface="Open Sans" charset="0"/>
                  </a:rPr>
                  <a:t>People really have less time nowadays to plan a trip and time is money. We can save their time by helping out to chalk out the plan at one single place</a:t>
                </a:r>
              </a:p>
            </p:txBody>
          </p:sp>
          <p:sp>
            <p:nvSpPr>
              <p:cNvPr id="56" name="Text Box 3"/>
              <p:cNvSpPr txBox="1">
                <a:spLocks/>
              </p:cNvSpPr>
              <p:nvPr/>
            </p:nvSpPr>
            <p:spPr bwMode="auto">
              <a:xfrm>
                <a:off x="10139772" y="7752030"/>
                <a:ext cx="4608512" cy="641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eaLnBrk="1">
                  <a:defRPr/>
                </a:pPr>
                <a:r>
                  <a:rPr lang="x-none" altLang="x-none" sz="3600" dirty="0">
                    <a:solidFill>
                      <a:schemeClr val="accent1"/>
                    </a:solidFill>
                    <a:latin typeface="Open Sans Light" charset="0"/>
                    <a:ea typeface="Open Sans Light" charset="0"/>
                    <a:cs typeface="Open Sans Light" charset="0"/>
                  </a:rPr>
                  <a:t>Opportunity</a:t>
                </a:r>
              </a:p>
            </p:txBody>
          </p:sp>
        </p:grpSp>
      </p:grpSp>
      <p:grpSp>
        <p:nvGrpSpPr>
          <p:cNvPr id="2" name="Group 1"/>
          <p:cNvGrpSpPr/>
          <p:nvPr/>
        </p:nvGrpSpPr>
        <p:grpSpPr>
          <a:xfrm>
            <a:off x="1289059" y="3833664"/>
            <a:ext cx="5256584" cy="7166577"/>
            <a:chOff x="1289059" y="3833664"/>
            <a:chExt cx="5256584" cy="7166577"/>
          </a:xfrm>
        </p:grpSpPr>
        <p:sp>
          <p:nvSpPr>
            <p:cNvPr id="58" name="Rectangle 57"/>
            <p:cNvSpPr/>
            <p:nvPr/>
          </p:nvSpPr>
          <p:spPr>
            <a:xfrm>
              <a:off x="1289059" y="4622552"/>
              <a:ext cx="5256584" cy="3347519"/>
            </a:xfrm>
            <a:prstGeom prst="rect">
              <a:avLst/>
            </a:prstGeom>
          </p:spPr>
          <p:txBody>
            <a:bodyPr wrap="square">
              <a:spAutoFit/>
            </a:bodyPr>
            <a:lstStyle/>
            <a:p>
              <a:pPr algn="r">
                <a:lnSpc>
                  <a:spcPct val="150000"/>
                </a:lnSpc>
                <a:defRPr/>
              </a:pPr>
              <a:r>
                <a:rPr lang="en-US" sz="2400" dirty="0">
                  <a:solidFill>
                    <a:schemeClr val="tx1"/>
                  </a:solidFill>
                  <a:latin typeface="Open Sans" charset="0"/>
                  <a:ea typeface="Open Sans" charset="0"/>
                  <a:cs typeface="Open Sans" charset="0"/>
                </a:rPr>
                <a:t>Even though there are packaged tours by </a:t>
              </a:r>
              <a:r>
                <a:rPr lang="en-US" sz="2400" dirty="0" err="1">
                  <a:solidFill>
                    <a:schemeClr val="tx1"/>
                  </a:solidFill>
                  <a:latin typeface="Open Sans" charset="0"/>
                  <a:ea typeface="Open Sans" charset="0"/>
                  <a:cs typeface="Open Sans" charset="0"/>
                </a:rPr>
                <a:t>makemytrip</a:t>
              </a:r>
              <a:r>
                <a:rPr lang="en-US" sz="2400" dirty="0">
                  <a:solidFill>
                    <a:schemeClr val="tx1"/>
                  </a:solidFill>
                  <a:latin typeface="Open Sans" charset="0"/>
                  <a:ea typeface="Open Sans" charset="0"/>
                  <a:cs typeface="Open Sans" charset="0"/>
                </a:rPr>
                <a:t>, cox &amp; kings, etc. for different destinations we are still unique in the way that we are user based, i.e. the user has the option to choose what he/she wants</a:t>
              </a:r>
            </a:p>
          </p:txBody>
        </p:sp>
        <p:sp>
          <p:nvSpPr>
            <p:cNvPr id="59" name="Text Box 3"/>
            <p:cNvSpPr txBox="1">
              <a:spLocks/>
            </p:cNvSpPr>
            <p:nvPr/>
          </p:nvSpPr>
          <p:spPr bwMode="auto">
            <a:xfrm>
              <a:off x="1937131" y="3833664"/>
              <a:ext cx="4608512" cy="641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r" eaLnBrk="1">
                <a:defRPr/>
              </a:pPr>
              <a:r>
                <a:rPr lang="x-none" altLang="x-none" sz="3600" dirty="0">
                  <a:solidFill>
                    <a:schemeClr val="accent1"/>
                  </a:solidFill>
                  <a:latin typeface="Open Sans Light" charset="0"/>
                  <a:ea typeface="Open Sans Light" charset="0"/>
                  <a:cs typeface="Open Sans Light" charset="0"/>
                </a:rPr>
                <a:t>Strength</a:t>
              </a:r>
            </a:p>
          </p:txBody>
        </p:sp>
        <p:sp>
          <p:nvSpPr>
            <p:cNvPr id="61" name="Rectangle 60"/>
            <p:cNvSpPr/>
            <p:nvPr/>
          </p:nvSpPr>
          <p:spPr>
            <a:xfrm>
              <a:off x="1289059" y="8760717"/>
              <a:ext cx="5256584" cy="2239524"/>
            </a:xfrm>
            <a:prstGeom prst="rect">
              <a:avLst/>
            </a:prstGeom>
          </p:spPr>
          <p:txBody>
            <a:bodyPr wrap="square">
              <a:spAutoFit/>
            </a:bodyPr>
            <a:lstStyle/>
            <a:p>
              <a:pPr algn="r">
                <a:lnSpc>
                  <a:spcPct val="150000"/>
                </a:lnSpc>
                <a:defRPr/>
              </a:pPr>
              <a:r>
                <a:rPr lang="en-US" sz="2400" dirty="0">
                  <a:solidFill>
                    <a:schemeClr val="tx1"/>
                  </a:solidFill>
                  <a:latin typeface="Open Sans" charset="0"/>
                  <a:ea typeface="Open Sans" charset="0"/>
                  <a:cs typeface="Open Sans" charset="0"/>
                </a:rPr>
                <a:t>If we sell all the data to travel companies, people might not use our customized package tours as it will increase our direct competitors</a:t>
              </a:r>
            </a:p>
          </p:txBody>
        </p:sp>
        <p:sp>
          <p:nvSpPr>
            <p:cNvPr id="62" name="Text Box 3"/>
            <p:cNvSpPr txBox="1">
              <a:spLocks/>
            </p:cNvSpPr>
            <p:nvPr/>
          </p:nvSpPr>
          <p:spPr bwMode="auto">
            <a:xfrm>
              <a:off x="1937131" y="7971829"/>
              <a:ext cx="4608512" cy="641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r" eaLnBrk="1">
                <a:defRPr/>
              </a:pPr>
              <a:r>
                <a:rPr lang="x-none" altLang="x-none" sz="3600">
                  <a:solidFill>
                    <a:schemeClr val="accent1"/>
                  </a:solidFill>
                  <a:latin typeface="Open Sans Light" charset="0"/>
                  <a:ea typeface="Open Sans Light" charset="0"/>
                  <a:cs typeface="Open Sans Light" charset="0"/>
                </a:rPr>
                <a:t>Threats</a:t>
              </a:r>
              <a:endParaRPr lang="x-none" altLang="x-none" sz="3600" dirty="0">
                <a:solidFill>
                  <a:schemeClr val="accent1"/>
                </a:solidFill>
                <a:latin typeface="Open Sans Light" charset="0"/>
                <a:ea typeface="Open Sans Light" charset="0"/>
                <a:cs typeface="Open Sans Light" charset="0"/>
              </a:endParaRPr>
            </a:p>
          </p:txBody>
        </p:sp>
      </p:grpSp>
    </p:spTree>
    <p:extLst>
      <p:ext uri="{BB962C8B-B14F-4D97-AF65-F5344CB8AC3E}">
        <p14:creationId xmlns:p14="http://schemas.microsoft.com/office/powerpoint/2010/main" val="15659284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1+#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1"/>
          </p:nvPr>
        </p:nvSpPr>
        <p:spPr>
          <a:xfrm>
            <a:off x="22777176" y="12712104"/>
            <a:ext cx="876454" cy="538070"/>
          </a:xfrm>
        </p:spPr>
        <p:txBody>
          <a:bodyPr/>
          <a:lstStyle/>
          <a:p>
            <a:pPr>
              <a:defRPr/>
            </a:pPr>
            <a:fld id="{029EB264-65DE-DD49-A8CC-41DBB245A5C0}" type="slidenum">
              <a:rPr lang="x-none" altLang="x-none" sz="2400" smtClean="0">
                <a:latin typeface="Open Sans Light"/>
              </a:rPr>
              <a:pPr>
                <a:defRPr/>
              </a:pPr>
              <a:t>8</a:t>
            </a:fld>
            <a:endParaRPr lang="x-none" altLang="x-none" sz="2400">
              <a:latin typeface="Open Sans Light"/>
            </a:endParaRPr>
          </a:p>
        </p:txBody>
      </p:sp>
      <p:sp>
        <p:nvSpPr>
          <p:cNvPr id="91" name="TextBox 90">
            <a:extLst>
              <a:ext uri="{FF2B5EF4-FFF2-40B4-BE49-F238E27FC236}">
                <a16:creationId xmlns:a16="http://schemas.microsoft.com/office/drawing/2014/main" id="{A21598F8-EA68-4039-B4DD-38E8EC1A2053}"/>
              </a:ext>
            </a:extLst>
          </p:cNvPr>
          <p:cNvSpPr txBox="1"/>
          <p:nvPr/>
        </p:nvSpPr>
        <p:spPr>
          <a:xfrm>
            <a:off x="5711280" y="3499492"/>
            <a:ext cx="4735410" cy="2062103"/>
          </a:xfrm>
          <a:prstGeom prst="rect">
            <a:avLst/>
          </a:prstGeom>
          <a:noFill/>
          <a:ln>
            <a:solidFill>
              <a:schemeClr val="tx1"/>
            </a:solidFill>
          </a:ln>
        </p:spPr>
        <p:txBody>
          <a:bodyPr wrap="square" rtlCol="0">
            <a:spAutoFit/>
          </a:bodyPr>
          <a:lstStyle/>
          <a:p>
            <a:pPr algn="ctr"/>
            <a:r>
              <a:rPr lang="en-US" sz="6400" b="1" u="sng" dirty="0">
                <a:latin typeface="Open Sans Light"/>
              </a:rPr>
              <a:t>Tech Workflow</a:t>
            </a:r>
          </a:p>
        </p:txBody>
      </p:sp>
      <p:sp>
        <p:nvSpPr>
          <p:cNvPr id="92" name="Rectangle 91">
            <a:extLst>
              <a:ext uri="{FF2B5EF4-FFF2-40B4-BE49-F238E27FC236}">
                <a16:creationId xmlns:a16="http://schemas.microsoft.com/office/drawing/2014/main" id="{2D79620E-A45A-4FF5-BF74-F18DF462E474}"/>
              </a:ext>
            </a:extLst>
          </p:cNvPr>
          <p:cNvSpPr/>
          <p:nvPr/>
        </p:nvSpPr>
        <p:spPr>
          <a:xfrm>
            <a:off x="1987269" y="1003531"/>
            <a:ext cx="3300260" cy="206252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pen Sans Light"/>
              </a:rPr>
              <a:t>Scraping Script using beautiful soup in Python (from Trawell.in)</a:t>
            </a:r>
          </a:p>
        </p:txBody>
      </p:sp>
      <p:sp>
        <p:nvSpPr>
          <p:cNvPr id="94" name="Rectangle 93">
            <a:extLst>
              <a:ext uri="{FF2B5EF4-FFF2-40B4-BE49-F238E27FC236}">
                <a16:creationId xmlns:a16="http://schemas.microsoft.com/office/drawing/2014/main" id="{CF7AF844-8277-4512-8DB0-50EC2547B72B}"/>
              </a:ext>
            </a:extLst>
          </p:cNvPr>
          <p:cNvSpPr/>
          <p:nvPr/>
        </p:nvSpPr>
        <p:spPr>
          <a:xfrm>
            <a:off x="1968608" y="3867121"/>
            <a:ext cx="3300260" cy="206252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pen Sans Light"/>
              </a:rPr>
              <a:t>Scrapes Description, Rating, Distance, Category, etc.</a:t>
            </a:r>
          </a:p>
        </p:txBody>
      </p:sp>
      <p:sp>
        <p:nvSpPr>
          <p:cNvPr id="96" name="Rectangle 95">
            <a:extLst>
              <a:ext uri="{FF2B5EF4-FFF2-40B4-BE49-F238E27FC236}">
                <a16:creationId xmlns:a16="http://schemas.microsoft.com/office/drawing/2014/main" id="{0BEC1203-1892-4565-A928-CF33BBB3BE58}"/>
              </a:ext>
            </a:extLst>
          </p:cNvPr>
          <p:cNvSpPr/>
          <p:nvPr/>
        </p:nvSpPr>
        <p:spPr>
          <a:xfrm>
            <a:off x="1901656" y="6738844"/>
            <a:ext cx="3300260" cy="206252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pen Sans Light"/>
              </a:rPr>
              <a:t>Using pandas and </a:t>
            </a:r>
            <a:r>
              <a:rPr lang="en-US" sz="2400" dirty="0" err="1">
                <a:solidFill>
                  <a:schemeClr val="tx1"/>
                </a:solidFill>
                <a:latin typeface="Open Sans Light"/>
              </a:rPr>
              <a:t>numpy</a:t>
            </a:r>
            <a:r>
              <a:rPr lang="en-US" sz="2400" dirty="0">
                <a:solidFill>
                  <a:schemeClr val="tx1"/>
                </a:solidFill>
                <a:latin typeface="Open Sans Light"/>
              </a:rPr>
              <a:t> string functions we extract the different features</a:t>
            </a:r>
          </a:p>
        </p:txBody>
      </p:sp>
      <p:sp>
        <p:nvSpPr>
          <p:cNvPr id="97" name="Arrow: Down 96">
            <a:extLst>
              <a:ext uri="{FF2B5EF4-FFF2-40B4-BE49-F238E27FC236}">
                <a16:creationId xmlns:a16="http://schemas.microsoft.com/office/drawing/2014/main" id="{1AC503DE-8CCF-4100-84FC-E179F8695BA2}"/>
              </a:ext>
            </a:extLst>
          </p:cNvPr>
          <p:cNvSpPr/>
          <p:nvPr/>
        </p:nvSpPr>
        <p:spPr>
          <a:xfrm>
            <a:off x="3226246" y="8817631"/>
            <a:ext cx="501633" cy="792936"/>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Open Sans Light"/>
            </a:endParaRPr>
          </a:p>
        </p:txBody>
      </p:sp>
      <p:sp>
        <p:nvSpPr>
          <p:cNvPr id="98" name="Rectangle 97">
            <a:extLst>
              <a:ext uri="{FF2B5EF4-FFF2-40B4-BE49-F238E27FC236}">
                <a16:creationId xmlns:a16="http://schemas.microsoft.com/office/drawing/2014/main" id="{5B6BACEE-E9A9-4178-9292-B9F6A2E8032A}"/>
              </a:ext>
            </a:extLst>
          </p:cNvPr>
          <p:cNvSpPr/>
          <p:nvPr/>
        </p:nvSpPr>
        <p:spPr>
          <a:xfrm>
            <a:off x="1906964" y="9594304"/>
            <a:ext cx="3300260" cy="216024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pen Sans Light"/>
              </a:rPr>
              <a:t>Using NLTK </a:t>
            </a:r>
            <a:r>
              <a:rPr lang="en-US" sz="2400" dirty="0" err="1">
                <a:solidFill>
                  <a:schemeClr val="tx1"/>
                </a:solidFill>
                <a:latin typeface="Open Sans Light"/>
              </a:rPr>
              <a:t>vader</a:t>
            </a:r>
            <a:r>
              <a:rPr lang="en-US" sz="2400" dirty="0">
                <a:solidFill>
                  <a:schemeClr val="tx1"/>
                </a:solidFill>
                <a:latin typeface="Open Sans Light"/>
              </a:rPr>
              <a:t> we analyze the sentiment of the place from its description</a:t>
            </a:r>
          </a:p>
        </p:txBody>
      </p:sp>
      <p:sp>
        <p:nvSpPr>
          <p:cNvPr id="99" name="Rectangle 98">
            <a:extLst>
              <a:ext uri="{FF2B5EF4-FFF2-40B4-BE49-F238E27FC236}">
                <a16:creationId xmlns:a16="http://schemas.microsoft.com/office/drawing/2014/main" id="{EBD74210-4992-4EB6-A8C8-5611174C0E87}"/>
              </a:ext>
            </a:extLst>
          </p:cNvPr>
          <p:cNvSpPr/>
          <p:nvPr/>
        </p:nvSpPr>
        <p:spPr>
          <a:xfrm>
            <a:off x="6306377" y="9594303"/>
            <a:ext cx="3300260" cy="216023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pen Sans Light"/>
              </a:rPr>
              <a:t>Grouping by state, we sort the top places based on Rating, sentiment, budget, </a:t>
            </a:r>
            <a:r>
              <a:rPr lang="en-US" sz="2400" dirty="0" err="1">
                <a:solidFill>
                  <a:schemeClr val="tx1"/>
                </a:solidFill>
                <a:latin typeface="Open Sans Light"/>
              </a:rPr>
              <a:t>etc</a:t>
            </a:r>
            <a:endParaRPr lang="en-US" sz="2400" dirty="0">
              <a:solidFill>
                <a:schemeClr val="tx1"/>
              </a:solidFill>
              <a:latin typeface="Open Sans Light"/>
            </a:endParaRPr>
          </a:p>
        </p:txBody>
      </p:sp>
      <p:sp>
        <p:nvSpPr>
          <p:cNvPr id="100" name="Arrow: Right 99">
            <a:extLst>
              <a:ext uri="{FF2B5EF4-FFF2-40B4-BE49-F238E27FC236}">
                <a16:creationId xmlns:a16="http://schemas.microsoft.com/office/drawing/2014/main" id="{D0DC64AE-F957-41BC-990F-4FACCE26108D}"/>
              </a:ext>
            </a:extLst>
          </p:cNvPr>
          <p:cNvSpPr/>
          <p:nvPr/>
        </p:nvSpPr>
        <p:spPr>
          <a:xfrm>
            <a:off x="5210859" y="10479182"/>
            <a:ext cx="1095517" cy="483274"/>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Open Sans Light"/>
            </a:endParaRPr>
          </a:p>
        </p:txBody>
      </p:sp>
      <p:sp>
        <p:nvSpPr>
          <p:cNvPr id="101" name="Rectangle 100">
            <a:extLst>
              <a:ext uri="{FF2B5EF4-FFF2-40B4-BE49-F238E27FC236}">
                <a16:creationId xmlns:a16="http://schemas.microsoft.com/office/drawing/2014/main" id="{4F653B25-C331-4370-8D5E-3BE13D45A2BB}"/>
              </a:ext>
            </a:extLst>
          </p:cNvPr>
          <p:cNvSpPr/>
          <p:nvPr/>
        </p:nvSpPr>
        <p:spPr>
          <a:xfrm>
            <a:off x="10895856" y="1003530"/>
            <a:ext cx="3300260" cy="245651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pen Sans Light"/>
              </a:rPr>
              <a:t>User Input values in form</a:t>
            </a:r>
          </a:p>
        </p:txBody>
      </p:sp>
      <p:sp>
        <p:nvSpPr>
          <p:cNvPr id="103" name="Rectangle 102">
            <a:extLst>
              <a:ext uri="{FF2B5EF4-FFF2-40B4-BE49-F238E27FC236}">
                <a16:creationId xmlns:a16="http://schemas.microsoft.com/office/drawing/2014/main" id="{FA7A7649-CE6F-42AF-BDCA-6B3E21D615B8}"/>
              </a:ext>
            </a:extLst>
          </p:cNvPr>
          <p:cNvSpPr/>
          <p:nvPr/>
        </p:nvSpPr>
        <p:spPr>
          <a:xfrm>
            <a:off x="10895856" y="4281287"/>
            <a:ext cx="3295250" cy="376238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pen Sans Light"/>
              </a:rPr>
              <a:t>Features coming in: budget, no. of days planned, state, types of places(hill/beach) to visit</a:t>
            </a:r>
          </a:p>
        </p:txBody>
      </p:sp>
      <p:sp>
        <p:nvSpPr>
          <p:cNvPr id="106" name="Rectangle 105">
            <a:extLst>
              <a:ext uri="{FF2B5EF4-FFF2-40B4-BE49-F238E27FC236}">
                <a16:creationId xmlns:a16="http://schemas.microsoft.com/office/drawing/2014/main" id="{6235015D-F350-4D2B-962D-27F40AE1557B}"/>
              </a:ext>
            </a:extLst>
          </p:cNvPr>
          <p:cNvSpPr/>
          <p:nvPr/>
        </p:nvSpPr>
        <p:spPr>
          <a:xfrm>
            <a:off x="10666854" y="8836613"/>
            <a:ext cx="5269562" cy="320596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a:solidFill>
                  <a:schemeClr val="tx1"/>
                </a:solidFill>
                <a:latin typeface="Open Sans Light"/>
              </a:rPr>
              <a:t>Content Filtering based Recommendations:</a:t>
            </a:r>
          </a:p>
          <a:p>
            <a:pPr marL="285750" indent="-285750">
              <a:buFont typeface="Arial" panose="020B0604020202020204" pitchFamily="34" charset="0"/>
              <a:buChar char="•"/>
            </a:pPr>
            <a:r>
              <a:rPr lang="en-US" dirty="0">
                <a:solidFill>
                  <a:schemeClr val="tx1"/>
                </a:solidFill>
                <a:latin typeface="Open Sans Light"/>
              </a:rPr>
              <a:t>Name of the Place</a:t>
            </a:r>
          </a:p>
          <a:p>
            <a:pPr marL="285750" indent="-285750">
              <a:buFont typeface="Arial" panose="020B0604020202020204" pitchFamily="34" charset="0"/>
              <a:buChar char="•"/>
            </a:pPr>
            <a:r>
              <a:rPr lang="en-US" dirty="0">
                <a:solidFill>
                  <a:schemeClr val="tx1"/>
                </a:solidFill>
                <a:latin typeface="Open Sans Light"/>
              </a:rPr>
              <a:t>Budget per head (INR)</a:t>
            </a:r>
          </a:p>
          <a:p>
            <a:pPr marL="285750" indent="-285750">
              <a:buFont typeface="Arial" panose="020B0604020202020204" pitchFamily="34" charset="0"/>
              <a:buChar char="•"/>
            </a:pPr>
            <a:r>
              <a:rPr lang="en-US" dirty="0">
                <a:solidFill>
                  <a:schemeClr val="tx1"/>
                </a:solidFill>
                <a:latin typeface="Open Sans Light"/>
              </a:rPr>
              <a:t>No. of days reqd. to stay there</a:t>
            </a:r>
          </a:p>
          <a:p>
            <a:pPr marL="285750" indent="-285750">
              <a:buFont typeface="Arial" panose="020B0604020202020204" pitchFamily="34" charset="0"/>
              <a:buChar char="•"/>
            </a:pPr>
            <a:r>
              <a:rPr lang="en-US" dirty="0">
                <a:solidFill>
                  <a:schemeClr val="tx1"/>
                </a:solidFill>
                <a:latin typeface="Open Sans Light"/>
              </a:rPr>
              <a:t>Boarding point to go to that place and the distance</a:t>
            </a:r>
          </a:p>
          <a:p>
            <a:pPr marL="285750" indent="-285750">
              <a:buFont typeface="Arial" panose="020B0604020202020204" pitchFamily="34" charset="0"/>
              <a:buChar char="•"/>
            </a:pPr>
            <a:r>
              <a:rPr lang="en-US" dirty="0">
                <a:solidFill>
                  <a:schemeClr val="tx1"/>
                </a:solidFill>
                <a:latin typeface="Open Sans Light"/>
              </a:rPr>
              <a:t>Rating, Sentiment of the place from its description</a:t>
            </a:r>
          </a:p>
          <a:p>
            <a:pPr marL="285750" indent="-285750">
              <a:buFont typeface="Arial" panose="020B0604020202020204" pitchFamily="34" charset="0"/>
              <a:buChar char="•"/>
            </a:pPr>
            <a:endParaRPr lang="en-US" dirty="0">
              <a:solidFill>
                <a:schemeClr val="tx1"/>
              </a:solidFill>
              <a:latin typeface="Open Sans Light"/>
            </a:endParaRPr>
          </a:p>
        </p:txBody>
      </p:sp>
      <p:sp>
        <p:nvSpPr>
          <p:cNvPr id="107" name="Arrow: Bent 106">
            <a:extLst>
              <a:ext uri="{FF2B5EF4-FFF2-40B4-BE49-F238E27FC236}">
                <a16:creationId xmlns:a16="http://schemas.microsoft.com/office/drawing/2014/main" id="{12DABA41-C4BF-4EE0-B46D-491BCDE8A749}"/>
              </a:ext>
            </a:extLst>
          </p:cNvPr>
          <p:cNvSpPr/>
          <p:nvPr/>
        </p:nvSpPr>
        <p:spPr>
          <a:xfrm>
            <a:off x="14640272" y="7722096"/>
            <a:ext cx="2356361" cy="1114517"/>
          </a:xfrm>
          <a:prstGeom prst="ben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solidFill>
                <a:schemeClr val="tx1"/>
              </a:solidFill>
              <a:latin typeface="Open Sans Light"/>
            </a:endParaRPr>
          </a:p>
        </p:txBody>
      </p:sp>
      <p:sp>
        <p:nvSpPr>
          <p:cNvPr id="108" name="Rectangle 107">
            <a:extLst>
              <a:ext uri="{FF2B5EF4-FFF2-40B4-BE49-F238E27FC236}">
                <a16:creationId xmlns:a16="http://schemas.microsoft.com/office/drawing/2014/main" id="{276DC0DA-9478-4003-A2F6-E588B45AE022}"/>
              </a:ext>
            </a:extLst>
          </p:cNvPr>
          <p:cNvSpPr/>
          <p:nvPr/>
        </p:nvSpPr>
        <p:spPr>
          <a:xfrm>
            <a:off x="16996633" y="6858000"/>
            <a:ext cx="3295250" cy="206252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pen Sans Light"/>
              </a:rPr>
              <a:t>Other similar places get recommended as well</a:t>
            </a:r>
          </a:p>
        </p:txBody>
      </p:sp>
      <p:sp>
        <p:nvSpPr>
          <p:cNvPr id="109" name="Arrow: Down 108">
            <a:extLst>
              <a:ext uri="{FF2B5EF4-FFF2-40B4-BE49-F238E27FC236}">
                <a16:creationId xmlns:a16="http://schemas.microsoft.com/office/drawing/2014/main" id="{AEA0F92D-C961-4FAE-8F6D-3C40FC73084C}"/>
              </a:ext>
            </a:extLst>
          </p:cNvPr>
          <p:cNvSpPr/>
          <p:nvPr/>
        </p:nvSpPr>
        <p:spPr>
          <a:xfrm>
            <a:off x="3300969" y="5929645"/>
            <a:ext cx="501633" cy="792936"/>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Open Sans Light"/>
            </a:endParaRPr>
          </a:p>
        </p:txBody>
      </p:sp>
      <p:sp>
        <p:nvSpPr>
          <p:cNvPr id="110" name="Arrow: Down 109">
            <a:extLst>
              <a:ext uri="{FF2B5EF4-FFF2-40B4-BE49-F238E27FC236}">
                <a16:creationId xmlns:a16="http://schemas.microsoft.com/office/drawing/2014/main" id="{0D5D918F-AD87-4F9E-88DB-EE8F30553766}"/>
              </a:ext>
            </a:extLst>
          </p:cNvPr>
          <p:cNvSpPr/>
          <p:nvPr/>
        </p:nvSpPr>
        <p:spPr>
          <a:xfrm>
            <a:off x="3327176" y="3091277"/>
            <a:ext cx="501633" cy="792936"/>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Open Sans Light"/>
            </a:endParaRPr>
          </a:p>
        </p:txBody>
      </p:sp>
      <p:sp>
        <p:nvSpPr>
          <p:cNvPr id="111" name="Arrow: Right 110">
            <a:extLst>
              <a:ext uri="{FF2B5EF4-FFF2-40B4-BE49-F238E27FC236}">
                <a16:creationId xmlns:a16="http://schemas.microsoft.com/office/drawing/2014/main" id="{AF02F82E-6813-4A65-A999-7461AA8176AA}"/>
              </a:ext>
            </a:extLst>
          </p:cNvPr>
          <p:cNvSpPr/>
          <p:nvPr/>
        </p:nvSpPr>
        <p:spPr>
          <a:xfrm>
            <a:off x="9604961" y="10479182"/>
            <a:ext cx="1095517" cy="483274"/>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Open Sans Light"/>
            </a:endParaRPr>
          </a:p>
        </p:txBody>
      </p:sp>
      <p:sp>
        <p:nvSpPr>
          <p:cNvPr id="112" name="Arrow: Down 111">
            <a:extLst>
              <a:ext uri="{FF2B5EF4-FFF2-40B4-BE49-F238E27FC236}">
                <a16:creationId xmlns:a16="http://schemas.microsoft.com/office/drawing/2014/main" id="{B75A29D7-CCF4-495A-B271-81AA56963C94}"/>
              </a:ext>
            </a:extLst>
          </p:cNvPr>
          <p:cNvSpPr/>
          <p:nvPr/>
        </p:nvSpPr>
        <p:spPr>
          <a:xfrm>
            <a:off x="12295169" y="3460043"/>
            <a:ext cx="501633" cy="792936"/>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Open Sans Light"/>
            </a:endParaRPr>
          </a:p>
        </p:txBody>
      </p:sp>
      <p:sp>
        <p:nvSpPr>
          <p:cNvPr id="113" name="Arrow: Down 112">
            <a:extLst>
              <a:ext uri="{FF2B5EF4-FFF2-40B4-BE49-F238E27FC236}">
                <a16:creationId xmlns:a16="http://schemas.microsoft.com/office/drawing/2014/main" id="{4C7DBEAA-1A7B-454E-B31B-CB0BF1529A9F}"/>
              </a:ext>
            </a:extLst>
          </p:cNvPr>
          <p:cNvSpPr/>
          <p:nvPr/>
        </p:nvSpPr>
        <p:spPr>
          <a:xfrm>
            <a:off x="12295169" y="8036493"/>
            <a:ext cx="501633" cy="792936"/>
          </a:xfrm>
          <a:prstGeom prst="down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latin typeface="Open Sans Light"/>
            </a:endParaRPr>
          </a:p>
        </p:txBody>
      </p:sp>
    </p:spTree>
    <p:extLst>
      <p:ext uri="{BB962C8B-B14F-4D97-AF65-F5344CB8AC3E}">
        <p14:creationId xmlns:p14="http://schemas.microsoft.com/office/powerpoint/2010/main" val="65577619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1"/>
          </p:nvPr>
        </p:nvSpPr>
        <p:spPr/>
        <p:txBody>
          <a:bodyPr/>
          <a:lstStyle/>
          <a:p>
            <a:pPr>
              <a:defRPr/>
            </a:pPr>
            <a:fld id="{029EB264-65DE-DD49-A8CC-41DBB245A5C0}" type="slidenum">
              <a:rPr lang="x-none" altLang="x-none" smtClean="0"/>
              <a:pPr>
                <a:defRPr/>
              </a:pPr>
              <a:t>9</a:t>
            </a:fld>
            <a:endParaRPr lang="x-none" altLang="x-none"/>
          </a:p>
        </p:txBody>
      </p:sp>
      <p:sp>
        <p:nvSpPr>
          <p:cNvPr id="8" name="Text Box 3"/>
          <p:cNvSpPr txBox="1">
            <a:spLocks/>
          </p:cNvSpPr>
          <p:nvPr/>
        </p:nvSpPr>
        <p:spPr bwMode="auto">
          <a:xfrm>
            <a:off x="7475537" y="5381836"/>
            <a:ext cx="9432925" cy="2952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8100" tIns="38100" rIns="38100" bIns="38100"/>
          <a:lstStyle/>
          <a:p>
            <a:pPr algn="ctr" eaLnBrk="1">
              <a:defRPr/>
            </a:pPr>
            <a:r>
              <a:rPr lang="en-US" altLang="x-none" sz="8800" dirty="0">
                <a:solidFill>
                  <a:schemeClr val="tx1"/>
                </a:solidFill>
                <a:latin typeface="Open Sans Light" charset="0"/>
                <a:ea typeface="Open Sans Light" charset="0"/>
                <a:cs typeface="Open Sans Light" charset="0"/>
                <a:sym typeface="Poppins Medium" charset="0"/>
              </a:rPr>
              <a:t>Thank You!</a:t>
            </a:r>
            <a:endParaRPr lang="x-none" altLang="x-none" sz="8800" dirty="0">
              <a:solidFill>
                <a:schemeClr val="tx1"/>
              </a:solidFill>
              <a:latin typeface="Open Sans Light" charset="0"/>
              <a:ea typeface="Open Sans Light" charset="0"/>
              <a:cs typeface="Open Sans Light" charset="0"/>
              <a:sym typeface="Poppins Medium" charset="0"/>
            </a:endParaRPr>
          </a:p>
        </p:txBody>
      </p:sp>
    </p:spTree>
    <p:extLst>
      <p:ext uri="{BB962C8B-B14F-4D97-AF65-F5344CB8AC3E}">
        <p14:creationId xmlns:p14="http://schemas.microsoft.com/office/powerpoint/2010/main" val="717429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Business Report 1 - violet">
      <a:dk1>
        <a:srgbClr val="0F0C16"/>
      </a:dk1>
      <a:lt1>
        <a:srgbClr val="FEFFFE"/>
      </a:lt1>
      <a:dk2>
        <a:srgbClr val="151623"/>
      </a:dk2>
      <a:lt2>
        <a:srgbClr val="FEFFFE"/>
      </a:lt2>
      <a:accent1>
        <a:srgbClr val="C096FE"/>
      </a:accent1>
      <a:accent2>
        <a:srgbClr val="B68EF2"/>
      </a:accent2>
      <a:accent3>
        <a:srgbClr val="8A53BD"/>
      </a:accent3>
      <a:accent4>
        <a:srgbClr val="6F2F9F"/>
      </a:accent4>
      <a:accent5>
        <a:srgbClr val="3E414F"/>
      </a:accent5>
      <a:accent6>
        <a:srgbClr val="8A53BD"/>
      </a:accent6>
      <a:hlink>
        <a:srgbClr val="C096FE"/>
      </a:hlink>
      <a:folHlink>
        <a:srgbClr val="8A53BD"/>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l" defTabSz="825500" rtl="0" eaLnBrk="1" fontAlgn="base" latinLnBrk="0" hangingPunct="0">
          <a:lnSpc>
            <a:spcPct val="100000"/>
          </a:lnSpc>
          <a:spcBef>
            <a:spcPct val="0"/>
          </a:spcBef>
          <a:spcAft>
            <a:spcPct val="0"/>
          </a:spcAft>
          <a:buClrTx/>
          <a:buSzTx/>
          <a:buFontTx/>
          <a:buNone/>
          <a:tabLst/>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12700" cap="flat" cmpd="sng" algn="ctr">
          <a:solidFill>
            <a:srgbClr val="000000"/>
          </a:solidFill>
          <a:prstDash val="solid"/>
          <a:miter lim="400000"/>
          <a:headEnd type="none" w="med" len="med"/>
          <a:tailEnd type="none" w="med" len="med"/>
        </a:ln>
        <a:effectLst>
          <a:outerShdw blurRad="25400" algn="ctr" rotWithShape="0">
            <a:srgbClr val="000000">
              <a:alpha val="50000"/>
            </a:srgbClr>
          </a:outerShdw>
        </a:effectLst>
      </a:spPr>
      <a:bodyPr vert="horz" wrap="square" lIns="38100" tIns="38100" rIns="38100" bIns="38100" numCol="1" anchor="ctr" anchorCtr="0" compatLnSpc="1">
        <a:prstTxWarp prst="textNoShape">
          <a:avLst/>
        </a:prstTxWarp>
        <a:spAutoFit/>
      </a:bodyPr>
      <a:lstStyle>
        <a:defPPr marL="0" marR="0" indent="0" algn="l" defTabSz="825500" rtl="0" eaLnBrk="1" fontAlgn="base" latinLnBrk="0" hangingPunct="0">
          <a:lnSpc>
            <a:spcPct val="100000"/>
          </a:lnSpc>
          <a:spcBef>
            <a:spcPct val="0"/>
          </a:spcBef>
          <a:spcAft>
            <a:spcPct val="0"/>
          </a:spcAft>
          <a:buClrTx/>
          <a:buSzTx/>
          <a:buFontTx/>
          <a:buNone/>
          <a:tabLst/>
          <a:defRPr kumimoji="0" lang="x-none" altLang="x-none" sz="2000" b="0" i="0" u="none" strike="noStrike" cap="none" normalizeH="0" baseline="0">
            <a:ln>
              <a:noFill/>
            </a:ln>
            <a:solidFill>
              <a:srgbClr val="74808C"/>
            </a:solidFill>
            <a:effectLst/>
            <a:latin typeface="Poppins" charset="0"/>
            <a:ea typeface="Poppins" charset="0"/>
            <a:cs typeface="Poppins" charset="0"/>
            <a:sym typeface="Poppins"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B4B4B4"/>
      </a:dk1>
      <a:lt1>
        <a:sysClr val="window" lastClr="20202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6588</TotalTime>
  <Words>948</Words>
  <Application>Microsoft Office PowerPoint</Application>
  <PresentationFormat>Custom</PresentationFormat>
  <Paragraphs>75</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Helvetica Light</vt:lpstr>
      <vt:lpstr>Helvetica Neue</vt:lpstr>
      <vt:lpstr>Helvetica Neue Medium</vt:lpstr>
      <vt:lpstr>Open Sans</vt:lpstr>
      <vt:lpstr>Open Sans Light</vt:lpstr>
      <vt:lpstr>Open Sans Semibold</vt:lpstr>
      <vt:lpstr>Poppins</vt:lpstr>
      <vt:lpstr>Poppins Medium</vt:lpstr>
      <vt:lpstr>Poppins SemiBold</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Debadri Dutta</cp:lastModifiedBy>
  <cp:revision>461</cp:revision>
  <dcterms:modified xsi:type="dcterms:W3CDTF">2019-11-14T19:34:54Z</dcterms:modified>
</cp:coreProperties>
</file>