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6f294691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6f294691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f294691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f294691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6f294691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6f294691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6f294691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6f294691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6f294691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6f294691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70edd5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70edd5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70edd5d9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70edd5d9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2824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D-Bot</a:t>
            </a:r>
            <a:r>
              <a:rPr lang="en" dirty="0" smtClean="0"/>
              <a:t>, Entertainment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719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- Rag Tag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Members- Guy (lead)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298" y="-159600"/>
            <a:ext cx="3135400" cy="31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 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IN" dirty="0" smtClean="0"/>
              <a:t>Build a discord </a:t>
            </a:r>
            <a:r>
              <a:rPr lang="en-IN" dirty="0" err="1" smtClean="0"/>
              <a:t>bot</a:t>
            </a:r>
            <a:r>
              <a:rPr lang="en-IN" dirty="0" smtClean="0"/>
              <a:t> for fun and engaging discord activities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8450" y="3916900"/>
            <a:ext cx="1715550" cy="17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 smtClean="0"/>
              <a:t>I built a Discord online </a:t>
            </a:r>
            <a:r>
              <a:rPr lang="en-IN" dirty="0" err="1" smtClean="0"/>
              <a:t>bot</a:t>
            </a:r>
            <a:r>
              <a:rPr lang="en-IN" dirty="0" smtClean="0"/>
              <a:t> which performs tasks like providing inspirational quotes, </a:t>
            </a:r>
            <a:r>
              <a:rPr lang="en-IN" dirty="0" err="1" smtClean="0"/>
              <a:t>enagage</a:t>
            </a:r>
            <a:r>
              <a:rPr lang="en-IN" dirty="0" smtClean="0"/>
              <a:t> </a:t>
            </a:r>
            <a:r>
              <a:rPr lang="en-IN" dirty="0" smtClean="0"/>
              <a:t>&amp; interact </a:t>
            </a:r>
            <a:r>
              <a:rPr lang="en-IN" dirty="0" smtClean="0"/>
              <a:t>with audiences on one hand.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 smtClean="0"/>
              <a:t>And on the other hand this </a:t>
            </a:r>
            <a:r>
              <a:rPr lang="en-IN" dirty="0" err="1" smtClean="0"/>
              <a:t>bot</a:t>
            </a:r>
            <a:r>
              <a:rPr lang="en-IN" dirty="0" smtClean="0"/>
              <a:t> doesn’t fail to entertain audiences as well. For it has been incorporated with a feature to post random memes when the client asks for it.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 smtClean="0"/>
              <a:t>Thus, keeping the server fun, healthy, encouraging, interactive and inclusive.</a:t>
            </a: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8450" y="3916900"/>
            <a:ext cx="1715550" cy="17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 smtClean="0"/>
              <a:t>It is a first step to achieve automation on a server but I hav</a:t>
            </a:r>
            <a:r>
              <a:rPr lang="en-IN" dirty="0" smtClean="0"/>
              <a:t>e bigger intensions.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 smtClean="0"/>
              <a:t>Nevertheless this project not only provides fun and entertainment but also comes with a built-in emotional support when any user/client is feeling low or going through a bad phase, especially in a time like this.</a:t>
            </a: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8450" y="3916900"/>
            <a:ext cx="1715550" cy="17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 smtClean="0"/>
              <a:t>Python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 smtClean="0"/>
              <a:t>Discord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 smtClean="0"/>
              <a:t>Database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8450" y="3916900"/>
            <a:ext cx="1715550" cy="17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Prospects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8450" y="3916900"/>
            <a:ext cx="1715550" cy="17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IN" dirty="0" smtClean="0"/>
              <a:t>My intension was always to build something which not only would be fun and engaging but also something that’d inspire people and keep maintain healthy relationships in a server</a:t>
            </a:r>
            <a:r>
              <a:rPr lang="en-IN" dirty="0" smtClean="0"/>
              <a:t>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IN" dirty="0" smtClean="0"/>
              <a:t>But with evolving tech, this will be updated and worked on even better to meet with basic needs for users to bring an all round improvement to their experience.</a:t>
            </a:r>
            <a:endParaRPr lang="en-IN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8450" y="3916900"/>
            <a:ext cx="1715550" cy="17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 smtClean="0"/>
              <a:t>It is easily feasible and ready to be deployed on all discord servers.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8450" y="3916900"/>
            <a:ext cx="1715550" cy="17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238</Words>
  <PresentationFormat>On-screen Show (16:9)</PresentationFormat>
  <Paragraphs>22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Light</vt:lpstr>
      <vt:lpstr>D-Bot, Entertainment</vt:lpstr>
      <vt:lpstr>Problem Statement </vt:lpstr>
      <vt:lpstr>Our Solution</vt:lpstr>
      <vt:lpstr>Impact</vt:lpstr>
      <vt:lpstr>Technology Stack</vt:lpstr>
      <vt:lpstr>Future Prospects </vt:lpstr>
      <vt:lpstr>Innovation </vt:lpstr>
      <vt:lpstr>Feasibility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D-Bot, Entertainment</dc:title>
  <dc:creator>Detroit D Gupta</dc:creator>
  <cp:lastModifiedBy>Windows User</cp:lastModifiedBy>
  <cp:revision>3</cp:revision>
  <dcterms:modified xsi:type="dcterms:W3CDTF">2021-10-10T05:42:21Z</dcterms:modified>
</cp:coreProperties>
</file>