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98" r:id="rId6"/>
    <p:sldId id="312" r:id="rId7"/>
    <p:sldId id="299" r:id="rId8"/>
    <p:sldId id="300" r:id="rId9"/>
    <p:sldId id="311" r:id="rId10"/>
    <p:sldId id="301" r:id="rId11"/>
    <p:sldId id="308" r:id="rId12"/>
    <p:sldId id="310" r:id="rId13"/>
    <p:sldId id="304" r:id="rId14"/>
    <p:sldId id="307"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6DDF0AA-CD8E-4FC4-A695-1598D2A5F316}" styleName="Table_0">
    <a:wholeTbl>
      <a:tcTxStyle>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EB44967-2735-4CC6-A557-F132EB209FD2}"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7E76B11E-5A00-4E92-8AF8-556B3556700B}">
      <dgm:prSet phldrT="[Text]"/>
      <dgm:spPr/>
      <dgm:t>
        <a:bodyPr/>
        <a:lstStyle/>
        <a:p>
          <a:r>
            <a:rPr lang="en-US" b="0" i="0" dirty="0">
              <a:latin typeface="Raleway"/>
            </a:rPr>
            <a:t>Public health journals</a:t>
          </a:r>
          <a:endParaRPr lang="en-US" dirty="0">
            <a:latin typeface="Raleway"/>
          </a:endParaRPr>
        </a:p>
      </dgm:t>
    </dgm:pt>
    <dgm:pt modelId="{F2C26BD9-3D5D-4B78-936C-09BDE6C257E2}" cxnId="{67771482-9679-4D78-84E3-A25C73F463FA}" type="parTrans">
      <dgm:prSet/>
      <dgm:spPr/>
      <dgm:t>
        <a:bodyPr/>
        <a:lstStyle/>
        <a:p>
          <a:endParaRPr lang="en-US">
            <a:latin typeface="Raleway"/>
          </a:endParaRPr>
        </a:p>
      </dgm:t>
    </dgm:pt>
    <dgm:pt modelId="{D62FE332-B1A5-4E9D-838F-D11F8BBE44E6}" cxnId="{67771482-9679-4D78-84E3-A25C73F463FA}" type="sibTrans">
      <dgm:prSet/>
      <dgm:spPr/>
      <dgm:t>
        <a:bodyPr/>
        <a:lstStyle/>
        <a:p>
          <a:endParaRPr lang="en-US">
            <a:latin typeface="Raleway"/>
          </a:endParaRPr>
        </a:p>
      </dgm:t>
    </dgm:pt>
    <dgm:pt modelId="{3BFA92EC-FFE2-436D-BD2F-60C98008BE60}">
      <dgm:prSet phldrT="[Text]"/>
      <dgm:spPr/>
      <dgm:t>
        <a:bodyPr/>
        <a:lstStyle/>
        <a:p>
          <a:r>
            <a:rPr lang="en-IN" dirty="0">
              <a:latin typeface="Raleway"/>
            </a:rPr>
            <a:t>Treatment of stray dogs</a:t>
          </a:r>
          <a:endParaRPr lang="en-US" dirty="0">
            <a:latin typeface="Raleway"/>
          </a:endParaRPr>
        </a:p>
      </dgm:t>
    </dgm:pt>
    <dgm:pt modelId="{A85305A7-2EB7-40EF-BF6E-2BAA6ADA4FBF}" cxnId="{7ACA5FE4-7E5B-4391-9BCD-DF8D0BFEBA2F}" type="parTrans">
      <dgm:prSet/>
      <dgm:spPr/>
      <dgm:t>
        <a:bodyPr/>
        <a:lstStyle/>
        <a:p>
          <a:endParaRPr lang="en-US">
            <a:latin typeface="Raleway"/>
          </a:endParaRPr>
        </a:p>
      </dgm:t>
    </dgm:pt>
    <dgm:pt modelId="{DE4675D1-E5DB-49B7-81F1-56862A039D41}" cxnId="{7ACA5FE4-7E5B-4391-9BCD-DF8D0BFEBA2F}" type="sibTrans">
      <dgm:prSet/>
      <dgm:spPr/>
      <dgm:t>
        <a:bodyPr/>
        <a:lstStyle/>
        <a:p>
          <a:endParaRPr lang="en-US">
            <a:latin typeface="Raleway"/>
          </a:endParaRPr>
        </a:p>
      </dgm:t>
    </dgm:pt>
    <dgm:pt modelId="{C31AB1EF-DE5F-44B6-9458-1EEF53B9E9BA}">
      <dgm:prSet/>
      <dgm:spPr/>
      <dgm:t>
        <a:bodyPr/>
        <a:lstStyle/>
        <a:p>
          <a:r>
            <a:rPr lang="en-US" b="0" i="0" dirty="0">
              <a:latin typeface="Raleway"/>
            </a:rPr>
            <a:t>Veterinary medical records</a:t>
          </a:r>
          <a:endParaRPr lang="en-US" dirty="0">
            <a:latin typeface="Raleway"/>
          </a:endParaRPr>
        </a:p>
      </dgm:t>
    </dgm:pt>
    <dgm:pt modelId="{87E94E06-F62D-4B7C-A8AE-14366224DF95}" cxnId="{C5A882DA-DA0D-4AC6-A28D-9E7652F8A064}" type="parTrans">
      <dgm:prSet/>
      <dgm:spPr/>
      <dgm:t>
        <a:bodyPr/>
        <a:lstStyle/>
        <a:p>
          <a:endParaRPr lang="en-US">
            <a:latin typeface="Raleway"/>
          </a:endParaRPr>
        </a:p>
      </dgm:t>
    </dgm:pt>
    <dgm:pt modelId="{288DF0AF-F2DB-4A21-A6BA-E9FB948A2088}" cxnId="{C5A882DA-DA0D-4AC6-A28D-9E7652F8A064}" type="sibTrans">
      <dgm:prSet/>
      <dgm:spPr/>
      <dgm:t>
        <a:bodyPr/>
        <a:lstStyle/>
        <a:p>
          <a:endParaRPr lang="en-US">
            <a:latin typeface="Raleway"/>
          </a:endParaRPr>
        </a:p>
      </dgm:t>
    </dgm:pt>
    <dgm:pt modelId="{572E8609-0008-4850-BF00-2189E5339797}">
      <dgm:prSet/>
      <dgm:spPr/>
      <dgm:t>
        <a:bodyPr/>
        <a:lstStyle/>
        <a:p>
          <a:r>
            <a:rPr lang="en-US" b="0" i="0" dirty="0">
              <a:latin typeface="Raleway"/>
            </a:rPr>
            <a:t>Lost and Found notices</a:t>
          </a:r>
          <a:endParaRPr lang="en-US" dirty="0">
            <a:latin typeface="Raleway"/>
          </a:endParaRPr>
        </a:p>
      </dgm:t>
    </dgm:pt>
    <dgm:pt modelId="{579EDC06-34A6-4842-89F2-92C8116AEFD7}" cxnId="{07FAD98D-5DC1-4A8F-A710-82F99A2B26AB}" type="parTrans">
      <dgm:prSet/>
      <dgm:spPr/>
      <dgm:t>
        <a:bodyPr/>
        <a:lstStyle/>
        <a:p>
          <a:endParaRPr lang="en-US">
            <a:latin typeface="Raleway"/>
          </a:endParaRPr>
        </a:p>
      </dgm:t>
    </dgm:pt>
    <dgm:pt modelId="{3FEE04CE-8998-477E-A1DF-10C192B6AB7E}" cxnId="{07FAD98D-5DC1-4A8F-A710-82F99A2B26AB}" type="sibTrans">
      <dgm:prSet/>
      <dgm:spPr/>
      <dgm:t>
        <a:bodyPr/>
        <a:lstStyle/>
        <a:p>
          <a:endParaRPr lang="en-US">
            <a:latin typeface="Raleway"/>
          </a:endParaRPr>
        </a:p>
      </dgm:t>
    </dgm:pt>
    <dgm:pt modelId="{B97410AB-70FA-48A7-A980-4975204E6E67}">
      <dgm:prSet/>
      <dgm:spPr/>
      <dgm:t>
        <a:bodyPr/>
        <a:lstStyle/>
        <a:p>
          <a:r>
            <a:rPr lang="en-US" b="0" i="0" dirty="0">
              <a:latin typeface="Raleway"/>
            </a:rPr>
            <a:t>Dog license documents </a:t>
          </a:r>
          <a:endParaRPr lang="en-US" dirty="0">
            <a:latin typeface="Raleway"/>
          </a:endParaRPr>
        </a:p>
      </dgm:t>
    </dgm:pt>
    <dgm:pt modelId="{6EECA72B-3039-4AE8-B242-DA2D03CFCDDD}" cxnId="{EA852C9B-D606-404E-8E06-21D42E061099}" type="parTrans">
      <dgm:prSet/>
      <dgm:spPr/>
      <dgm:t>
        <a:bodyPr/>
        <a:lstStyle/>
        <a:p>
          <a:endParaRPr lang="en-US">
            <a:latin typeface="Raleway"/>
          </a:endParaRPr>
        </a:p>
      </dgm:t>
    </dgm:pt>
    <dgm:pt modelId="{BFCF4358-380E-4912-8992-BEDBF17E0877}" cxnId="{EA852C9B-D606-404E-8E06-21D42E061099}" type="sibTrans">
      <dgm:prSet/>
      <dgm:spPr/>
      <dgm:t>
        <a:bodyPr/>
        <a:lstStyle/>
        <a:p>
          <a:endParaRPr lang="en-US">
            <a:latin typeface="Raleway"/>
          </a:endParaRPr>
        </a:p>
      </dgm:t>
    </dgm:pt>
    <dgm:pt modelId="{2E190182-697F-4DFC-988B-5916A54DB1DC}">
      <dgm:prSet/>
      <dgm:spPr/>
      <dgm:t>
        <a:bodyPr/>
        <a:lstStyle/>
        <a:p>
          <a:r>
            <a:rPr lang="en-US" b="0" i="0" dirty="0">
              <a:latin typeface="Raleway"/>
            </a:rPr>
            <a:t>Animal shelter descriptions</a:t>
          </a:r>
          <a:endParaRPr lang="en-US" dirty="0">
            <a:latin typeface="Raleway"/>
          </a:endParaRPr>
        </a:p>
      </dgm:t>
    </dgm:pt>
    <dgm:pt modelId="{EB31BD8C-C785-4ADE-9ACB-4C882EBA3EC4}" cxnId="{960D7879-1254-46A5-8E05-E51A18E51A06}" type="parTrans">
      <dgm:prSet/>
      <dgm:spPr/>
      <dgm:t>
        <a:bodyPr/>
        <a:lstStyle/>
        <a:p>
          <a:endParaRPr lang="en-US">
            <a:latin typeface="Raleway"/>
          </a:endParaRPr>
        </a:p>
      </dgm:t>
    </dgm:pt>
    <dgm:pt modelId="{32E8A228-7016-4F44-8C95-76EBF81C9349}" cxnId="{960D7879-1254-46A5-8E05-E51A18E51A06}" type="sibTrans">
      <dgm:prSet/>
      <dgm:spPr/>
      <dgm:t>
        <a:bodyPr/>
        <a:lstStyle/>
        <a:p>
          <a:endParaRPr lang="en-US">
            <a:latin typeface="Raleway"/>
          </a:endParaRPr>
        </a:p>
      </dgm:t>
    </dgm:pt>
    <dgm:pt modelId="{3F959FD3-176A-4E25-8EAA-438EB388B0D1}" type="pres">
      <dgm:prSet presAssocID="{3EB44967-2735-4CC6-A557-F132EB209FD2}" presName="Name0" presStyleCnt="0">
        <dgm:presLayoutVars>
          <dgm:dir/>
          <dgm:resizeHandles val="exact"/>
        </dgm:presLayoutVars>
      </dgm:prSet>
      <dgm:spPr/>
    </dgm:pt>
    <dgm:pt modelId="{7F868C38-1570-4210-AD7F-AF80CE03BDBE}" type="pres">
      <dgm:prSet presAssocID="{7E76B11E-5A00-4E92-8AF8-556B3556700B}" presName="composite" presStyleCnt="0"/>
      <dgm:spPr/>
    </dgm:pt>
    <dgm:pt modelId="{415048F3-3A51-4D40-92DA-BB6E2EF337A7}" type="pres">
      <dgm:prSet presAssocID="{7E76B11E-5A00-4E92-8AF8-556B3556700B}" presName="rect1" presStyleLbl="trAlignAcc1" presStyleIdx="0" presStyleCnt="6">
        <dgm:presLayoutVars>
          <dgm:bulletEnabled val="1"/>
        </dgm:presLayoutVars>
      </dgm:prSet>
      <dgm:spPr/>
    </dgm:pt>
    <dgm:pt modelId="{E54DBAC5-E885-4954-A07F-49732472364A}" type="pres">
      <dgm:prSet presAssocID="{7E76B11E-5A00-4E92-8AF8-556B3556700B}" presName="rect2"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45000" r="-45000"/>
          </a:stretch>
        </a:blipFill>
      </dgm:spPr>
    </dgm:pt>
    <dgm:pt modelId="{DF957759-AA25-4BEE-B1EA-835A48D855B6}" type="pres">
      <dgm:prSet presAssocID="{D62FE332-B1A5-4E9D-838F-D11F8BBE44E6}" presName="sibTrans" presStyleCnt="0"/>
      <dgm:spPr/>
    </dgm:pt>
    <dgm:pt modelId="{3E5CE1CE-76C0-4A06-BBE7-21090A34FC40}" type="pres">
      <dgm:prSet presAssocID="{3BFA92EC-FFE2-436D-BD2F-60C98008BE60}" presName="composite" presStyleCnt="0"/>
      <dgm:spPr/>
    </dgm:pt>
    <dgm:pt modelId="{38DFF7D5-CF43-4C46-8D50-A27347ADE692}" type="pres">
      <dgm:prSet presAssocID="{3BFA92EC-FFE2-436D-BD2F-60C98008BE60}" presName="rect1" presStyleLbl="trAlignAcc1" presStyleIdx="1" presStyleCnt="6">
        <dgm:presLayoutVars>
          <dgm:bulletEnabled val="1"/>
        </dgm:presLayoutVars>
      </dgm:prSet>
      <dgm:spPr/>
    </dgm:pt>
    <dgm:pt modelId="{71FAACE6-26AE-420D-BCA4-9D506116E9D1}" type="pres">
      <dgm:prSet presAssocID="{3BFA92EC-FFE2-436D-BD2F-60C98008BE60}" presName="rect2"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l="-83000" r="-83000"/>
          </a:stretch>
        </a:blipFill>
      </dgm:spPr>
    </dgm:pt>
    <dgm:pt modelId="{C84C0926-F097-4149-B19D-746681EB5642}" type="pres">
      <dgm:prSet presAssocID="{DE4675D1-E5DB-49B7-81F1-56862A039D41}" presName="sibTrans" presStyleCnt="0"/>
      <dgm:spPr/>
    </dgm:pt>
    <dgm:pt modelId="{78F2568F-CA93-44A6-B48B-ADBD4DB605A7}" type="pres">
      <dgm:prSet presAssocID="{2E190182-697F-4DFC-988B-5916A54DB1DC}" presName="composite" presStyleCnt="0"/>
      <dgm:spPr/>
    </dgm:pt>
    <dgm:pt modelId="{49F14E20-1040-434E-A24E-E77A62C544B1}" type="pres">
      <dgm:prSet presAssocID="{2E190182-697F-4DFC-988B-5916A54DB1DC}" presName="rect1" presStyleLbl="trAlignAcc1" presStyleIdx="2" presStyleCnt="6">
        <dgm:presLayoutVars>
          <dgm:bulletEnabled val="1"/>
        </dgm:presLayoutVars>
      </dgm:prSet>
      <dgm:spPr/>
    </dgm:pt>
    <dgm:pt modelId="{AE9C741E-8454-482F-A4CD-D2E419C0FC33}" type="pres">
      <dgm:prSet presAssocID="{2E190182-697F-4DFC-988B-5916A54DB1DC}" presName="rect2"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55000" r="-55000"/>
          </a:stretch>
        </a:blipFill>
      </dgm:spPr>
    </dgm:pt>
    <dgm:pt modelId="{6EEA6FF7-13C8-431C-A549-A331201F22EF}" type="pres">
      <dgm:prSet presAssocID="{32E8A228-7016-4F44-8C95-76EBF81C9349}" presName="sibTrans" presStyleCnt="0"/>
      <dgm:spPr/>
    </dgm:pt>
    <dgm:pt modelId="{E86F74E9-6DB1-4742-B887-92E37D4087F3}" type="pres">
      <dgm:prSet presAssocID="{B97410AB-70FA-48A7-A980-4975204E6E67}" presName="composite" presStyleCnt="0"/>
      <dgm:spPr/>
    </dgm:pt>
    <dgm:pt modelId="{DF386606-AE91-45BF-9B6A-F9CE5EA4E205}" type="pres">
      <dgm:prSet presAssocID="{B97410AB-70FA-48A7-A980-4975204E6E67}" presName="rect1" presStyleLbl="trAlignAcc1" presStyleIdx="3" presStyleCnt="6">
        <dgm:presLayoutVars>
          <dgm:bulletEnabled val="1"/>
        </dgm:presLayoutVars>
      </dgm:prSet>
      <dgm:spPr/>
    </dgm:pt>
    <dgm:pt modelId="{A4D2D8D5-A5D8-4E99-87B7-D7700F04B1A8}" type="pres">
      <dgm:prSet presAssocID="{B97410AB-70FA-48A7-A980-4975204E6E67}" presName="rect2" presStyleLbl="fgImgPlace1" presStyleIdx="3" presStyleCnt="6"/>
      <dgm:spPr>
        <a:blipFill>
          <a:blip xmlns:r="http://schemas.openxmlformats.org/officeDocument/2006/relationships" r:embed="rId4"/>
          <a:srcRect/>
          <a:stretch>
            <a:fillRect l="-52000" r="-52000"/>
          </a:stretch>
        </a:blipFill>
      </dgm:spPr>
    </dgm:pt>
    <dgm:pt modelId="{EABB9731-88A2-4F32-AE63-9D038435BCC1}" type="pres">
      <dgm:prSet presAssocID="{BFCF4358-380E-4912-8992-BEDBF17E0877}" presName="sibTrans" presStyleCnt="0"/>
      <dgm:spPr/>
    </dgm:pt>
    <dgm:pt modelId="{7287D46E-F642-43CB-B702-59E9BD443A09}" type="pres">
      <dgm:prSet presAssocID="{C31AB1EF-DE5F-44B6-9458-1EEF53B9E9BA}" presName="composite" presStyleCnt="0"/>
      <dgm:spPr/>
    </dgm:pt>
    <dgm:pt modelId="{2CCB9612-428C-4124-8161-E690FF1C844A}" type="pres">
      <dgm:prSet presAssocID="{C31AB1EF-DE5F-44B6-9458-1EEF53B9E9BA}" presName="rect1" presStyleLbl="trAlignAcc1" presStyleIdx="4" presStyleCnt="6">
        <dgm:presLayoutVars>
          <dgm:bulletEnabled val="1"/>
        </dgm:presLayoutVars>
      </dgm:prSet>
      <dgm:spPr/>
    </dgm:pt>
    <dgm:pt modelId="{4346C4C8-E94E-4E95-B3C1-D0A2526F09BD}" type="pres">
      <dgm:prSet presAssocID="{C31AB1EF-DE5F-44B6-9458-1EEF53B9E9BA}" presName="rect2" presStyleLbl="fgImgPlace1" presStyleIdx="4" presStyleCnt="6"/>
      <dgm:spPr>
        <a:blipFill>
          <a:blip xmlns:r="http://schemas.openxmlformats.org/officeDocument/2006/relationships" r:embed="rId5"/>
          <a:srcRect/>
          <a:stretch>
            <a:fillRect l="-25000" r="-25000"/>
          </a:stretch>
        </a:blipFill>
      </dgm:spPr>
    </dgm:pt>
    <dgm:pt modelId="{A704E1E8-1F7D-4F2F-97A1-23E170B00798}" type="pres">
      <dgm:prSet presAssocID="{288DF0AF-F2DB-4A21-A6BA-E9FB948A2088}" presName="sibTrans" presStyleCnt="0"/>
      <dgm:spPr/>
    </dgm:pt>
    <dgm:pt modelId="{F1FC59E3-CDCA-49A9-9FEF-12737ED790BA}" type="pres">
      <dgm:prSet presAssocID="{572E8609-0008-4850-BF00-2189E5339797}" presName="composite" presStyleCnt="0"/>
      <dgm:spPr/>
    </dgm:pt>
    <dgm:pt modelId="{303F5169-37D2-4873-BEAE-9AF0290827EB}" type="pres">
      <dgm:prSet presAssocID="{572E8609-0008-4850-BF00-2189E5339797}" presName="rect1" presStyleLbl="trAlignAcc1" presStyleIdx="5" presStyleCnt="6">
        <dgm:presLayoutVars>
          <dgm:bulletEnabled val="1"/>
        </dgm:presLayoutVars>
      </dgm:prSet>
      <dgm:spPr/>
    </dgm:pt>
    <dgm:pt modelId="{DCA7CD5D-1888-4DBA-AEC0-9FDAF78B5495}" type="pres">
      <dgm:prSet presAssocID="{572E8609-0008-4850-BF00-2189E5339797}" presName="rect2"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l="-25000" r="-25000"/>
          </a:stretch>
        </a:blipFill>
      </dgm:spPr>
    </dgm:pt>
  </dgm:ptLst>
  <dgm:cxnLst>
    <dgm:cxn modelId="{B3777F2F-BB88-4485-9866-0E419743A772}" type="presOf" srcId="{B97410AB-70FA-48A7-A980-4975204E6E67}" destId="{DF386606-AE91-45BF-9B6A-F9CE5EA4E205}" srcOrd="0" destOrd="0" presId="urn:microsoft.com/office/officeart/2008/layout/PictureStrips"/>
    <dgm:cxn modelId="{227B1772-24F1-4E4A-9AC8-27FFFB8EBA53}" type="presOf" srcId="{7E76B11E-5A00-4E92-8AF8-556B3556700B}" destId="{415048F3-3A51-4D40-92DA-BB6E2EF337A7}" srcOrd="0" destOrd="0" presId="urn:microsoft.com/office/officeart/2008/layout/PictureStrips"/>
    <dgm:cxn modelId="{960D7879-1254-46A5-8E05-E51A18E51A06}" srcId="{3EB44967-2735-4CC6-A557-F132EB209FD2}" destId="{2E190182-697F-4DFC-988B-5916A54DB1DC}" srcOrd="2" destOrd="0" parTransId="{EB31BD8C-C785-4ADE-9ACB-4C882EBA3EC4}" sibTransId="{32E8A228-7016-4F44-8C95-76EBF81C9349}"/>
    <dgm:cxn modelId="{97FAFF7F-30FE-4E9A-ACF7-F0AD392D4DA4}" type="presOf" srcId="{572E8609-0008-4850-BF00-2189E5339797}" destId="{303F5169-37D2-4873-BEAE-9AF0290827EB}" srcOrd="0" destOrd="0" presId="urn:microsoft.com/office/officeart/2008/layout/PictureStrips"/>
    <dgm:cxn modelId="{67771482-9679-4D78-84E3-A25C73F463FA}" srcId="{3EB44967-2735-4CC6-A557-F132EB209FD2}" destId="{7E76B11E-5A00-4E92-8AF8-556B3556700B}" srcOrd="0" destOrd="0" parTransId="{F2C26BD9-3D5D-4B78-936C-09BDE6C257E2}" sibTransId="{D62FE332-B1A5-4E9D-838F-D11F8BBE44E6}"/>
    <dgm:cxn modelId="{07FAD98D-5DC1-4A8F-A710-82F99A2B26AB}" srcId="{3EB44967-2735-4CC6-A557-F132EB209FD2}" destId="{572E8609-0008-4850-BF00-2189E5339797}" srcOrd="5" destOrd="0" parTransId="{579EDC06-34A6-4842-89F2-92C8116AEFD7}" sibTransId="{3FEE04CE-8998-477E-A1DF-10C192B6AB7E}"/>
    <dgm:cxn modelId="{EA852C9B-D606-404E-8E06-21D42E061099}" srcId="{3EB44967-2735-4CC6-A557-F132EB209FD2}" destId="{B97410AB-70FA-48A7-A980-4975204E6E67}" srcOrd="3" destOrd="0" parTransId="{6EECA72B-3039-4AE8-B242-DA2D03CFCDDD}" sibTransId="{BFCF4358-380E-4912-8992-BEDBF17E0877}"/>
    <dgm:cxn modelId="{9DBB09BA-F94A-4595-ADBE-AA938A6EC132}" type="presOf" srcId="{2E190182-697F-4DFC-988B-5916A54DB1DC}" destId="{49F14E20-1040-434E-A24E-E77A62C544B1}" srcOrd="0" destOrd="0" presId="urn:microsoft.com/office/officeart/2008/layout/PictureStrips"/>
    <dgm:cxn modelId="{ECA24AC3-AD12-43AB-A642-4ED9155E9E47}" type="presOf" srcId="{3EB44967-2735-4CC6-A557-F132EB209FD2}" destId="{3F959FD3-176A-4E25-8EAA-438EB388B0D1}" srcOrd="0" destOrd="0" presId="urn:microsoft.com/office/officeart/2008/layout/PictureStrips"/>
    <dgm:cxn modelId="{C5A882DA-DA0D-4AC6-A28D-9E7652F8A064}" srcId="{3EB44967-2735-4CC6-A557-F132EB209FD2}" destId="{C31AB1EF-DE5F-44B6-9458-1EEF53B9E9BA}" srcOrd="4" destOrd="0" parTransId="{87E94E06-F62D-4B7C-A8AE-14366224DF95}" sibTransId="{288DF0AF-F2DB-4A21-A6BA-E9FB948A2088}"/>
    <dgm:cxn modelId="{7ACA5FE4-7E5B-4391-9BCD-DF8D0BFEBA2F}" srcId="{3EB44967-2735-4CC6-A557-F132EB209FD2}" destId="{3BFA92EC-FFE2-436D-BD2F-60C98008BE60}" srcOrd="1" destOrd="0" parTransId="{A85305A7-2EB7-40EF-BF6E-2BAA6ADA4FBF}" sibTransId="{DE4675D1-E5DB-49B7-81F1-56862A039D41}"/>
    <dgm:cxn modelId="{CE2604F8-B9B9-47FB-98F0-E8421DD7C3CB}" type="presOf" srcId="{3BFA92EC-FFE2-436D-BD2F-60C98008BE60}" destId="{38DFF7D5-CF43-4C46-8D50-A27347ADE692}" srcOrd="0" destOrd="0" presId="urn:microsoft.com/office/officeart/2008/layout/PictureStrips"/>
    <dgm:cxn modelId="{3960D1FF-8C72-48C2-B367-4CC0E5674D6C}" type="presOf" srcId="{C31AB1EF-DE5F-44B6-9458-1EEF53B9E9BA}" destId="{2CCB9612-428C-4124-8161-E690FF1C844A}" srcOrd="0" destOrd="0" presId="urn:microsoft.com/office/officeart/2008/layout/PictureStrips"/>
    <dgm:cxn modelId="{415671FB-27E7-47A1-B42D-C3B246B3134E}" type="presParOf" srcId="{3F959FD3-176A-4E25-8EAA-438EB388B0D1}" destId="{7F868C38-1570-4210-AD7F-AF80CE03BDBE}" srcOrd="0" destOrd="0" presId="urn:microsoft.com/office/officeart/2008/layout/PictureStrips"/>
    <dgm:cxn modelId="{D83C16D3-A546-4F23-8FD2-9A580C9CFEC2}" type="presParOf" srcId="{7F868C38-1570-4210-AD7F-AF80CE03BDBE}" destId="{415048F3-3A51-4D40-92DA-BB6E2EF337A7}" srcOrd="0" destOrd="0" presId="urn:microsoft.com/office/officeart/2008/layout/PictureStrips"/>
    <dgm:cxn modelId="{7D674467-C7D7-42F5-B015-90FD27C73252}" type="presParOf" srcId="{7F868C38-1570-4210-AD7F-AF80CE03BDBE}" destId="{E54DBAC5-E885-4954-A07F-49732472364A}" srcOrd="1" destOrd="0" presId="urn:microsoft.com/office/officeart/2008/layout/PictureStrips"/>
    <dgm:cxn modelId="{5246CDC3-FEB7-4855-827C-A655EF918201}" type="presParOf" srcId="{3F959FD3-176A-4E25-8EAA-438EB388B0D1}" destId="{DF957759-AA25-4BEE-B1EA-835A48D855B6}" srcOrd="1" destOrd="0" presId="urn:microsoft.com/office/officeart/2008/layout/PictureStrips"/>
    <dgm:cxn modelId="{FD79DAC8-B699-494B-AE4E-F8B8316828EE}" type="presParOf" srcId="{3F959FD3-176A-4E25-8EAA-438EB388B0D1}" destId="{3E5CE1CE-76C0-4A06-BBE7-21090A34FC40}" srcOrd="2" destOrd="0" presId="urn:microsoft.com/office/officeart/2008/layout/PictureStrips"/>
    <dgm:cxn modelId="{CA1CB0EC-1EFC-495A-9C4A-D581BBD40885}" type="presParOf" srcId="{3E5CE1CE-76C0-4A06-BBE7-21090A34FC40}" destId="{38DFF7D5-CF43-4C46-8D50-A27347ADE692}" srcOrd="0" destOrd="0" presId="urn:microsoft.com/office/officeart/2008/layout/PictureStrips"/>
    <dgm:cxn modelId="{CD791238-4C20-4AF9-82FA-4B389D83BFDE}" type="presParOf" srcId="{3E5CE1CE-76C0-4A06-BBE7-21090A34FC40}" destId="{71FAACE6-26AE-420D-BCA4-9D506116E9D1}" srcOrd="1" destOrd="0" presId="urn:microsoft.com/office/officeart/2008/layout/PictureStrips"/>
    <dgm:cxn modelId="{60A4CB68-C046-4B95-BF7E-5F48822F4EB3}" type="presParOf" srcId="{3F959FD3-176A-4E25-8EAA-438EB388B0D1}" destId="{C84C0926-F097-4149-B19D-746681EB5642}" srcOrd="3" destOrd="0" presId="urn:microsoft.com/office/officeart/2008/layout/PictureStrips"/>
    <dgm:cxn modelId="{27B7C904-5D8E-45B7-83B1-0D9B9757C35E}" type="presParOf" srcId="{3F959FD3-176A-4E25-8EAA-438EB388B0D1}" destId="{78F2568F-CA93-44A6-B48B-ADBD4DB605A7}" srcOrd="4" destOrd="0" presId="urn:microsoft.com/office/officeart/2008/layout/PictureStrips"/>
    <dgm:cxn modelId="{066A0659-95B7-45DF-B994-FC7359A618F8}" type="presParOf" srcId="{78F2568F-CA93-44A6-B48B-ADBD4DB605A7}" destId="{49F14E20-1040-434E-A24E-E77A62C544B1}" srcOrd="0" destOrd="0" presId="urn:microsoft.com/office/officeart/2008/layout/PictureStrips"/>
    <dgm:cxn modelId="{B2696718-433E-4E65-80F8-65805B2BE454}" type="presParOf" srcId="{78F2568F-CA93-44A6-B48B-ADBD4DB605A7}" destId="{AE9C741E-8454-482F-A4CD-D2E419C0FC33}" srcOrd="1" destOrd="0" presId="urn:microsoft.com/office/officeart/2008/layout/PictureStrips"/>
    <dgm:cxn modelId="{53F98140-EDCD-44B9-8A01-CFDF5BA56FC5}" type="presParOf" srcId="{3F959FD3-176A-4E25-8EAA-438EB388B0D1}" destId="{6EEA6FF7-13C8-431C-A549-A331201F22EF}" srcOrd="5" destOrd="0" presId="urn:microsoft.com/office/officeart/2008/layout/PictureStrips"/>
    <dgm:cxn modelId="{32769B20-C3F0-433C-AC99-65737A0B436F}" type="presParOf" srcId="{3F959FD3-176A-4E25-8EAA-438EB388B0D1}" destId="{E86F74E9-6DB1-4742-B887-92E37D4087F3}" srcOrd="6" destOrd="0" presId="urn:microsoft.com/office/officeart/2008/layout/PictureStrips"/>
    <dgm:cxn modelId="{44C43306-4517-4DED-84C3-1CF9FDF5BB72}" type="presParOf" srcId="{E86F74E9-6DB1-4742-B887-92E37D4087F3}" destId="{DF386606-AE91-45BF-9B6A-F9CE5EA4E205}" srcOrd="0" destOrd="0" presId="urn:microsoft.com/office/officeart/2008/layout/PictureStrips"/>
    <dgm:cxn modelId="{B1BB9E59-E004-43BE-A85F-433AC9FC9081}" type="presParOf" srcId="{E86F74E9-6DB1-4742-B887-92E37D4087F3}" destId="{A4D2D8D5-A5D8-4E99-87B7-D7700F04B1A8}" srcOrd="1" destOrd="0" presId="urn:microsoft.com/office/officeart/2008/layout/PictureStrips"/>
    <dgm:cxn modelId="{67E38983-2B53-4C8F-AA20-C753D7B8EB51}" type="presParOf" srcId="{3F959FD3-176A-4E25-8EAA-438EB388B0D1}" destId="{EABB9731-88A2-4F32-AE63-9D038435BCC1}" srcOrd="7" destOrd="0" presId="urn:microsoft.com/office/officeart/2008/layout/PictureStrips"/>
    <dgm:cxn modelId="{2779BAA0-5799-42C0-8C5E-EC296031ADCF}" type="presParOf" srcId="{3F959FD3-176A-4E25-8EAA-438EB388B0D1}" destId="{7287D46E-F642-43CB-B702-59E9BD443A09}" srcOrd="8" destOrd="0" presId="urn:microsoft.com/office/officeart/2008/layout/PictureStrips"/>
    <dgm:cxn modelId="{78634429-6F16-4DF6-9B15-100F860301A4}" type="presParOf" srcId="{7287D46E-F642-43CB-B702-59E9BD443A09}" destId="{2CCB9612-428C-4124-8161-E690FF1C844A}" srcOrd="0" destOrd="0" presId="urn:microsoft.com/office/officeart/2008/layout/PictureStrips"/>
    <dgm:cxn modelId="{8D45F0D3-41E9-4B05-AF0D-00F05316747F}" type="presParOf" srcId="{7287D46E-F642-43CB-B702-59E9BD443A09}" destId="{4346C4C8-E94E-4E95-B3C1-D0A2526F09BD}" srcOrd="1" destOrd="0" presId="urn:microsoft.com/office/officeart/2008/layout/PictureStrips"/>
    <dgm:cxn modelId="{BB98AF0F-E8A6-480A-B930-37D83977DF78}" type="presParOf" srcId="{3F959FD3-176A-4E25-8EAA-438EB388B0D1}" destId="{A704E1E8-1F7D-4F2F-97A1-23E170B00798}" srcOrd="9" destOrd="0" presId="urn:microsoft.com/office/officeart/2008/layout/PictureStrips"/>
    <dgm:cxn modelId="{B3F65C78-D3B9-4D41-83E6-54CCF02718C9}" type="presParOf" srcId="{3F959FD3-176A-4E25-8EAA-438EB388B0D1}" destId="{F1FC59E3-CDCA-49A9-9FEF-12737ED790BA}" srcOrd="10" destOrd="0" presId="urn:microsoft.com/office/officeart/2008/layout/PictureStrips"/>
    <dgm:cxn modelId="{DC31D0FE-5003-4013-AC3C-EB72F8D39C5B}" type="presParOf" srcId="{F1FC59E3-CDCA-49A9-9FEF-12737ED790BA}" destId="{303F5169-37D2-4873-BEAE-9AF0290827EB}" srcOrd="0" destOrd="0" presId="urn:microsoft.com/office/officeart/2008/layout/PictureStrips"/>
    <dgm:cxn modelId="{ED78A12E-A11B-4D0D-9166-A2DC13565FBD}" type="presParOf" srcId="{F1FC59E3-CDCA-49A9-9FEF-12737ED790BA}" destId="{DCA7CD5D-1888-4DBA-AEC0-9FDAF78B5495}" srcOrd="1" destOrd="0" presId="urn:microsoft.com/office/officeart/2008/layout/PictureStrip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7DFDFE-981C-4A49-9C10-139B6C3AEAC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24F5386-4513-4B80-812D-6E7E30DFE839}">
      <dgm:prSet phldrT="[Text]" custT="1"/>
      <dgm:spPr/>
      <dgm:t>
        <a:bodyPr/>
        <a:lstStyle/>
        <a:p>
          <a:r>
            <a:rPr lang="en-IN" sz="1800" dirty="0">
              <a:solidFill>
                <a:schemeClr val="tx1"/>
              </a:solidFill>
              <a:latin typeface="Raleway"/>
            </a:rPr>
            <a:t>Pre-processing</a:t>
          </a:r>
          <a:endParaRPr lang="en-US" sz="1800" dirty="0">
            <a:solidFill>
              <a:schemeClr val="tx1"/>
            </a:solidFill>
            <a:latin typeface="Raleway"/>
          </a:endParaRPr>
        </a:p>
      </dgm:t>
    </dgm:pt>
    <dgm:pt modelId="{45D0C74E-D0E9-4F09-9D2F-45BF15ED565C}" cxnId="{6D0EEF2A-9D7D-488C-A6E9-0F27221CF3B0}" type="parTrans">
      <dgm:prSet/>
      <dgm:spPr/>
      <dgm:t>
        <a:bodyPr/>
        <a:lstStyle/>
        <a:p>
          <a:endParaRPr lang="en-US"/>
        </a:p>
      </dgm:t>
    </dgm:pt>
    <dgm:pt modelId="{273F033C-C285-44FF-AA06-BAE07905C2EA}" cxnId="{6D0EEF2A-9D7D-488C-A6E9-0F27221CF3B0}" type="sibTrans">
      <dgm:prSet/>
      <dgm:spPr/>
      <dgm:t>
        <a:bodyPr/>
        <a:lstStyle/>
        <a:p>
          <a:endParaRPr lang="en-US"/>
        </a:p>
      </dgm:t>
    </dgm:pt>
    <dgm:pt modelId="{F559F7CA-E7A7-48E0-868C-B9D34EC08374}">
      <dgm:prSet phldrT="[Text]" custT="1"/>
      <dgm:spPr/>
      <dgm:t>
        <a:bodyPr/>
        <a:lstStyle/>
        <a:p>
          <a:r>
            <a:rPr lang="en-IN" sz="1800" dirty="0">
              <a:latin typeface="Raleway"/>
            </a:rPr>
            <a:t>Resize image</a:t>
          </a:r>
          <a:endParaRPr lang="en-US" sz="1800" dirty="0">
            <a:latin typeface="Raleway"/>
          </a:endParaRPr>
        </a:p>
      </dgm:t>
    </dgm:pt>
    <dgm:pt modelId="{3595A648-D5C1-4525-AA8E-1B50EBDFCCFC}" cxnId="{42FF2C4F-7F63-440E-BEFE-3C4A9B8F8272}" type="parTrans">
      <dgm:prSet/>
      <dgm:spPr/>
      <dgm:t>
        <a:bodyPr/>
        <a:lstStyle/>
        <a:p>
          <a:endParaRPr lang="en-US"/>
        </a:p>
      </dgm:t>
    </dgm:pt>
    <dgm:pt modelId="{4E68B69C-3AA4-4A2C-BCC3-BD656E0E0C78}" cxnId="{42FF2C4F-7F63-440E-BEFE-3C4A9B8F8272}" type="sibTrans">
      <dgm:prSet/>
      <dgm:spPr/>
      <dgm:t>
        <a:bodyPr/>
        <a:lstStyle/>
        <a:p>
          <a:endParaRPr lang="en-US"/>
        </a:p>
      </dgm:t>
    </dgm:pt>
    <dgm:pt modelId="{F2515873-5735-41A9-BA63-CF2451192AEE}">
      <dgm:prSet phldrT="[Text]" custT="1"/>
      <dgm:spPr/>
      <dgm:t>
        <a:bodyPr/>
        <a:lstStyle/>
        <a:p>
          <a:r>
            <a:rPr lang="en-IN" sz="1800" dirty="0">
              <a:latin typeface="Raleway"/>
            </a:rPr>
            <a:t>Image Augmentation</a:t>
          </a:r>
          <a:endParaRPr lang="en-US" sz="1800" dirty="0">
            <a:latin typeface="Raleway"/>
          </a:endParaRPr>
        </a:p>
      </dgm:t>
    </dgm:pt>
    <dgm:pt modelId="{9A40ED57-D38B-4190-9A45-5803EE6EB56D}" cxnId="{05BADB10-C267-41B6-9164-8E661BF8C10B}" type="parTrans">
      <dgm:prSet/>
      <dgm:spPr/>
      <dgm:t>
        <a:bodyPr/>
        <a:lstStyle/>
        <a:p>
          <a:endParaRPr lang="en-US"/>
        </a:p>
      </dgm:t>
    </dgm:pt>
    <dgm:pt modelId="{5DF84EE3-88EA-4A26-BE48-B99EB2798C27}" cxnId="{05BADB10-C267-41B6-9164-8E661BF8C10B}" type="sibTrans">
      <dgm:prSet/>
      <dgm:spPr/>
      <dgm:t>
        <a:bodyPr/>
        <a:lstStyle/>
        <a:p>
          <a:endParaRPr lang="en-US"/>
        </a:p>
      </dgm:t>
    </dgm:pt>
    <dgm:pt modelId="{F768801F-84EF-42E7-ABFE-72554089D376}">
      <dgm:prSet phldrT="[Text]" custT="1"/>
      <dgm:spPr/>
      <dgm:t>
        <a:bodyPr/>
        <a:lstStyle/>
        <a:p>
          <a:r>
            <a:rPr lang="en-IN" sz="1800" dirty="0">
              <a:solidFill>
                <a:schemeClr val="tx1"/>
              </a:solidFill>
              <a:latin typeface="Raleway"/>
            </a:rPr>
            <a:t>Model Selection</a:t>
          </a:r>
          <a:endParaRPr lang="en-US" sz="1800" dirty="0">
            <a:solidFill>
              <a:schemeClr val="tx1"/>
            </a:solidFill>
            <a:latin typeface="Raleway"/>
          </a:endParaRPr>
        </a:p>
      </dgm:t>
    </dgm:pt>
    <dgm:pt modelId="{B256D001-6D3B-4074-8C9F-FE4D40784E69}" cxnId="{2DF2FA9A-184B-455F-A559-CB78A9EB6E42}" type="parTrans">
      <dgm:prSet/>
      <dgm:spPr/>
      <dgm:t>
        <a:bodyPr/>
        <a:lstStyle/>
        <a:p>
          <a:endParaRPr lang="en-US"/>
        </a:p>
      </dgm:t>
    </dgm:pt>
    <dgm:pt modelId="{F084822C-1D1A-406F-A08B-86BB075F2FCF}" cxnId="{2DF2FA9A-184B-455F-A559-CB78A9EB6E42}" type="sibTrans">
      <dgm:prSet/>
      <dgm:spPr/>
      <dgm:t>
        <a:bodyPr/>
        <a:lstStyle/>
        <a:p>
          <a:endParaRPr lang="en-US"/>
        </a:p>
      </dgm:t>
    </dgm:pt>
    <dgm:pt modelId="{FF46961D-3443-4E8B-A6C8-F95396FE2EFD}">
      <dgm:prSet phldrT="[Text]" custT="1"/>
      <dgm:spPr/>
      <dgm:t>
        <a:bodyPr/>
        <a:lstStyle/>
        <a:p>
          <a:r>
            <a:rPr lang="en-IN" sz="1800" dirty="0">
              <a:latin typeface="Raleway"/>
            </a:rPr>
            <a:t>Custom CNN</a:t>
          </a:r>
          <a:endParaRPr lang="en-US" sz="1800" dirty="0">
            <a:latin typeface="Raleway"/>
          </a:endParaRPr>
        </a:p>
      </dgm:t>
    </dgm:pt>
    <dgm:pt modelId="{2EDB8603-FD95-447E-8CF4-0EE06B354ABC}" cxnId="{85DC2E53-D5D3-4795-B6BC-8607A74CF3C6}" type="parTrans">
      <dgm:prSet/>
      <dgm:spPr/>
      <dgm:t>
        <a:bodyPr/>
        <a:lstStyle/>
        <a:p>
          <a:endParaRPr lang="en-US"/>
        </a:p>
      </dgm:t>
    </dgm:pt>
    <dgm:pt modelId="{3A0CCC1B-5DFA-43EE-9EA4-173A9D4CD596}" cxnId="{85DC2E53-D5D3-4795-B6BC-8607A74CF3C6}" type="sibTrans">
      <dgm:prSet/>
      <dgm:spPr/>
      <dgm:t>
        <a:bodyPr/>
        <a:lstStyle/>
        <a:p>
          <a:endParaRPr lang="en-US"/>
        </a:p>
      </dgm:t>
    </dgm:pt>
    <dgm:pt modelId="{7D070661-C0D1-4EDC-A956-AA23FA4EA091}">
      <dgm:prSet phldrT="[Text]" custT="1"/>
      <dgm:spPr/>
      <dgm:t>
        <a:bodyPr/>
        <a:lstStyle/>
        <a:p>
          <a:r>
            <a:rPr lang="en-IN" sz="1800" dirty="0">
              <a:solidFill>
                <a:schemeClr val="tx1"/>
              </a:solidFill>
              <a:latin typeface="Raleway"/>
            </a:rPr>
            <a:t>Accuracy Calculation</a:t>
          </a:r>
          <a:endParaRPr lang="en-US" sz="1800" dirty="0">
            <a:solidFill>
              <a:schemeClr val="tx1"/>
            </a:solidFill>
            <a:latin typeface="Raleway"/>
          </a:endParaRPr>
        </a:p>
      </dgm:t>
    </dgm:pt>
    <dgm:pt modelId="{3CECC440-829A-47EA-B334-3298F63E1B49}" cxnId="{C68B8C20-7893-4B98-B3D6-B41FBFC6BF5A}" type="parTrans">
      <dgm:prSet/>
      <dgm:spPr/>
      <dgm:t>
        <a:bodyPr/>
        <a:lstStyle/>
        <a:p>
          <a:endParaRPr lang="en-US"/>
        </a:p>
      </dgm:t>
    </dgm:pt>
    <dgm:pt modelId="{495752BF-2396-43F4-8875-FD752CF2D107}" cxnId="{C68B8C20-7893-4B98-B3D6-B41FBFC6BF5A}" type="sibTrans">
      <dgm:prSet/>
      <dgm:spPr/>
      <dgm:t>
        <a:bodyPr/>
        <a:lstStyle/>
        <a:p>
          <a:endParaRPr lang="en-US"/>
        </a:p>
      </dgm:t>
    </dgm:pt>
    <dgm:pt modelId="{83646B0E-D374-46DC-B716-4F86A785968D}">
      <dgm:prSet phldrT="[Text]" custT="1"/>
      <dgm:spPr/>
      <dgm:t>
        <a:bodyPr/>
        <a:lstStyle/>
        <a:p>
          <a:r>
            <a:rPr lang="en-IN" sz="1800" dirty="0">
              <a:latin typeface="Raleway"/>
            </a:rPr>
            <a:t>Train accuracy</a:t>
          </a:r>
          <a:endParaRPr lang="en-US" sz="1800" dirty="0">
            <a:latin typeface="Raleway"/>
          </a:endParaRPr>
        </a:p>
      </dgm:t>
    </dgm:pt>
    <dgm:pt modelId="{BEFB91BF-27AF-4787-9BA8-E66457DAA93E}" cxnId="{0F02EC99-D377-446D-9403-9D9A085D6120}" type="parTrans">
      <dgm:prSet/>
      <dgm:spPr/>
      <dgm:t>
        <a:bodyPr/>
        <a:lstStyle/>
        <a:p>
          <a:endParaRPr lang="en-US"/>
        </a:p>
      </dgm:t>
    </dgm:pt>
    <dgm:pt modelId="{05991C90-EBE6-4903-9C16-6283AA3A6192}" cxnId="{0F02EC99-D377-446D-9403-9D9A085D6120}" type="sibTrans">
      <dgm:prSet/>
      <dgm:spPr/>
      <dgm:t>
        <a:bodyPr/>
        <a:lstStyle/>
        <a:p>
          <a:endParaRPr lang="en-US"/>
        </a:p>
      </dgm:t>
    </dgm:pt>
    <dgm:pt modelId="{D118E3D3-C0EC-4981-9AB8-ACCF4C44BD59}">
      <dgm:prSet phldrT="[Text]" custT="1"/>
      <dgm:spPr/>
      <dgm:t>
        <a:bodyPr/>
        <a:lstStyle/>
        <a:p>
          <a:r>
            <a:rPr lang="en-IN" sz="1800" dirty="0">
              <a:latin typeface="Raleway"/>
            </a:rPr>
            <a:t>Test accuracy</a:t>
          </a:r>
          <a:endParaRPr lang="en-US" sz="1800" dirty="0">
            <a:latin typeface="Raleway"/>
          </a:endParaRPr>
        </a:p>
      </dgm:t>
    </dgm:pt>
    <dgm:pt modelId="{19016A23-EF8B-42D2-A816-8A79BCDCBF3C}" cxnId="{3699932A-CAE1-4A90-875F-FC9D4C5CAADB}" type="parTrans">
      <dgm:prSet/>
      <dgm:spPr/>
      <dgm:t>
        <a:bodyPr/>
        <a:lstStyle/>
        <a:p>
          <a:endParaRPr lang="en-US"/>
        </a:p>
      </dgm:t>
    </dgm:pt>
    <dgm:pt modelId="{0FEADB40-45B3-4AE5-8666-9612DDEC7022}" cxnId="{3699932A-CAE1-4A90-875F-FC9D4C5CAADB}" type="sibTrans">
      <dgm:prSet/>
      <dgm:spPr/>
      <dgm:t>
        <a:bodyPr/>
        <a:lstStyle/>
        <a:p>
          <a:endParaRPr lang="en-US"/>
        </a:p>
      </dgm:t>
    </dgm:pt>
    <dgm:pt modelId="{EC9F2752-1633-4EFD-9796-700E655E92D9}">
      <dgm:prSet phldrT="[Text]" custT="1"/>
      <dgm:spPr/>
      <dgm:t>
        <a:bodyPr/>
        <a:lstStyle/>
        <a:p>
          <a:r>
            <a:rPr lang="en-IN" sz="1800" dirty="0">
              <a:latin typeface="Raleway"/>
            </a:rPr>
            <a:t>VGG-16</a:t>
          </a:r>
          <a:endParaRPr lang="en-US" sz="1800" dirty="0">
            <a:latin typeface="Raleway"/>
          </a:endParaRPr>
        </a:p>
      </dgm:t>
    </dgm:pt>
    <dgm:pt modelId="{0EFFB03F-1913-4A65-9922-D591F37EF332}" cxnId="{1F3F1957-7104-4C6A-949F-9F5771001EE4}" type="parTrans">
      <dgm:prSet/>
      <dgm:spPr/>
      <dgm:t>
        <a:bodyPr/>
        <a:lstStyle/>
        <a:p>
          <a:endParaRPr lang="en-US"/>
        </a:p>
      </dgm:t>
    </dgm:pt>
    <dgm:pt modelId="{D4D009A7-DA2B-4D67-95C2-345965817A87}" cxnId="{1F3F1957-7104-4C6A-949F-9F5771001EE4}" type="sibTrans">
      <dgm:prSet/>
      <dgm:spPr/>
      <dgm:t>
        <a:bodyPr/>
        <a:lstStyle/>
        <a:p>
          <a:endParaRPr lang="en-US"/>
        </a:p>
      </dgm:t>
    </dgm:pt>
    <dgm:pt modelId="{6177E6FA-C261-44AF-A0D3-C4E0B47D4028}">
      <dgm:prSet phldrT="[Text]" custT="1"/>
      <dgm:spPr/>
      <dgm:t>
        <a:bodyPr/>
        <a:lstStyle/>
        <a:p>
          <a:r>
            <a:rPr lang="en-IN" sz="1800" dirty="0">
              <a:latin typeface="Raleway"/>
            </a:rPr>
            <a:t>Resnet-50</a:t>
          </a:r>
          <a:endParaRPr lang="en-US" sz="1800" dirty="0">
            <a:latin typeface="Raleway"/>
          </a:endParaRPr>
        </a:p>
      </dgm:t>
    </dgm:pt>
    <dgm:pt modelId="{DAE24923-986E-4EB5-86FF-1F8F2773992D}" cxnId="{259BB541-C3BD-4ED8-A231-2988E094EBBA}" type="parTrans">
      <dgm:prSet/>
      <dgm:spPr/>
      <dgm:t>
        <a:bodyPr/>
        <a:lstStyle/>
        <a:p>
          <a:endParaRPr lang="en-US"/>
        </a:p>
      </dgm:t>
    </dgm:pt>
    <dgm:pt modelId="{EC3517C3-5843-4B8E-98AC-FF76D3F9182F}" cxnId="{259BB541-C3BD-4ED8-A231-2988E094EBBA}" type="sibTrans">
      <dgm:prSet/>
      <dgm:spPr/>
      <dgm:t>
        <a:bodyPr/>
        <a:lstStyle/>
        <a:p>
          <a:endParaRPr lang="en-US"/>
        </a:p>
      </dgm:t>
    </dgm:pt>
    <dgm:pt modelId="{5DA75429-1F75-46FA-8A62-48B3A160C0DD}">
      <dgm:prSet phldrT="[Text]" custT="1"/>
      <dgm:spPr/>
      <dgm:t>
        <a:bodyPr/>
        <a:lstStyle/>
        <a:p>
          <a:r>
            <a:rPr lang="en-IN" sz="1800" dirty="0">
              <a:latin typeface="Raleway"/>
            </a:rPr>
            <a:t>Mobilenet V2</a:t>
          </a:r>
          <a:endParaRPr lang="en-US" sz="1800" dirty="0">
            <a:latin typeface="Raleway"/>
          </a:endParaRPr>
        </a:p>
      </dgm:t>
    </dgm:pt>
    <dgm:pt modelId="{0B8D0EA2-5CA8-4459-9952-50C66A0132D5}" cxnId="{9293AACD-6017-4F4E-B76A-D16D5802A853}" type="parTrans">
      <dgm:prSet/>
      <dgm:spPr/>
      <dgm:t>
        <a:bodyPr/>
        <a:lstStyle/>
        <a:p>
          <a:endParaRPr lang="en-US"/>
        </a:p>
      </dgm:t>
    </dgm:pt>
    <dgm:pt modelId="{5C82D558-6BBC-4484-AF42-979EB0FCF5E2}" cxnId="{9293AACD-6017-4F4E-B76A-D16D5802A853}" type="sibTrans">
      <dgm:prSet/>
      <dgm:spPr/>
      <dgm:t>
        <a:bodyPr/>
        <a:lstStyle/>
        <a:p>
          <a:endParaRPr lang="en-US"/>
        </a:p>
      </dgm:t>
    </dgm:pt>
    <dgm:pt modelId="{B14D9385-7D72-4CCD-9D65-C7890144A2AF}">
      <dgm:prSet phldrT="[Text]" custT="1"/>
      <dgm:spPr/>
      <dgm:t>
        <a:bodyPr/>
        <a:lstStyle/>
        <a:p>
          <a:r>
            <a:rPr lang="en-IN" sz="1800" dirty="0">
              <a:latin typeface="Raleway"/>
            </a:rPr>
            <a:t>ROC-AUC score</a:t>
          </a:r>
          <a:endParaRPr lang="en-US" sz="1800" dirty="0">
            <a:latin typeface="Raleway"/>
          </a:endParaRPr>
        </a:p>
      </dgm:t>
    </dgm:pt>
    <dgm:pt modelId="{CA28E2E0-3CBE-4456-AB4E-51BC61214F1A}" cxnId="{CE8EB61E-0325-44FF-9218-3B5DCA63E949}" type="parTrans">
      <dgm:prSet/>
      <dgm:spPr/>
      <dgm:t>
        <a:bodyPr/>
        <a:lstStyle/>
        <a:p>
          <a:endParaRPr lang="en-US"/>
        </a:p>
      </dgm:t>
    </dgm:pt>
    <dgm:pt modelId="{D2EE3ECA-ACDF-40B0-B81D-1A8C4FE58FE8}" cxnId="{CE8EB61E-0325-44FF-9218-3B5DCA63E949}" type="sibTrans">
      <dgm:prSet/>
      <dgm:spPr/>
      <dgm:t>
        <a:bodyPr/>
        <a:lstStyle/>
        <a:p>
          <a:endParaRPr lang="en-US"/>
        </a:p>
      </dgm:t>
    </dgm:pt>
    <dgm:pt modelId="{D40FC07D-45D8-401D-9769-AFC270B8C038}" type="pres">
      <dgm:prSet presAssocID="{C97DFDFE-981C-4A49-9C10-139B6C3AEACC}" presName="Name0" presStyleCnt="0">
        <dgm:presLayoutVars>
          <dgm:dir/>
          <dgm:animLvl val="lvl"/>
          <dgm:resizeHandles val="exact"/>
        </dgm:presLayoutVars>
      </dgm:prSet>
      <dgm:spPr/>
    </dgm:pt>
    <dgm:pt modelId="{60DADAC8-3C9F-492D-9DAB-37350D9F35D3}" type="pres">
      <dgm:prSet presAssocID="{124F5386-4513-4B80-812D-6E7E30DFE839}" presName="composite" presStyleCnt="0"/>
      <dgm:spPr/>
    </dgm:pt>
    <dgm:pt modelId="{C43FA99B-344F-4808-9BB9-05404C276ECA}" type="pres">
      <dgm:prSet presAssocID="{124F5386-4513-4B80-812D-6E7E30DFE839}" presName="parTx" presStyleLbl="alignNode1" presStyleIdx="0" presStyleCnt="3">
        <dgm:presLayoutVars>
          <dgm:chMax val="0"/>
          <dgm:chPref val="0"/>
          <dgm:bulletEnabled val="1"/>
        </dgm:presLayoutVars>
      </dgm:prSet>
      <dgm:spPr/>
    </dgm:pt>
    <dgm:pt modelId="{51089C91-2778-4E10-8C87-C5855E99FE73}" type="pres">
      <dgm:prSet presAssocID="{124F5386-4513-4B80-812D-6E7E30DFE839}" presName="desTx" presStyleLbl="alignAccFollowNode1" presStyleIdx="0" presStyleCnt="3">
        <dgm:presLayoutVars>
          <dgm:bulletEnabled val="1"/>
        </dgm:presLayoutVars>
      </dgm:prSet>
      <dgm:spPr/>
    </dgm:pt>
    <dgm:pt modelId="{BB3450FA-1F9F-43FD-860E-AF7AD2FFEFD2}" type="pres">
      <dgm:prSet presAssocID="{273F033C-C285-44FF-AA06-BAE07905C2EA}" presName="space" presStyleCnt="0"/>
      <dgm:spPr/>
    </dgm:pt>
    <dgm:pt modelId="{536CE27A-54D1-45D3-B31C-0B7CAFED8F57}" type="pres">
      <dgm:prSet presAssocID="{F768801F-84EF-42E7-ABFE-72554089D376}" presName="composite" presStyleCnt="0"/>
      <dgm:spPr/>
    </dgm:pt>
    <dgm:pt modelId="{5230D301-6200-4EB4-B57D-6677414DBE4F}" type="pres">
      <dgm:prSet presAssocID="{F768801F-84EF-42E7-ABFE-72554089D376}" presName="parTx" presStyleLbl="alignNode1" presStyleIdx="1" presStyleCnt="3">
        <dgm:presLayoutVars>
          <dgm:chMax val="0"/>
          <dgm:chPref val="0"/>
          <dgm:bulletEnabled val="1"/>
        </dgm:presLayoutVars>
      </dgm:prSet>
      <dgm:spPr/>
    </dgm:pt>
    <dgm:pt modelId="{C53851A0-B396-44AE-9BAB-7BF26413B1F3}" type="pres">
      <dgm:prSet presAssocID="{F768801F-84EF-42E7-ABFE-72554089D376}" presName="desTx" presStyleLbl="alignAccFollowNode1" presStyleIdx="1" presStyleCnt="3">
        <dgm:presLayoutVars>
          <dgm:bulletEnabled val="1"/>
        </dgm:presLayoutVars>
      </dgm:prSet>
      <dgm:spPr/>
    </dgm:pt>
    <dgm:pt modelId="{2ABD2058-F657-4971-9490-B5B7F9773DC3}" type="pres">
      <dgm:prSet presAssocID="{F084822C-1D1A-406F-A08B-86BB075F2FCF}" presName="space" presStyleCnt="0"/>
      <dgm:spPr/>
    </dgm:pt>
    <dgm:pt modelId="{EDE9A5FD-D27D-4522-9C63-4C734EF6F000}" type="pres">
      <dgm:prSet presAssocID="{7D070661-C0D1-4EDC-A956-AA23FA4EA091}" presName="composite" presStyleCnt="0"/>
      <dgm:spPr/>
    </dgm:pt>
    <dgm:pt modelId="{2755ECE5-3440-4648-ADFA-115067D0F4BE}" type="pres">
      <dgm:prSet presAssocID="{7D070661-C0D1-4EDC-A956-AA23FA4EA091}" presName="parTx" presStyleLbl="alignNode1" presStyleIdx="2" presStyleCnt="3">
        <dgm:presLayoutVars>
          <dgm:chMax val="0"/>
          <dgm:chPref val="0"/>
          <dgm:bulletEnabled val="1"/>
        </dgm:presLayoutVars>
      </dgm:prSet>
      <dgm:spPr/>
    </dgm:pt>
    <dgm:pt modelId="{3D871FF1-1490-483F-9D95-7495C4FF6690}" type="pres">
      <dgm:prSet presAssocID="{7D070661-C0D1-4EDC-A956-AA23FA4EA091}" presName="desTx" presStyleLbl="alignAccFollowNode1" presStyleIdx="2" presStyleCnt="3">
        <dgm:presLayoutVars>
          <dgm:bulletEnabled val="1"/>
        </dgm:presLayoutVars>
      </dgm:prSet>
      <dgm:spPr/>
    </dgm:pt>
  </dgm:ptLst>
  <dgm:cxnLst>
    <dgm:cxn modelId="{05BADB10-C267-41B6-9164-8E661BF8C10B}" srcId="{124F5386-4513-4B80-812D-6E7E30DFE839}" destId="{F2515873-5735-41A9-BA63-CF2451192AEE}" srcOrd="1" destOrd="0" parTransId="{9A40ED57-D38B-4190-9A45-5803EE6EB56D}" sibTransId="{5DF84EE3-88EA-4A26-BE48-B99EB2798C27}"/>
    <dgm:cxn modelId="{CE8EB61E-0325-44FF-9218-3B5DCA63E949}" srcId="{7D070661-C0D1-4EDC-A956-AA23FA4EA091}" destId="{B14D9385-7D72-4CCD-9D65-C7890144A2AF}" srcOrd="2" destOrd="0" parTransId="{CA28E2E0-3CBE-4456-AB4E-51BC61214F1A}" sibTransId="{D2EE3ECA-ACDF-40B0-B81D-1A8C4FE58FE8}"/>
    <dgm:cxn modelId="{C68B8C20-7893-4B98-B3D6-B41FBFC6BF5A}" srcId="{C97DFDFE-981C-4A49-9C10-139B6C3AEACC}" destId="{7D070661-C0D1-4EDC-A956-AA23FA4EA091}" srcOrd="2" destOrd="0" parTransId="{3CECC440-829A-47EA-B334-3298F63E1B49}" sibTransId="{495752BF-2396-43F4-8875-FD752CF2D107}"/>
    <dgm:cxn modelId="{9D474326-BD8F-4791-8416-EBF63509D8E6}" type="presOf" srcId="{FF46961D-3443-4E8B-A6C8-F95396FE2EFD}" destId="{C53851A0-B396-44AE-9BAB-7BF26413B1F3}" srcOrd="0" destOrd="0" presId="urn:microsoft.com/office/officeart/2005/8/layout/hList1"/>
    <dgm:cxn modelId="{4B60592A-CB82-403C-9460-3ED9761591C1}" type="presOf" srcId="{F2515873-5735-41A9-BA63-CF2451192AEE}" destId="{51089C91-2778-4E10-8C87-C5855E99FE73}" srcOrd="0" destOrd="1" presId="urn:microsoft.com/office/officeart/2005/8/layout/hList1"/>
    <dgm:cxn modelId="{3699932A-CAE1-4A90-875F-FC9D4C5CAADB}" srcId="{7D070661-C0D1-4EDC-A956-AA23FA4EA091}" destId="{D118E3D3-C0EC-4981-9AB8-ACCF4C44BD59}" srcOrd="1" destOrd="0" parTransId="{19016A23-EF8B-42D2-A816-8A79BCDCBF3C}" sibTransId="{0FEADB40-45B3-4AE5-8666-9612DDEC7022}"/>
    <dgm:cxn modelId="{6D0EEF2A-9D7D-488C-A6E9-0F27221CF3B0}" srcId="{C97DFDFE-981C-4A49-9C10-139B6C3AEACC}" destId="{124F5386-4513-4B80-812D-6E7E30DFE839}" srcOrd="0" destOrd="0" parTransId="{45D0C74E-D0E9-4F09-9D2F-45BF15ED565C}" sibTransId="{273F033C-C285-44FF-AA06-BAE07905C2EA}"/>
    <dgm:cxn modelId="{2D229A3C-74C3-438D-BBA1-86B0235EF2B0}" type="presOf" srcId="{5DA75429-1F75-46FA-8A62-48B3A160C0DD}" destId="{C53851A0-B396-44AE-9BAB-7BF26413B1F3}" srcOrd="0" destOrd="3" presId="urn:microsoft.com/office/officeart/2005/8/layout/hList1"/>
    <dgm:cxn modelId="{2FE0753E-D06F-4219-A3A8-9DCD703B6619}" type="presOf" srcId="{EC9F2752-1633-4EFD-9796-700E655E92D9}" destId="{C53851A0-B396-44AE-9BAB-7BF26413B1F3}" srcOrd="0" destOrd="1" presId="urn:microsoft.com/office/officeart/2005/8/layout/hList1"/>
    <dgm:cxn modelId="{259BB541-C3BD-4ED8-A231-2988E094EBBA}" srcId="{F768801F-84EF-42E7-ABFE-72554089D376}" destId="{6177E6FA-C261-44AF-A0D3-C4E0B47D4028}" srcOrd="2" destOrd="0" parTransId="{DAE24923-986E-4EB5-86FF-1F8F2773992D}" sibTransId="{EC3517C3-5843-4B8E-98AC-FF76D3F9182F}"/>
    <dgm:cxn modelId="{F21E7148-352C-47D5-863B-1869A2FFBE8F}" type="presOf" srcId="{83646B0E-D374-46DC-B716-4F86A785968D}" destId="{3D871FF1-1490-483F-9D95-7495C4FF6690}" srcOrd="0" destOrd="0" presId="urn:microsoft.com/office/officeart/2005/8/layout/hList1"/>
    <dgm:cxn modelId="{7C2AB549-6B48-4ED9-8882-8EAE169C50AF}" type="presOf" srcId="{F768801F-84EF-42E7-ABFE-72554089D376}" destId="{5230D301-6200-4EB4-B57D-6677414DBE4F}" srcOrd="0" destOrd="0" presId="urn:microsoft.com/office/officeart/2005/8/layout/hList1"/>
    <dgm:cxn modelId="{42FF2C4F-7F63-440E-BEFE-3C4A9B8F8272}" srcId="{124F5386-4513-4B80-812D-6E7E30DFE839}" destId="{F559F7CA-E7A7-48E0-868C-B9D34EC08374}" srcOrd="0" destOrd="0" parTransId="{3595A648-D5C1-4525-AA8E-1B50EBDFCCFC}" sibTransId="{4E68B69C-3AA4-4A2C-BCC3-BD656E0E0C78}"/>
    <dgm:cxn modelId="{85DC2E53-D5D3-4795-B6BC-8607A74CF3C6}" srcId="{F768801F-84EF-42E7-ABFE-72554089D376}" destId="{FF46961D-3443-4E8B-A6C8-F95396FE2EFD}" srcOrd="0" destOrd="0" parTransId="{2EDB8603-FD95-447E-8CF4-0EE06B354ABC}" sibTransId="{3A0CCC1B-5DFA-43EE-9EA4-173A9D4CD596}"/>
    <dgm:cxn modelId="{1F3F1957-7104-4C6A-949F-9F5771001EE4}" srcId="{F768801F-84EF-42E7-ABFE-72554089D376}" destId="{EC9F2752-1633-4EFD-9796-700E655E92D9}" srcOrd="1" destOrd="0" parTransId="{0EFFB03F-1913-4A65-9922-D591F37EF332}" sibTransId="{D4D009A7-DA2B-4D67-95C2-345965817A87}"/>
    <dgm:cxn modelId="{0546CC84-A82E-41F5-84C8-CEF5C3D6F7C1}" type="presOf" srcId="{F559F7CA-E7A7-48E0-868C-B9D34EC08374}" destId="{51089C91-2778-4E10-8C87-C5855E99FE73}" srcOrd="0" destOrd="0" presId="urn:microsoft.com/office/officeart/2005/8/layout/hList1"/>
    <dgm:cxn modelId="{5D4B9688-8A2B-49C5-BB9E-4ABF57A7F20D}" type="presOf" srcId="{6177E6FA-C261-44AF-A0D3-C4E0B47D4028}" destId="{C53851A0-B396-44AE-9BAB-7BF26413B1F3}" srcOrd="0" destOrd="2" presId="urn:microsoft.com/office/officeart/2005/8/layout/hList1"/>
    <dgm:cxn modelId="{0F02EC99-D377-446D-9403-9D9A085D6120}" srcId="{7D070661-C0D1-4EDC-A956-AA23FA4EA091}" destId="{83646B0E-D374-46DC-B716-4F86A785968D}" srcOrd="0" destOrd="0" parTransId="{BEFB91BF-27AF-4787-9BA8-E66457DAA93E}" sibTransId="{05991C90-EBE6-4903-9C16-6283AA3A6192}"/>
    <dgm:cxn modelId="{2DF2FA9A-184B-455F-A559-CB78A9EB6E42}" srcId="{C97DFDFE-981C-4A49-9C10-139B6C3AEACC}" destId="{F768801F-84EF-42E7-ABFE-72554089D376}" srcOrd="1" destOrd="0" parTransId="{B256D001-6D3B-4074-8C9F-FE4D40784E69}" sibTransId="{F084822C-1D1A-406F-A08B-86BB075F2FCF}"/>
    <dgm:cxn modelId="{A25C20B7-67D3-4C64-A184-E503FFF8FA08}" type="presOf" srcId="{7D070661-C0D1-4EDC-A956-AA23FA4EA091}" destId="{2755ECE5-3440-4648-ADFA-115067D0F4BE}" srcOrd="0" destOrd="0" presId="urn:microsoft.com/office/officeart/2005/8/layout/hList1"/>
    <dgm:cxn modelId="{F2547BC2-34C8-45E4-BCC9-7DF6C14A37CA}" type="presOf" srcId="{D118E3D3-C0EC-4981-9AB8-ACCF4C44BD59}" destId="{3D871FF1-1490-483F-9D95-7495C4FF6690}" srcOrd="0" destOrd="1" presId="urn:microsoft.com/office/officeart/2005/8/layout/hList1"/>
    <dgm:cxn modelId="{9293AACD-6017-4F4E-B76A-D16D5802A853}" srcId="{F768801F-84EF-42E7-ABFE-72554089D376}" destId="{5DA75429-1F75-46FA-8A62-48B3A160C0DD}" srcOrd="3" destOrd="0" parTransId="{0B8D0EA2-5CA8-4459-9952-50C66A0132D5}" sibTransId="{5C82D558-6BBC-4484-AF42-979EB0FCF5E2}"/>
    <dgm:cxn modelId="{F737ECE1-F1C1-44BA-834E-33561CFFB929}" type="presOf" srcId="{124F5386-4513-4B80-812D-6E7E30DFE839}" destId="{C43FA99B-344F-4808-9BB9-05404C276ECA}" srcOrd="0" destOrd="0" presId="urn:microsoft.com/office/officeart/2005/8/layout/hList1"/>
    <dgm:cxn modelId="{A3981BE5-AC1F-4BE3-9BD0-A29D5AE7A42C}" type="presOf" srcId="{C97DFDFE-981C-4A49-9C10-139B6C3AEACC}" destId="{D40FC07D-45D8-401D-9769-AFC270B8C038}" srcOrd="0" destOrd="0" presId="urn:microsoft.com/office/officeart/2005/8/layout/hList1"/>
    <dgm:cxn modelId="{A39A4FF4-322A-4990-B75F-98930BDAF70E}" type="presOf" srcId="{B14D9385-7D72-4CCD-9D65-C7890144A2AF}" destId="{3D871FF1-1490-483F-9D95-7495C4FF6690}" srcOrd="0" destOrd="2" presId="urn:microsoft.com/office/officeart/2005/8/layout/hList1"/>
    <dgm:cxn modelId="{30087F75-23FC-4223-8A55-E603ECB2804F}" type="presParOf" srcId="{D40FC07D-45D8-401D-9769-AFC270B8C038}" destId="{60DADAC8-3C9F-492D-9DAB-37350D9F35D3}" srcOrd="0" destOrd="0" presId="urn:microsoft.com/office/officeart/2005/8/layout/hList1"/>
    <dgm:cxn modelId="{C6C4E3BD-2AAC-4FCA-957D-3388AFB38439}" type="presParOf" srcId="{60DADAC8-3C9F-492D-9DAB-37350D9F35D3}" destId="{C43FA99B-344F-4808-9BB9-05404C276ECA}" srcOrd="0" destOrd="0" presId="urn:microsoft.com/office/officeart/2005/8/layout/hList1"/>
    <dgm:cxn modelId="{F68608F1-9D22-40AE-A2C8-4BF11F8FFA9B}" type="presParOf" srcId="{60DADAC8-3C9F-492D-9DAB-37350D9F35D3}" destId="{51089C91-2778-4E10-8C87-C5855E99FE73}" srcOrd="1" destOrd="0" presId="urn:microsoft.com/office/officeart/2005/8/layout/hList1"/>
    <dgm:cxn modelId="{196377BA-9C4C-4E52-8D20-A82C09BB0B97}" type="presParOf" srcId="{D40FC07D-45D8-401D-9769-AFC270B8C038}" destId="{BB3450FA-1F9F-43FD-860E-AF7AD2FFEFD2}" srcOrd="1" destOrd="0" presId="urn:microsoft.com/office/officeart/2005/8/layout/hList1"/>
    <dgm:cxn modelId="{2A7EE603-716C-453C-8E21-C66E69418B60}" type="presParOf" srcId="{D40FC07D-45D8-401D-9769-AFC270B8C038}" destId="{536CE27A-54D1-45D3-B31C-0B7CAFED8F57}" srcOrd="2" destOrd="0" presId="urn:microsoft.com/office/officeart/2005/8/layout/hList1"/>
    <dgm:cxn modelId="{A7BD41DE-81AF-4776-97A9-B2F7CB1B3070}" type="presParOf" srcId="{536CE27A-54D1-45D3-B31C-0B7CAFED8F57}" destId="{5230D301-6200-4EB4-B57D-6677414DBE4F}" srcOrd="0" destOrd="0" presId="urn:microsoft.com/office/officeart/2005/8/layout/hList1"/>
    <dgm:cxn modelId="{64B87463-F7AB-4A19-9942-D6B5FE8C0533}" type="presParOf" srcId="{536CE27A-54D1-45D3-B31C-0B7CAFED8F57}" destId="{C53851A0-B396-44AE-9BAB-7BF26413B1F3}" srcOrd="1" destOrd="0" presId="urn:microsoft.com/office/officeart/2005/8/layout/hList1"/>
    <dgm:cxn modelId="{BFCB0182-3310-4651-A8B1-DB5C82010FD6}" type="presParOf" srcId="{D40FC07D-45D8-401D-9769-AFC270B8C038}" destId="{2ABD2058-F657-4971-9490-B5B7F9773DC3}" srcOrd="3" destOrd="0" presId="urn:microsoft.com/office/officeart/2005/8/layout/hList1"/>
    <dgm:cxn modelId="{1F2EDD8E-9695-4C71-99F9-C320E9643A04}" type="presParOf" srcId="{D40FC07D-45D8-401D-9769-AFC270B8C038}" destId="{EDE9A5FD-D27D-4522-9C63-4C734EF6F000}" srcOrd="4" destOrd="0" presId="urn:microsoft.com/office/officeart/2005/8/layout/hList1"/>
    <dgm:cxn modelId="{89974C50-2481-4206-829B-BD0AF9C29A97}" type="presParOf" srcId="{EDE9A5FD-D27D-4522-9C63-4C734EF6F000}" destId="{2755ECE5-3440-4648-ADFA-115067D0F4BE}" srcOrd="0" destOrd="0" presId="urn:microsoft.com/office/officeart/2005/8/layout/hList1"/>
    <dgm:cxn modelId="{AACC1900-B0EC-43B6-9B66-AB87C7F2DBBC}" type="presParOf" srcId="{EDE9A5FD-D27D-4522-9C63-4C734EF6F000}" destId="{3D871FF1-1490-483F-9D95-7495C4FF6690}"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048F3-3A51-4D40-92DA-BB6E2EF337A7}">
      <dsp:nvSpPr>
        <dsp:cNvPr id="0" name=""/>
        <dsp:cNvSpPr/>
      </dsp:nvSpPr>
      <dsp:spPr>
        <a:xfrm>
          <a:off x="897836" y="166592"/>
          <a:ext cx="2988106" cy="93378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483"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Raleway"/>
            </a:rPr>
            <a:t>Public health journals</a:t>
          </a:r>
          <a:endParaRPr lang="en-US" sz="2400" kern="1200" dirty="0">
            <a:latin typeface="Raleway"/>
          </a:endParaRPr>
        </a:p>
      </dsp:txBody>
      <dsp:txXfrm>
        <a:off x="897836" y="166592"/>
        <a:ext cx="2988106" cy="933783"/>
      </dsp:txXfrm>
    </dsp:sp>
    <dsp:sp modelId="{E54DBAC5-E885-4954-A07F-49732472364A}">
      <dsp:nvSpPr>
        <dsp:cNvPr id="0" name=""/>
        <dsp:cNvSpPr/>
      </dsp:nvSpPr>
      <dsp:spPr>
        <a:xfrm>
          <a:off x="773332" y="31712"/>
          <a:ext cx="653648" cy="98047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5000" r="-4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DFF7D5-CF43-4C46-8D50-A27347ADE692}">
      <dsp:nvSpPr>
        <dsp:cNvPr id="0" name=""/>
        <dsp:cNvSpPr/>
      </dsp:nvSpPr>
      <dsp:spPr>
        <a:xfrm>
          <a:off x="4147528" y="166592"/>
          <a:ext cx="2988106" cy="93378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483"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Raleway"/>
            </a:rPr>
            <a:t>Treatment of stray dogs</a:t>
          </a:r>
          <a:endParaRPr lang="en-US" sz="2400" kern="1200" dirty="0">
            <a:latin typeface="Raleway"/>
          </a:endParaRPr>
        </a:p>
      </dsp:txBody>
      <dsp:txXfrm>
        <a:off x="4147528" y="166592"/>
        <a:ext cx="2988106" cy="933783"/>
      </dsp:txXfrm>
    </dsp:sp>
    <dsp:sp modelId="{71FAACE6-26AE-420D-BCA4-9D506116E9D1}">
      <dsp:nvSpPr>
        <dsp:cNvPr id="0" name=""/>
        <dsp:cNvSpPr/>
      </dsp:nvSpPr>
      <dsp:spPr>
        <a:xfrm>
          <a:off x="4023023" y="31712"/>
          <a:ext cx="653648" cy="98047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3000" r="-8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F14E20-1040-434E-A24E-E77A62C544B1}">
      <dsp:nvSpPr>
        <dsp:cNvPr id="0" name=""/>
        <dsp:cNvSpPr/>
      </dsp:nvSpPr>
      <dsp:spPr>
        <a:xfrm>
          <a:off x="897836" y="1342121"/>
          <a:ext cx="2988106" cy="93378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483"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Raleway"/>
            </a:rPr>
            <a:t>Animal shelter descriptions</a:t>
          </a:r>
          <a:endParaRPr lang="en-US" sz="2400" kern="1200" dirty="0">
            <a:latin typeface="Raleway"/>
          </a:endParaRPr>
        </a:p>
      </dsp:txBody>
      <dsp:txXfrm>
        <a:off x="897836" y="1342121"/>
        <a:ext cx="2988106" cy="933783"/>
      </dsp:txXfrm>
    </dsp:sp>
    <dsp:sp modelId="{AE9C741E-8454-482F-A4CD-D2E419C0FC33}">
      <dsp:nvSpPr>
        <dsp:cNvPr id="0" name=""/>
        <dsp:cNvSpPr/>
      </dsp:nvSpPr>
      <dsp:spPr>
        <a:xfrm>
          <a:off x="773332" y="1207241"/>
          <a:ext cx="653648" cy="98047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5000" r="-5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386606-AE91-45BF-9B6A-F9CE5EA4E205}">
      <dsp:nvSpPr>
        <dsp:cNvPr id="0" name=""/>
        <dsp:cNvSpPr/>
      </dsp:nvSpPr>
      <dsp:spPr>
        <a:xfrm>
          <a:off x="4147528" y="1342121"/>
          <a:ext cx="2988106" cy="93378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483"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Raleway"/>
            </a:rPr>
            <a:t>Dog license documents </a:t>
          </a:r>
          <a:endParaRPr lang="en-US" sz="2400" kern="1200" dirty="0">
            <a:latin typeface="Raleway"/>
          </a:endParaRPr>
        </a:p>
      </dsp:txBody>
      <dsp:txXfrm>
        <a:off x="4147528" y="1342121"/>
        <a:ext cx="2988106" cy="933783"/>
      </dsp:txXfrm>
    </dsp:sp>
    <dsp:sp modelId="{A4D2D8D5-A5D8-4E99-87B7-D7700F04B1A8}">
      <dsp:nvSpPr>
        <dsp:cNvPr id="0" name=""/>
        <dsp:cNvSpPr/>
      </dsp:nvSpPr>
      <dsp:spPr>
        <a:xfrm>
          <a:off x="4023023" y="1207241"/>
          <a:ext cx="653648" cy="980472"/>
        </a:xfrm>
        <a:prstGeom prst="rect">
          <a:avLst/>
        </a:prstGeom>
        <a:blipFill>
          <a:blip xmlns:r="http://schemas.openxmlformats.org/officeDocument/2006/relationships" r:embed="rId4"/>
          <a:srcRect/>
          <a:stretch>
            <a:fillRect l="-52000" r="-5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CB9612-428C-4124-8161-E690FF1C844A}">
      <dsp:nvSpPr>
        <dsp:cNvPr id="0" name=""/>
        <dsp:cNvSpPr/>
      </dsp:nvSpPr>
      <dsp:spPr>
        <a:xfrm>
          <a:off x="897836" y="2517651"/>
          <a:ext cx="2988106" cy="93378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483"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Raleway"/>
            </a:rPr>
            <a:t>Veterinary medical records</a:t>
          </a:r>
          <a:endParaRPr lang="en-US" sz="2400" kern="1200" dirty="0">
            <a:latin typeface="Raleway"/>
          </a:endParaRPr>
        </a:p>
      </dsp:txBody>
      <dsp:txXfrm>
        <a:off x="897836" y="2517651"/>
        <a:ext cx="2988106" cy="933783"/>
      </dsp:txXfrm>
    </dsp:sp>
    <dsp:sp modelId="{4346C4C8-E94E-4E95-B3C1-D0A2526F09BD}">
      <dsp:nvSpPr>
        <dsp:cNvPr id="0" name=""/>
        <dsp:cNvSpPr/>
      </dsp:nvSpPr>
      <dsp:spPr>
        <a:xfrm>
          <a:off x="773332" y="2382771"/>
          <a:ext cx="653648" cy="980472"/>
        </a:xfrm>
        <a:prstGeom prst="rect">
          <a:avLst/>
        </a:prstGeom>
        <a:blipFill>
          <a:blip xmlns:r="http://schemas.openxmlformats.org/officeDocument/2006/relationships" r:embed="rId5"/>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3F5169-37D2-4873-BEAE-9AF0290827EB}">
      <dsp:nvSpPr>
        <dsp:cNvPr id="0" name=""/>
        <dsp:cNvSpPr/>
      </dsp:nvSpPr>
      <dsp:spPr>
        <a:xfrm>
          <a:off x="4147528" y="2517651"/>
          <a:ext cx="2988106" cy="93378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483"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Raleway"/>
            </a:rPr>
            <a:t>Lost and Found notices</a:t>
          </a:r>
          <a:endParaRPr lang="en-US" sz="2400" kern="1200" dirty="0">
            <a:latin typeface="Raleway"/>
          </a:endParaRPr>
        </a:p>
      </dsp:txBody>
      <dsp:txXfrm>
        <a:off x="4147528" y="2517651"/>
        <a:ext cx="2988106" cy="933783"/>
      </dsp:txXfrm>
    </dsp:sp>
    <dsp:sp modelId="{DCA7CD5D-1888-4DBA-AEC0-9FDAF78B5495}">
      <dsp:nvSpPr>
        <dsp:cNvPr id="0" name=""/>
        <dsp:cNvSpPr/>
      </dsp:nvSpPr>
      <dsp:spPr>
        <a:xfrm>
          <a:off x="4023023" y="2382771"/>
          <a:ext cx="653648" cy="980472"/>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FA99B-344F-4808-9BB9-05404C276ECA}">
      <dsp:nvSpPr>
        <dsp:cNvPr id="0" name=""/>
        <dsp:cNvSpPr/>
      </dsp:nvSpPr>
      <dsp:spPr>
        <a:xfrm>
          <a:off x="2223" y="14681"/>
          <a:ext cx="2168377" cy="86735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latin typeface="Raleway"/>
            </a:rPr>
            <a:t>Pre-processing</a:t>
          </a:r>
          <a:endParaRPr lang="en-US" sz="1800" kern="1200" dirty="0">
            <a:solidFill>
              <a:schemeClr val="tx1"/>
            </a:solidFill>
            <a:latin typeface="Raleway"/>
          </a:endParaRPr>
        </a:p>
      </dsp:txBody>
      <dsp:txXfrm>
        <a:off x="2223" y="14681"/>
        <a:ext cx="2168377" cy="867350"/>
      </dsp:txXfrm>
    </dsp:sp>
    <dsp:sp modelId="{51089C91-2778-4E10-8C87-C5855E99FE73}">
      <dsp:nvSpPr>
        <dsp:cNvPr id="0" name=""/>
        <dsp:cNvSpPr/>
      </dsp:nvSpPr>
      <dsp:spPr>
        <a:xfrm>
          <a:off x="2223" y="882031"/>
          <a:ext cx="2168377" cy="21520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Raleway"/>
            </a:rPr>
            <a:t>Resize image</a:t>
          </a:r>
          <a:endParaRPr lang="en-US" sz="1800" kern="1200" dirty="0">
            <a:latin typeface="Raleway"/>
          </a:endParaRPr>
        </a:p>
        <a:p>
          <a:pPr marL="171450" lvl="1" indent="-171450" algn="l" defTabSz="800100">
            <a:lnSpc>
              <a:spcPct val="90000"/>
            </a:lnSpc>
            <a:spcBef>
              <a:spcPct val="0"/>
            </a:spcBef>
            <a:spcAft>
              <a:spcPct val="15000"/>
            </a:spcAft>
            <a:buChar char="•"/>
          </a:pPr>
          <a:r>
            <a:rPr lang="en-IN" sz="1800" kern="1200" dirty="0">
              <a:latin typeface="Raleway"/>
            </a:rPr>
            <a:t>Image Augmentation</a:t>
          </a:r>
          <a:endParaRPr lang="en-US" sz="1800" kern="1200" dirty="0">
            <a:latin typeface="Raleway"/>
          </a:endParaRPr>
        </a:p>
      </dsp:txBody>
      <dsp:txXfrm>
        <a:off x="2223" y="882031"/>
        <a:ext cx="2168377" cy="2152080"/>
      </dsp:txXfrm>
    </dsp:sp>
    <dsp:sp modelId="{5230D301-6200-4EB4-B57D-6677414DBE4F}">
      <dsp:nvSpPr>
        <dsp:cNvPr id="0" name=""/>
        <dsp:cNvSpPr/>
      </dsp:nvSpPr>
      <dsp:spPr>
        <a:xfrm>
          <a:off x="2474174" y="14681"/>
          <a:ext cx="2168377" cy="86735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latin typeface="Raleway"/>
            </a:rPr>
            <a:t>Model Selection</a:t>
          </a:r>
          <a:endParaRPr lang="en-US" sz="1800" kern="1200" dirty="0">
            <a:solidFill>
              <a:schemeClr val="tx1"/>
            </a:solidFill>
            <a:latin typeface="Raleway"/>
          </a:endParaRPr>
        </a:p>
      </dsp:txBody>
      <dsp:txXfrm>
        <a:off x="2474174" y="14681"/>
        <a:ext cx="2168377" cy="867350"/>
      </dsp:txXfrm>
    </dsp:sp>
    <dsp:sp modelId="{C53851A0-B396-44AE-9BAB-7BF26413B1F3}">
      <dsp:nvSpPr>
        <dsp:cNvPr id="0" name=""/>
        <dsp:cNvSpPr/>
      </dsp:nvSpPr>
      <dsp:spPr>
        <a:xfrm>
          <a:off x="2474174" y="882031"/>
          <a:ext cx="2168377" cy="21520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Raleway"/>
            </a:rPr>
            <a:t>Custom CNN</a:t>
          </a:r>
          <a:endParaRPr lang="en-US" sz="1800" kern="1200" dirty="0">
            <a:latin typeface="Raleway"/>
          </a:endParaRPr>
        </a:p>
        <a:p>
          <a:pPr marL="171450" lvl="1" indent="-171450" algn="l" defTabSz="800100">
            <a:lnSpc>
              <a:spcPct val="90000"/>
            </a:lnSpc>
            <a:spcBef>
              <a:spcPct val="0"/>
            </a:spcBef>
            <a:spcAft>
              <a:spcPct val="15000"/>
            </a:spcAft>
            <a:buChar char="•"/>
          </a:pPr>
          <a:r>
            <a:rPr lang="en-IN" sz="1800" kern="1200" dirty="0">
              <a:latin typeface="Raleway"/>
            </a:rPr>
            <a:t>VGG-16</a:t>
          </a:r>
          <a:endParaRPr lang="en-US" sz="1800" kern="1200" dirty="0">
            <a:latin typeface="Raleway"/>
          </a:endParaRPr>
        </a:p>
        <a:p>
          <a:pPr marL="171450" lvl="1" indent="-171450" algn="l" defTabSz="800100">
            <a:lnSpc>
              <a:spcPct val="90000"/>
            </a:lnSpc>
            <a:spcBef>
              <a:spcPct val="0"/>
            </a:spcBef>
            <a:spcAft>
              <a:spcPct val="15000"/>
            </a:spcAft>
            <a:buChar char="•"/>
          </a:pPr>
          <a:r>
            <a:rPr lang="en-IN" sz="1800" kern="1200" dirty="0">
              <a:latin typeface="Raleway"/>
            </a:rPr>
            <a:t>Resnet-50</a:t>
          </a:r>
          <a:endParaRPr lang="en-US" sz="1800" kern="1200" dirty="0">
            <a:latin typeface="Raleway"/>
          </a:endParaRPr>
        </a:p>
        <a:p>
          <a:pPr marL="171450" lvl="1" indent="-171450" algn="l" defTabSz="800100">
            <a:lnSpc>
              <a:spcPct val="90000"/>
            </a:lnSpc>
            <a:spcBef>
              <a:spcPct val="0"/>
            </a:spcBef>
            <a:spcAft>
              <a:spcPct val="15000"/>
            </a:spcAft>
            <a:buChar char="•"/>
          </a:pPr>
          <a:r>
            <a:rPr lang="en-IN" sz="1800" kern="1200" dirty="0">
              <a:latin typeface="Raleway"/>
            </a:rPr>
            <a:t>Mobilenet V2</a:t>
          </a:r>
          <a:endParaRPr lang="en-US" sz="1800" kern="1200" dirty="0">
            <a:latin typeface="Raleway"/>
          </a:endParaRPr>
        </a:p>
      </dsp:txBody>
      <dsp:txXfrm>
        <a:off x="2474174" y="882031"/>
        <a:ext cx="2168377" cy="2152080"/>
      </dsp:txXfrm>
    </dsp:sp>
    <dsp:sp modelId="{2755ECE5-3440-4648-ADFA-115067D0F4BE}">
      <dsp:nvSpPr>
        <dsp:cNvPr id="0" name=""/>
        <dsp:cNvSpPr/>
      </dsp:nvSpPr>
      <dsp:spPr>
        <a:xfrm>
          <a:off x="4946124" y="14681"/>
          <a:ext cx="2168377" cy="86735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latin typeface="Raleway"/>
            </a:rPr>
            <a:t>Accuracy Calculation</a:t>
          </a:r>
          <a:endParaRPr lang="en-US" sz="1800" kern="1200" dirty="0">
            <a:solidFill>
              <a:schemeClr val="tx1"/>
            </a:solidFill>
            <a:latin typeface="Raleway"/>
          </a:endParaRPr>
        </a:p>
      </dsp:txBody>
      <dsp:txXfrm>
        <a:off x="4946124" y="14681"/>
        <a:ext cx="2168377" cy="867350"/>
      </dsp:txXfrm>
    </dsp:sp>
    <dsp:sp modelId="{3D871FF1-1490-483F-9D95-7495C4FF6690}">
      <dsp:nvSpPr>
        <dsp:cNvPr id="0" name=""/>
        <dsp:cNvSpPr/>
      </dsp:nvSpPr>
      <dsp:spPr>
        <a:xfrm>
          <a:off x="4946124" y="882031"/>
          <a:ext cx="2168377" cy="21520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Raleway"/>
            </a:rPr>
            <a:t>Train accuracy</a:t>
          </a:r>
          <a:endParaRPr lang="en-US" sz="1800" kern="1200" dirty="0">
            <a:latin typeface="Raleway"/>
          </a:endParaRPr>
        </a:p>
        <a:p>
          <a:pPr marL="171450" lvl="1" indent="-171450" algn="l" defTabSz="800100">
            <a:lnSpc>
              <a:spcPct val="90000"/>
            </a:lnSpc>
            <a:spcBef>
              <a:spcPct val="0"/>
            </a:spcBef>
            <a:spcAft>
              <a:spcPct val="15000"/>
            </a:spcAft>
            <a:buChar char="•"/>
          </a:pPr>
          <a:r>
            <a:rPr lang="en-IN" sz="1800" kern="1200" dirty="0">
              <a:latin typeface="Raleway"/>
            </a:rPr>
            <a:t>Test accuracy</a:t>
          </a:r>
          <a:endParaRPr lang="en-US" sz="1800" kern="1200" dirty="0">
            <a:latin typeface="Raleway"/>
          </a:endParaRPr>
        </a:p>
        <a:p>
          <a:pPr marL="171450" lvl="1" indent="-171450" algn="l" defTabSz="800100">
            <a:lnSpc>
              <a:spcPct val="90000"/>
            </a:lnSpc>
            <a:spcBef>
              <a:spcPct val="0"/>
            </a:spcBef>
            <a:spcAft>
              <a:spcPct val="15000"/>
            </a:spcAft>
            <a:buChar char="•"/>
          </a:pPr>
          <a:r>
            <a:rPr lang="en-IN" sz="1800" kern="1200" dirty="0">
              <a:latin typeface="Raleway"/>
            </a:rPr>
            <a:t>ROC-AUC score</a:t>
          </a:r>
          <a:endParaRPr lang="en-US" sz="1800" kern="1200" dirty="0">
            <a:latin typeface="Raleway"/>
          </a:endParaRPr>
        </a:p>
      </dsp:txBody>
      <dsp:txXfrm>
        <a:off x="4946124" y="882031"/>
        <a:ext cx="2168377" cy="2152080"/>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
        <p:cNvGrpSpPr/>
        <p:nvPr/>
      </p:nvGrpSpPr>
      <p:grpSpPr>
        <a:xfrm>
          <a:off x="0" y="0"/>
          <a:ext cx="0" cy="0"/>
          <a:chOff x="0" y="0"/>
          <a:chExt cx="0" cy="0"/>
        </a:xfrm>
      </p:grpSpPr>
      <p:sp>
        <p:nvSpPr>
          <p:cNvPr id="216" name="Google Shape;216;g7e6bdd9a72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e6bdd9a72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7194e43a6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7194e43a6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7194e43a6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7194e43a6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7194e43a6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7194e43a6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7194e43a6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7194e43a6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7194e43a6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7194e43a6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7194e43a6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7194e43a6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25" y="100"/>
            <a:ext cx="5670125" cy="5143449"/>
          </a:xfrm>
          <a:custGeom>
            <a:avLst/>
            <a:gdLst/>
            <a:ahLst/>
            <a:cxnLst/>
            <a:rect l="l" t="t" r="r" b="b"/>
            <a:pathLst>
              <a:path w="83624" h="67160" extrusionOk="0">
                <a:moveTo>
                  <a:pt x="16926" y="33743"/>
                </a:moveTo>
                <a:lnTo>
                  <a:pt x="16926" y="33879"/>
                </a:lnTo>
                <a:lnTo>
                  <a:pt x="16899" y="33879"/>
                </a:lnTo>
                <a:lnTo>
                  <a:pt x="16899" y="34014"/>
                </a:lnTo>
                <a:lnTo>
                  <a:pt x="16790" y="33879"/>
                </a:lnTo>
                <a:lnTo>
                  <a:pt x="16926" y="33743"/>
                </a:lnTo>
                <a:close/>
                <a:moveTo>
                  <a:pt x="0" y="1"/>
                </a:moveTo>
                <a:lnTo>
                  <a:pt x="0" y="57015"/>
                </a:lnTo>
                <a:lnTo>
                  <a:pt x="8978" y="67159"/>
                </a:lnTo>
                <a:lnTo>
                  <a:pt x="83623" y="67159"/>
                </a:lnTo>
                <a:lnTo>
                  <a:pt x="240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680518" y="1969444"/>
            <a:ext cx="4989634" cy="3172074"/>
          </a:xfrm>
          <a:custGeom>
            <a:avLst/>
            <a:gdLst/>
            <a:ahLst/>
            <a:cxnLst/>
            <a:rect l="l" t="t" r="r" b="b"/>
            <a:pathLst>
              <a:path w="73588" h="41419" extrusionOk="0">
                <a:moveTo>
                  <a:pt x="36780" y="0"/>
                </a:moveTo>
                <a:lnTo>
                  <a:pt x="0" y="41418"/>
                </a:lnTo>
                <a:lnTo>
                  <a:pt x="73587" y="41418"/>
                </a:lnTo>
                <a:lnTo>
                  <a:pt x="367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a:spLocks noGrp="1"/>
          </p:cNvSpPr>
          <p:nvPr>
            <p:ph type="ctrTitle"/>
          </p:nvPr>
        </p:nvSpPr>
        <p:spPr>
          <a:xfrm>
            <a:off x="6008225" y="1545450"/>
            <a:ext cx="2425800" cy="2052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 name="Google Shape;12;p2"/>
          <p:cNvSpPr txBox="1">
            <a:spLocks noGrp="1"/>
          </p:cNvSpPr>
          <p:nvPr>
            <p:ph type="subTitle" idx="1"/>
          </p:nvPr>
        </p:nvSpPr>
        <p:spPr>
          <a:xfrm>
            <a:off x="6008225" y="3598050"/>
            <a:ext cx="24231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5"/>
              </a:buClr>
              <a:buSzPts val="1800"/>
              <a:buNone/>
              <a:defRPr>
                <a:solidFill>
                  <a:schemeClr val="accent5"/>
                </a:solidFill>
              </a:defRPr>
            </a:lvl1pPr>
            <a:lvl2pPr lvl="1">
              <a:lnSpc>
                <a:spcPct val="100000"/>
              </a:lnSpc>
              <a:spcBef>
                <a:spcPts val="0"/>
              </a:spcBef>
              <a:spcAft>
                <a:spcPts val="0"/>
              </a:spcAft>
              <a:buClr>
                <a:schemeClr val="accent5"/>
              </a:buClr>
              <a:buSzPts val="1800"/>
              <a:buNone/>
              <a:defRPr sz="1800">
                <a:solidFill>
                  <a:schemeClr val="accent5"/>
                </a:solidFill>
              </a:defRPr>
            </a:lvl2pPr>
            <a:lvl3pPr lvl="2">
              <a:lnSpc>
                <a:spcPct val="100000"/>
              </a:lnSpc>
              <a:spcBef>
                <a:spcPts val="0"/>
              </a:spcBef>
              <a:spcAft>
                <a:spcPts val="0"/>
              </a:spcAft>
              <a:buClr>
                <a:schemeClr val="accent5"/>
              </a:buClr>
              <a:buSzPts val="1800"/>
              <a:buNone/>
              <a:defRPr sz="1800">
                <a:solidFill>
                  <a:schemeClr val="accent5"/>
                </a:solidFill>
              </a:defRPr>
            </a:lvl3pPr>
            <a:lvl4pPr lvl="3">
              <a:lnSpc>
                <a:spcPct val="100000"/>
              </a:lnSpc>
              <a:spcBef>
                <a:spcPts val="0"/>
              </a:spcBef>
              <a:spcAft>
                <a:spcPts val="0"/>
              </a:spcAft>
              <a:buClr>
                <a:schemeClr val="accent5"/>
              </a:buClr>
              <a:buSzPts val="1800"/>
              <a:buNone/>
              <a:defRPr sz="1800">
                <a:solidFill>
                  <a:schemeClr val="accent5"/>
                </a:solidFill>
              </a:defRPr>
            </a:lvl4pPr>
            <a:lvl5pPr lvl="4">
              <a:lnSpc>
                <a:spcPct val="100000"/>
              </a:lnSpc>
              <a:spcBef>
                <a:spcPts val="0"/>
              </a:spcBef>
              <a:spcAft>
                <a:spcPts val="0"/>
              </a:spcAft>
              <a:buClr>
                <a:schemeClr val="accent5"/>
              </a:buClr>
              <a:buSzPts val="1800"/>
              <a:buNone/>
              <a:defRPr sz="1800">
                <a:solidFill>
                  <a:schemeClr val="accent5"/>
                </a:solidFill>
              </a:defRPr>
            </a:lvl5pPr>
            <a:lvl6pPr lvl="5">
              <a:lnSpc>
                <a:spcPct val="100000"/>
              </a:lnSpc>
              <a:spcBef>
                <a:spcPts val="0"/>
              </a:spcBef>
              <a:spcAft>
                <a:spcPts val="0"/>
              </a:spcAft>
              <a:buClr>
                <a:schemeClr val="accent5"/>
              </a:buClr>
              <a:buSzPts val="1800"/>
              <a:buNone/>
              <a:defRPr sz="1800">
                <a:solidFill>
                  <a:schemeClr val="accent5"/>
                </a:solidFill>
              </a:defRPr>
            </a:lvl6pPr>
            <a:lvl7pPr lvl="6">
              <a:lnSpc>
                <a:spcPct val="100000"/>
              </a:lnSpc>
              <a:spcBef>
                <a:spcPts val="0"/>
              </a:spcBef>
              <a:spcAft>
                <a:spcPts val="0"/>
              </a:spcAft>
              <a:buClr>
                <a:schemeClr val="accent5"/>
              </a:buClr>
              <a:buSzPts val="1800"/>
              <a:buNone/>
              <a:defRPr sz="1800">
                <a:solidFill>
                  <a:schemeClr val="accent5"/>
                </a:solidFill>
              </a:defRPr>
            </a:lvl7pPr>
            <a:lvl8pPr lvl="7">
              <a:lnSpc>
                <a:spcPct val="100000"/>
              </a:lnSpc>
              <a:spcBef>
                <a:spcPts val="0"/>
              </a:spcBef>
              <a:spcAft>
                <a:spcPts val="0"/>
              </a:spcAft>
              <a:buClr>
                <a:schemeClr val="accent5"/>
              </a:buClr>
              <a:buSzPts val="1800"/>
              <a:buNone/>
              <a:defRPr sz="1800">
                <a:solidFill>
                  <a:schemeClr val="accent5"/>
                </a:solidFill>
              </a:defRPr>
            </a:lvl8pPr>
            <a:lvl9pPr lvl="8">
              <a:lnSpc>
                <a:spcPct val="100000"/>
              </a:lnSpc>
              <a:spcBef>
                <a:spcPts val="0"/>
              </a:spcBef>
              <a:spcAft>
                <a:spcPts val="0"/>
              </a:spcAft>
              <a:buClr>
                <a:schemeClr val="accent5"/>
              </a:buClr>
              <a:buSzPts val="1800"/>
              <a:buNone/>
              <a:defRPr sz="1800">
                <a:solidFill>
                  <a:schemeClr val="accent5"/>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7"/>
          <p:cNvSpPr/>
          <p:nvPr/>
        </p:nvSpPr>
        <p:spPr>
          <a:xfrm rot="10800000" flipH="1">
            <a:off x="0" y="0"/>
            <a:ext cx="1129200" cy="112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7"/>
          <p:cNvSpPr txBox="1">
            <a:spLocks noGrp="1"/>
          </p:cNvSpPr>
          <p:nvPr>
            <p:ph type="title"/>
          </p:nvPr>
        </p:nvSpPr>
        <p:spPr>
          <a:xfrm>
            <a:off x="710100" y="445025"/>
            <a:ext cx="7723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4"/>
        <p:cNvGrpSpPr/>
        <p:nvPr/>
      </p:nvGrpSpPr>
      <p:grpSpPr>
        <a:xfrm>
          <a:off x="0" y="0"/>
          <a:ext cx="0" cy="0"/>
          <a:chOff x="0" y="0"/>
          <a:chExt cx="0" cy="0"/>
        </a:xfrm>
      </p:grpSpPr>
      <p:sp>
        <p:nvSpPr>
          <p:cNvPr id="65" name="Google Shape;65;p11"/>
          <p:cNvSpPr/>
          <p:nvPr/>
        </p:nvSpPr>
        <p:spPr>
          <a:xfrm>
            <a:off x="0" y="3872400"/>
            <a:ext cx="1275000" cy="12711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1"/>
          <p:cNvSpPr/>
          <p:nvPr/>
        </p:nvSpPr>
        <p:spPr>
          <a:xfrm rot="10800000">
            <a:off x="8450700" y="-50"/>
            <a:ext cx="693300" cy="691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1"/>
          <p:cNvSpPr/>
          <p:nvPr/>
        </p:nvSpPr>
        <p:spPr>
          <a:xfrm rot="10800000">
            <a:off x="7757400" y="-50"/>
            <a:ext cx="693300" cy="691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1"/>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1"/>
          <p:cNvSpPr txBox="1">
            <a:spLocks noGrp="1"/>
          </p:cNvSpPr>
          <p:nvPr>
            <p:ph type="title"/>
          </p:nvPr>
        </p:nvSpPr>
        <p:spPr>
          <a:xfrm>
            <a:off x="710100" y="1233175"/>
            <a:ext cx="3156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 name="Google Shape;70;p11"/>
          <p:cNvSpPr txBox="1">
            <a:spLocks noGrp="1"/>
          </p:cNvSpPr>
          <p:nvPr>
            <p:ph type="subTitle" idx="1"/>
          </p:nvPr>
        </p:nvSpPr>
        <p:spPr>
          <a:xfrm>
            <a:off x="710100" y="2803075"/>
            <a:ext cx="31560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 name="Google Shape;71;p11"/>
          <p:cNvSpPr txBox="1">
            <a:spLocks noGrp="1"/>
          </p:cNvSpPr>
          <p:nvPr>
            <p:ph type="body" idx="2"/>
          </p:nvPr>
        </p:nvSpPr>
        <p:spPr>
          <a:xfrm>
            <a:off x="5126700" y="724075"/>
            <a:ext cx="34626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800"/>
              </a:spcBef>
              <a:spcAft>
                <a:spcPts val="0"/>
              </a:spcAft>
              <a:buSzPts val="1400"/>
              <a:buChar char="○"/>
              <a:defRPr/>
            </a:lvl2pPr>
            <a:lvl3pPr marL="1371600" lvl="2" indent="-317500">
              <a:spcBef>
                <a:spcPts val="800"/>
              </a:spcBef>
              <a:spcAft>
                <a:spcPts val="0"/>
              </a:spcAft>
              <a:buSzPts val="1400"/>
              <a:buChar char="■"/>
              <a:defRPr/>
            </a:lvl3pPr>
            <a:lvl4pPr marL="1828800" lvl="3" indent="-317500">
              <a:spcBef>
                <a:spcPts val="800"/>
              </a:spcBef>
              <a:spcAft>
                <a:spcPts val="0"/>
              </a:spcAft>
              <a:buSzPts val="1400"/>
              <a:buChar char="●"/>
              <a:defRPr/>
            </a:lvl4pPr>
            <a:lvl5pPr marL="2286000" lvl="4" indent="-317500">
              <a:spcBef>
                <a:spcPts val="800"/>
              </a:spcBef>
              <a:spcAft>
                <a:spcPts val="0"/>
              </a:spcAft>
              <a:buSzPts val="1400"/>
              <a:buChar char="○"/>
              <a:defRPr/>
            </a:lvl5pPr>
            <a:lvl6pPr marL="2743200" lvl="5" indent="-317500">
              <a:spcBef>
                <a:spcPts val="800"/>
              </a:spcBef>
              <a:spcAft>
                <a:spcPts val="0"/>
              </a:spcAft>
              <a:buSzPts val="1400"/>
              <a:buChar char="■"/>
              <a:defRPr/>
            </a:lvl6pPr>
            <a:lvl7pPr marL="3200400" lvl="6" indent="-317500">
              <a:spcBef>
                <a:spcPts val="800"/>
              </a:spcBef>
              <a:spcAft>
                <a:spcPts val="0"/>
              </a:spcAft>
              <a:buSzPts val="1400"/>
              <a:buChar char="●"/>
              <a:defRPr/>
            </a:lvl7pPr>
            <a:lvl8pPr marL="3657600" lvl="7" indent="-317500">
              <a:spcBef>
                <a:spcPts val="800"/>
              </a:spcBef>
              <a:spcAft>
                <a:spcPts val="0"/>
              </a:spcAft>
              <a:buSzPts val="1400"/>
              <a:buChar char="○"/>
              <a:defRPr/>
            </a:lvl8pPr>
            <a:lvl9pPr marL="4114800" lvl="8" indent="-317500">
              <a:spcBef>
                <a:spcPts val="800"/>
              </a:spcBef>
              <a:spcAft>
                <a:spcPts val="8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accent1"/>
        </a:solid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
  <p:cSld name="CUSTOM">
    <p:bg>
      <p:bgPr>
        <a:solidFill>
          <a:schemeClr val="accent1"/>
        </a:solidFill>
        <a:effectLst/>
      </p:bgPr>
    </p:bg>
    <p:spTree>
      <p:nvGrpSpPr>
        <p:cNvPr id="1" name="Shape 83"/>
        <p:cNvGrpSpPr/>
        <p:nvPr/>
      </p:nvGrpSpPr>
      <p:grpSpPr>
        <a:xfrm>
          <a:off x="0" y="0"/>
          <a:ext cx="0" cy="0"/>
          <a:chOff x="0" y="0"/>
          <a:chExt cx="0" cy="0"/>
        </a:xfrm>
      </p:grpSpPr>
      <p:sp>
        <p:nvSpPr>
          <p:cNvPr id="84" name="Google Shape;84;p16"/>
          <p:cNvSpPr/>
          <p:nvPr/>
        </p:nvSpPr>
        <p:spPr>
          <a:xfrm>
            <a:off x="-25" y="3323"/>
            <a:ext cx="1626673" cy="1833568"/>
          </a:xfrm>
          <a:custGeom>
            <a:avLst/>
            <a:gdLst/>
            <a:ahLst/>
            <a:cxnLst/>
            <a:rect l="l" t="t" r="r" b="b"/>
            <a:pathLst>
              <a:path w="29783" h="33608" extrusionOk="0">
                <a:moveTo>
                  <a:pt x="28" y="1"/>
                </a:moveTo>
                <a:lnTo>
                  <a:pt x="1" y="33607"/>
                </a:lnTo>
                <a:lnTo>
                  <a:pt x="297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6"/>
          <p:cNvSpPr txBox="1">
            <a:spLocks noGrp="1"/>
          </p:cNvSpPr>
          <p:nvPr>
            <p:ph type="title"/>
          </p:nvPr>
        </p:nvSpPr>
        <p:spPr>
          <a:xfrm>
            <a:off x="710100" y="1654950"/>
            <a:ext cx="3143700" cy="1833600"/>
          </a:xfrm>
          <a:prstGeom prst="rect">
            <a:avLst/>
          </a:prstGeom>
        </p:spPr>
        <p:txBody>
          <a:bodyPr spcFirstLastPara="1" wrap="square" lIns="91425" tIns="91425" rIns="91425" bIns="91425" anchor="ctr" anchorCtr="0">
            <a:noAutofit/>
          </a:bodyPr>
          <a:lstStyle>
            <a:lvl1pPr lvl="0">
              <a:spcBef>
                <a:spcPts val="0"/>
              </a:spcBef>
              <a:spcAft>
                <a:spcPts val="0"/>
              </a:spcAft>
              <a:buNone/>
              <a:defRPr sz="3600"/>
            </a:lvl1pPr>
            <a:lvl2pPr lvl="1">
              <a:spcBef>
                <a:spcPts val="0"/>
              </a:spcBef>
              <a:spcAft>
                <a:spcPts val="0"/>
              </a:spcAft>
              <a:buNone/>
              <a:defRPr sz="3600"/>
            </a:lvl2pPr>
            <a:lvl3pPr lvl="2">
              <a:spcBef>
                <a:spcPts val="0"/>
              </a:spcBef>
              <a:spcAft>
                <a:spcPts val="0"/>
              </a:spcAft>
              <a:buNone/>
              <a:defRPr sz="3600"/>
            </a:lvl3pPr>
            <a:lvl4pPr lvl="3">
              <a:spcBef>
                <a:spcPts val="0"/>
              </a:spcBef>
              <a:spcAft>
                <a:spcPts val="0"/>
              </a:spcAft>
              <a:buNone/>
              <a:defRPr sz="3600"/>
            </a:lvl4pPr>
            <a:lvl5pPr lvl="4">
              <a:spcBef>
                <a:spcPts val="0"/>
              </a:spcBef>
              <a:spcAft>
                <a:spcPts val="0"/>
              </a:spcAft>
              <a:buNone/>
              <a:defRPr sz="3600"/>
            </a:lvl5pPr>
            <a:lvl6pPr lvl="5">
              <a:spcBef>
                <a:spcPts val="0"/>
              </a:spcBef>
              <a:spcAft>
                <a:spcPts val="0"/>
              </a:spcAft>
              <a:buNone/>
              <a:defRPr sz="3600"/>
            </a:lvl6pPr>
            <a:lvl7pPr lvl="6">
              <a:spcBef>
                <a:spcPts val="0"/>
              </a:spcBef>
              <a:spcAft>
                <a:spcPts val="0"/>
              </a:spcAft>
              <a:buNone/>
              <a:defRPr sz="3600"/>
            </a:lvl7pPr>
            <a:lvl8pPr lvl="7">
              <a:spcBef>
                <a:spcPts val="0"/>
              </a:spcBef>
              <a:spcAft>
                <a:spcPts val="0"/>
              </a:spcAft>
              <a:buNone/>
              <a:defRPr sz="3600"/>
            </a:lvl8pPr>
            <a:lvl9pPr lvl="8">
              <a:spcBef>
                <a:spcPts val="0"/>
              </a:spcBef>
              <a:spcAft>
                <a:spcPts val="0"/>
              </a:spcAft>
              <a:buNone/>
              <a:defRPr sz="3600"/>
            </a:lvl9pPr>
          </a:lstStyle>
          <a:p/>
        </p:txBody>
      </p:sp>
      <p:sp>
        <p:nvSpPr>
          <p:cNvPr id="86" name="Google Shape;86;p16"/>
          <p:cNvSpPr txBox="1">
            <a:spLocks noGrp="1"/>
          </p:cNvSpPr>
          <p:nvPr>
            <p:ph type="subTitle" idx="1"/>
          </p:nvPr>
        </p:nvSpPr>
        <p:spPr>
          <a:xfrm>
            <a:off x="5641200" y="909600"/>
            <a:ext cx="2792700" cy="534600"/>
          </a:xfrm>
          <a:prstGeom prst="rect">
            <a:avLst/>
          </a:prstGeom>
        </p:spPr>
        <p:txBody>
          <a:bodyPr spcFirstLastPara="1" wrap="square" lIns="91425" tIns="91425" rIns="91425" bIns="91425" anchor="t" anchorCtr="0">
            <a:noAutofit/>
          </a:bodyPr>
          <a:lstStyle>
            <a:lvl1pPr lvl="0">
              <a:spcBef>
                <a:spcPts val="0"/>
              </a:spcBef>
              <a:spcAft>
                <a:spcPts val="0"/>
              </a:spcAft>
              <a:buNone/>
              <a:defRPr sz="1400"/>
            </a:lvl1pPr>
            <a:lvl2pPr lvl="1">
              <a:spcBef>
                <a:spcPts val="800"/>
              </a:spcBef>
              <a:spcAft>
                <a:spcPts val="0"/>
              </a:spcAft>
              <a:buNone/>
              <a:defRPr sz="1400"/>
            </a:lvl2pPr>
            <a:lvl3pPr lvl="2">
              <a:spcBef>
                <a:spcPts val="800"/>
              </a:spcBef>
              <a:spcAft>
                <a:spcPts val="0"/>
              </a:spcAft>
              <a:buNone/>
              <a:defRPr sz="1400"/>
            </a:lvl3pPr>
            <a:lvl4pPr lvl="3">
              <a:spcBef>
                <a:spcPts val="800"/>
              </a:spcBef>
              <a:spcAft>
                <a:spcPts val="0"/>
              </a:spcAft>
              <a:buNone/>
              <a:defRPr sz="1400"/>
            </a:lvl4pPr>
            <a:lvl5pPr lvl="4">
              <a:spcBef>
                <a:spcPts val="800"/>
              </a:spcBef>
              <a:spcAft>
                <a:spcPts val="0"/>
              </a:spcAft>
              <a:buNone/>
              <a:defRPr sz="1400"/>
            </a:lvl5pPr>
            <a:lvl6pPr lvl="5">
              <a:spcBef>
                <a:spcPts val="800"/>
              </a:spcBef>
              <a:spcAft>
                <a:spcPts val="0"/>
              </a:spcAft>
              <a:buNone/>
              <a:defRPr sz="1400"/>
            </a:lvl6pPr>
            <a:lvl7pPr lvl="6">
              <a:spcBef>
                <a:spcPts val="800"/>
              </a:spcBef>
              <a:spcAft>
                <a:spcPts val="0"/>
              </a:spcAft>
              <a:buNone/>
              <a:defRPr sz="1400"/>
            </a:lvl7pPr>
            <a:lvl8pPr lvl="7">
              <a:spcBef>
                <a:spcPts val="800"/>
              </a:spcBef>
              <a:spcAft>
                <a:spcPts val="0"/>
              </a:spcAft>
              <a:buNone/>
              <a:defRPr sz="1400"/>
            </a:lvl8pPr>
            <a:lvl9pPr lvl="8">
              <a:spcBef>
                <a:spcPts val="800"/>
              </a:spcBef>
              <a:spcAft>
                <a:spcPts val="800"/>
              </a:spcAft>
              <a:buNone/>
              <a:defRPr sz="1400"/>
            </a:lvl9pPr>
          </a:lstStyle>
          <a:p/>
        </p:txBody>
      </p:sp>
      <p:sp>
        <p:nvSpPr>
          <p:cNvPr id="87" name="Google Shape;87;p16"/>
          <p:cNvSpPr txBox="1">
            <a:spLocks noGrp="1"/>
          </p:cNvSpPr>
          <p:nvPr>
            <p:ph type="title" idx="2" hasCustomPrompt="1"/>
          </p:nvPr>
        </p:nvSpPr>
        <p:spPr>
          <a:xfrm>
            <a:off x="4309050" y="728525"/>
            <a:ext cx="876900" cy="638400"/>
          </a:xfrm>
          <a:prstGeom prst="rect">
            <a:avLst/>
          </a:prstGeom>
        </p:spPr>
        <p:txBody>
          <a:bodyPr spcFirstLastPara="1" wrap="square" lIns="0" tIns="91425" rIns="0" bIns="91425" anchor="ctr"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88" name="Google Shape;88;p16"/>
          <p:cNvSpPr txBox="1">
            <a:spLocks noGrp="1"/>
          </p:cNvSpPr>
          <p:nvPr>
            <p:ph type="title" idx="3" hasCustomPrompt="1"/>
          </p:nvPr>
        </p:nvSpPr>
        <p:spPr>
          <a:xfrm>
            <a:off x="4309050" y="1744291"/>
            <a:ext cx="876900" cy="638400"/>
          </a:xfrm>
          <a:prstGeom prst="rect">
            <a:avLst/>
          </a:prstGeom>
        </p:spPr>
        <p:txBody>
          <a:bodyPr spcFirstLastPara="1" wrap="square" lIns="0" tIns="91425" rIns="0" bIns="91425" anchor="ctr"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89" name="Google Shape;89;p16"/>
          <p:cNvSpPr txBox="1">
            <a:spLocks noGrp="1"/>
          </p:cNvSpPr>
          <p:nvPr>
            <p:ph type="title" idx="4" hasCustomPrompt="1"/>
          </p:nvPr>
        </p:nvSpPr>
        <p:spPr>
          <a:xfrm>
            <a:off x="4309050" y="2760037"/>
            <a:ext cx="876900" cy="638400"/>
          </a:xfrm>
          <a:prstGeom prst="rect">
            <a:avLst/>
          </a:prstGeom>
        </p:spPr>
        <p:txBody>
          <a:bodyPr spcFirstLastPara="1" wrap="square" lIns="0" tIns="91425" rIns="0" bIns="91425" anchor="ctr"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90" name="Google Shape;90;p16"/>
          <p:cNvSpPr txBox="1">
            <a:spLocks noGrp="1"/>
          </p:cNvSpPr>
          <p:nvPr>
            <p:ph type="title" idx="5" hasCustomPrompt="1"/>
          </p:nvPr>
        </p:nvSpPr>
        <p:spPr>
          <a:xfrm>
            <a:off x="4309050" y="3776587"/>
            <a:ext cx="876900" cy="638400"/>
          </a:xfrm>
          <a:prstGeom prst="rect">
            <a:avLst/>
          </a:prstGeom>
        </p:spPr>
        <p:txBody>
          <a:bodyPr spcFirstLastPara="1" wrap="square" lIns="0" tIns="91425" rIns="0"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1" name="Google Shape;91;p16"/>
          <p:cNvSpPr txBox="1">
            <a:spLocks noGrp="1"/>
          </p:cNvSpPr>
          <p:nvPr>
            <p:ph type="subTitle" idx="6"/>
          </p:nvPr>
        </p:nvSpPr>
        <p:spPr>
          <a:xfrm>
            <a:off x="5641200" y="539400"/>
            <a:ext cx="2792700" cy="370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chemeClr val="accent5"/>
                </a:solidFill>
                <a:latin typeface="Raleway"/>
                <a:ea typeface="Raleway"/>
                <a:cs typeface="Raleway"/>
                <a:sym typeface="Raleway"/>
              </a:defRPr>
            </a:lvl1pPr>
            <a:lvl2pPr lvl="1" rtl="0">
              <a:spcBef>
                <a:spcPts val="800"/>
              </a:spcBef>
              <a:spcAft>
                <a:spcPts val="0"/>
              </a:spcAft>
              <a:buNone/>
              <a:defRPr sz="1600" b="1">
                <a:solidFill>
                  <a:schemeClr val="accent5"/>
                </a:solidFill>
                <a:latin typeface="Raleway"/>
                <a:ea typeface="Raleway"/>
                <a:cs typeface="Raleway"/>
                <a:sym typeface="Raleway"/>
              </a:defRPr>
            </a:lvl2pPr>
            <a:lvl3pPr lvl="2" rtl="0">
              <a:spcBef>
                <a:spcPts val="800"/>
              </a:spcBef>
              <a:spcAft>
                <a:spcPts val="0"/>
              </a:spcAft>
              <a:buNone/>
              <a:defRPr sz="1600" b="1">
                <a:solidFill>
                  <a:schemeClr val="accent5"/>
                </a:solidFill>
                <a:latin typeface="Raleway"/>
                <a:ea typeface="Raleway"/>
                <a:cs typeface="Raleway"/>
                <a:sym typeface="Raleway"/>
              </a:defRPr>
            </a:lvl3pPr>
            <a:lvl4pPr lvl="3" rtl="0">
              <a:spcBef>
                <a:spcPts val="800"/>
              </a:spcBef>
              <a:spcAft>
                <a:spcPts val="0"/>
              </a:spcAft>
              <a:buNone/>
              <a:defRPr sz="1600" b="1">
                <a:solidFill>
                  <a:schemeClr val="accent5"/>
                </a:solidFill>
                <a:latin typeface="Raleway"/>
                <a:ea typeface="Raleway"/>
                <a:cs typeface="Raleway"/>
                <a:sym typeface="Raleway"/>
              </a:defRPr>
            </a:lvl4pPr>
            <a:lvl5pPr lvl="4" rtl="0">
              <a:spcBef>
                <a:spcPts val="800"/>
              </a:spcBef>
              <a:spcAft>
                <a:spcPts val="0"/>
              </a:spcAft>
              <a:buNone/>
              <a:defRPr sz="1600" b="1">
                <a:solidFill>
                  <a:schemeClr val="accent5"/>
                </a:solidFill>
                <a:latin typeface="Raleway"/>
                <a:ea typeface="Raleway"/>
                <a:cs typeface="Raleway"/>
                <a:sym typeface="Raleway"/>
              </a:defRPr>
            </a:lvl5pPr>
            <a:lvl6pPr lvl="5" rtl="0">
              <a:spcBef>
                <a:spcPts val="800"/>
              </a:spcBef>
              <a:spcAft>
                <a:spcPts val="0"/>
              </a:spcAft>
              <a:buNone/>
              <a:defRPr sz="1600" b="1">
                <a:solidFill>
                  <a:schemeClr val="accent5"/>
                </a:solidFill>
                <a:latin typeface="Raleway"/>
                <a:ea typeface="Raleway"/>
                <a:cs typeface="Raleway"/>
                <a:sym typeface="Raleway"/>
              </a:defRPr>
            </a:lvl6pPr>
            <a:lvl7pPr lvl="6" rtl="0">
              <a:spcBef>
                <a:spcPts val="800"/>
              </a:spcBef>
              <a:spcAft>
                <a:spcPts val="0"/>
              </a:spcAft>
              <a:buNone/>
              <a:defRPr sz="1600" b="1">
                <a:solidFill>
                  <a:schemeClr val="accent5"/>
                </a:solidFill>
                <a:latin typeface="Raleway"/>
                <a:ea typeface="Raleway"/>
                <a:cs typeface="Raleway"/>
                <a:sym typeface="Raleway"/>
              </a:defRPr>
            </a:lvl7pPr>
            <a:lvl8pPr lvl="7" rtl="0">
              <a:spcBef>
                <a:spcPts val="800"/>
              </a:spcBef>
              <a:spcAft>
                <a:spcPts val="0"/>
              </a:spcAft>
              <a:buNone/>
              <a:defRPr sz="1600" b="1">
                <a:solidFill>
                  <a:schemeClr val="accent5"/>
                </a:solidFill>
                <a:latin typeface="Raleway"/>
                <a:ea typeface="Raleway"/>
                <a:cs typeface="Raleway"/>
                <a:sym typeface="Raleway"/>
              </a:defRPr>
            </a:lvl8pPr>
            <a:lvl9pPr lvl="8" rtl="0">
              <a:spcBef>
                <a:spcPts val="800"/>
              </a:spcBef>
              <a:spcAft>
                <a:spcPts val="800"/>
              </a:spcAft>
              <a:buNone/>
              <a:defRPr sz="1600" b="1">
                <a:solidFill>
                  <a:schemeClr val="accent5"/>
                </a:solidFill>
                <a:latin typeface="Raleway"/>
                <a:ea typeface="Raleway"/>
                <a:cs typeface="Raleway"/>
                <a:sym typeface="Raleway"/>
              </a:defRPr>
            </a:lvl9pPr>
          </a:lstStyle>
          <a:p/>
        </p:txBody>
      </p:sp>
      <p:sp>
        <p:nvSpPr>
          <p:cNvPr id="92" name="Google Shape;92;p16"/>
          <p:cNvSpPr txBox="1">
            <a:spLocks noGrp="1"/>
          </p:cNvSpPr>
          <p:nvPr>
            <p:ph type="subTitle" idx="7"/>
          </p:nvPr>
        </p:nvSpPr>
        <p:spPr>
          <a:xfrm>
            <a:off x="5641200" y="1926250"/>
            <a:ext cx="2792700" cy="534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800"/>
              </a:spcBef>
              <a:spcAft>
                <a:spcPts val="0"/>
              </a:spcAft>
              <a:buNone/>
              <a:defRPr sz="1400"/>
            </a:lvl2pPr>
            <a:lvl3pPr lvl="2" rtl="0">
              <a:spcBef>
                <a:spcPts val="800"/>
              </a:spcBef>
              <a:spcAft>
                <a:spcPts val="0"/>
              </a:spcAft>
              <a:buNone/>
              <a:defRPr sz="1400"/>
            </a:lvl3pPr>
            <a:lvl4pPr lvl="3" rtl="0">
              <a:spcBef>
                <a:spcPts val="800"/>
              </a:spcBef>
              <a:spcAft>
                <a:spcPts val="0"/>
              </a:spcAft>
              <a:buNone/>
              <a:defRPr sz="1400"/>
            </a:lvl4pPr>
            <a:lvl5pPr lvl="4" rtl="0">
              <a:spcBef>
                <a:spcPts val="800"/>
              </a:spcBef>
              <a:spcAft>
                <a:spcPts val="0"/>
              </a:spcAft>
              <a:buNone/>
              <a:defRPr sz="1400"/>
            </a:lvl5pPr>
            <a:lvl6pPr lvl="5" rtl="0">
              <a:spcBef>
                <a:spcPts val="800"/>
              </a:spcBef>
              <a:spcAft>
                <a:spcPts val="0"/>
              </a:spcAft>
              <a:buNone/>
              <a:defRPr sz="1400"/>
            </a:lvl6pPr>
            <a:lvl7pPr lvl="6" rtl="0">
              <a:spcBef>
                <a:spcPts val="800"/>
              </a:spcBef>
              <a:spcAft>
                <a:spcPts val="0"/>
              </a:spcAft>
              <a:buNone/>
              <a:defRPr sz="1400"/>
            </a:lvl7pPr>
            <a:lvl8pPr lvl="7" rtl="0">
              <a:spcBef>
                <a:spcPts val="800"/>
              </a:spcBef>
              <a:spcAft>
                <a:spcPts val="0"/>
              </a:spcAft>
              <a:buNone/>
              <a:defRPr sz="1400"/>
            </a:lvl8pPr>
            <a:lvl9pPr lvl="8" rtl="0">
              <a:spcBef>
                <a:spcPts val="800"/>
              </a:spcBef>
              <a:spcAft>
                <a:spcPts val="800"/>
              </a:spcAft>
              <a:buNone/>
              <a:defRPr sz="1400"/>
            </a:lvl9pPr>
          </a:lstStyle>
          <a:p/>
        </p:txBody>
      </p:sp>
      <p:sp>
        <p:nvSpPr>
          <p:cNvPr id="93" name="Google Shape;93;p16"/>
          <p:cNvSpPr txBox="1">
            <a:spLocks noGrp="1"/>
          </p:cNvSpPr>
          <p:nvPr>
            <p:ph type="subTitle" idx="8"/>
          </p:nvPr>
        </p:nvSpPr>
        <p:spPr>
          <a:xfrm>
            <a:off x="5641200" y="1556050"/>
            <a:ext cx="2792700" cy="370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chemeClr val="accent5"/>
                </a:solidFill>
                <a:latin typeface="Raleway"/>
                <a:ea typeface="Raleway"/>
                <a:cs typeface="Raleway"/>
                <a:sym typeface="Raleway"/>
              </a:defRPr>
            </a:lvl1pPr>
            <a:lvl2pPr lvl="1" rtl="0">
              <a:spcBef>
                <a:spcPts val="800"/>
              </a:spcBef>
              <a:spcAft>
                <a:spcPts val="0"/>
              </a:spcAft>
              <a:buNone/>
              <a:defRPr sz="1600" b="1">
                <a:solidFill>
                  <a:schemeClr val="accent5"/>
                </a:solidFill>
                <a:latin typeface="Raleway"/>
                <a:ea typeface="Raleway"/>
                <a:cs typeface="Raleway"/>
                <a:sym typeface="Raleway"/>
              </a:defRPr>
            </a:lvl2pPr>
            <a:lvl3pPr lvl="2" rtl="0">
              <a:spcBef>
                <a:spcPts val="800"/>
              </a:spcBef>
              <a:spcAft>
                <a:spcPts val="0"/>
              </a:spcAft>
              <a:buNone/>
              <a:defRPr sz="1600" b="1">
                <a:solidFill>
                  <a:schemeClr val="accent5"/>
                </a:solidFill>
                <a:latin typeface="Raleway"/>
                <a:ea typeface="Raleway"/>
                <a:cs typeface="Raleway"/>
                <a:sym typeface="Raleway"/>
              </a:defRPr>
            </a:lvl3pPr>
            <a:lvl4pPr lvl="3" rtl="0">
              <a:spcBef>
                <a:spcPts val="800"/>
              </a:spcBef>
              <a:spcAft>
                <a:spcPts val="0"/>
              </a:spcAft>
              <a:buNone/>
              <a:defRPr sz="1600" b="1">
                <a:solidFill>
                  <a:schemeClr val="accent5"/>
                </a:solidFill>
                <a:latin typeface="Raleway"/>
                <a:ea typeface="Raleway"/>
                <a:cs typeface="Raleway"/>
                <a:sym typeface="Raleway"/>
              </a:defRPr>
            </a:lvl4pPr>
            <a:lvl5pPr lvl="4" rtl="0">
              <a:spcBef>
                <a:spcPts val="800"/>
              </a:spcBef>
              <a:spcAft>
                <a:spcPts val="0"/>
              </a:spcAft>
              <a:buNone/>
              <a:defRPr sz="1600" b="1">
                <a:solidFill>
                  <a:schemeClr val="accent5"/>
                </a:solidFill>
                <a:latin typeface="Raleway"/>
                <a:ea typeface="Raleway"/>
                <a:cs typeface="Raleway"/>
                <a:sym typeface="Raleway"/>
              </a:defRPr>
            </a:lvl5pPr>
            <a:lvl6pPr lvl="5" rtl="0">
              <a:spcBef>
                <a:spcPts val="800"/>
              </a:spcBef>
              <a:spcAft>
                <a:spcPts val="0"/>
              </a:spcAft>
              <a:buNone/>
              <a:defRPr sz="1600" b="1">
                <a:solidFill>
                  <a:schemeClr val="accent5"/>
                </a:solidFill>
                <a:latin typeface="Raleway"/>
                <a:ea typeface="Raleway"/>
                <a:cs typeface="Raleway"/>
                <a:sym typeface="Raleway"/>
              </a:defRPr>
            </a:lvl6pPr>
            <a:lvl7pPr lvl="6" rtl="0">
              <a:spcBef>
                <a:spcPts val="800"/>
              </a:spcBef>
              <a:spcAft>
                <a:spcPts val="0"/>
              </a:spcAft>
              <a:buNone/>
              <a:defRPr sz="1600" b="1">
                <a:solidFill>
                  <a:schemeClr val="accent5"/>
                </a:solidFill>
                <a:latin typeface="Raleway"/>
                <a:ea typeface="Raleway"/>
                <a:cs typeface="Raleway"/>
                <a:sym typeface="Raleway"/>
              </a:defRPr>
            </a:lvl7pPr>
            <a:lvl8pPr lvl="7" rtl="0">
              <a:spcBef>
                <a:spcPts val="800"/>
              </a:spcBef>
              <a:spcAft>
                <a:spcPts val="0"/>
              </a:spcAft>
              <a:buNone/>
              <a:defRPr sz="1600" b="1">
                <a:solidFill>
                  <a:schemeClr val="accent5"/>
                </a:solidFill>
                <a:latin typeface="Raleway"/>
                <a:ea typeface="Raleway"/>
                <a:cs typeface="Raleway"/>
                <a:sym typeface="Raleway"/>
              </a:defRPr>
            </a:lvl8pPr>
            <a:lvl9pPr lvl="8" rtl="0">
              <a:spcBef>
                <a:spcPts val="800"/>
              </a:spcBef>
              <a:spcAft>
                <a:spcPts val="800"/>
              </a:spcAft>
              <a:buNone/>
              <a:defRPr sz="1600" b="1">
                <a:solidFill>
                  <a:schemeClr val="accent5"/>
                </a:solidFill>
                <a:latin typeface="Raleway"/>
                <a:ea typeface="Raleway"/>
                <a:cs typeface="Raleway"/>
                <a:sym typeface="Raleway"/>
              </a:defRPr>
            </a:lvl9pPr>
          </a:lstStyle>
          <a:p/>
        </p:txBody>
      </p:sp>
      <p:sp>
        <p:nvSpPr>
          <p:cNvPr id="94" name="Google Shape;94;p16"/>
          <p:cNvSpPr txBox="1">
            <a:spLocks noGrp="1"/>
          </p:cNvSpPr>
          <p:nvPr>
            <p:ph type="subTitle" idx="9"/>
          </p:nvPr>
        </p:nvSpPr>
        <p:spPr>
          <a:xfrm>
            <a:off x="5641200" y="2941125"/>
            <a:ext cx="2792700" cy="534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800"/>
              </a:spcBef>
              <a:spcAft>
                <a:spcPts val="0"/>
              </a:spcAft>
              <a:buNone/>
              <a:defRPr sz="1400"/>
            </a:lvl2pPr>
            <a:lvl3pPr lvl="2" rtl="0">
              <a:spcBef>
                <a:spcPts val="800"/>
              </a:spcBef>
              <a:spcAft>
                <a:spcPts val="0"/>
              </a:spcAft>
              <a:buNone/>
              <a:defRPr sz="1400"/>
            </a:lvl3pPr>
            <a:lvl4pPr lvl="3" rtl="0">
              <a:spcBef>
                <a:spcPts val="800"/>
              </a:spcBef>
              <a:spcAft>
                <a:spcPts val="0"/>
              </a:spcAft>
              <a:buNone/>
              <a:defRPr sz="1400"/>
            </a:lvl4pPr>
            <a:lvl5pPr lvl="4" rtl="0">
              <a:spcBef>
                <a:spcPts val="800"/>
              </a:spcBef>
              <a:spcAft>
                <a:spcPts val="0"/>
              </a:spcAft>
              <a:buNone/>
              <a:defRPr sz="1400"/>
            </a:lvl5pPr>
            <a:lvl6pPr lvl="5" rtl="0">
              <a:spcBef>
                <a:spcPts val="800"/>
              </a:spcBef>
              <a:spcAft>
                <a:spcPts val="0"/>
              </a:spcAft>
              <a:buNone/>
              <a:defRPr sz="1400"/>
            </a:lvl6pPr>
            <a:lvl7pPr lvl="6" rtl="0">
              <a:spcBef>
                <a:spcPts val="800"/>
              </a:spcBef>
              <a:spcAft>
                <a:spcPts val="0"/>
              </a:spcAft>
              <a:buNone/>
              <a:defRPr sz="1400"/>
            </a:lvl7pPr>
            <a:lvl8pPr lvl="7" rtl="0">
              <a:spcBef>
                <a:spcPts val="800"/>
              </a:spcBef>
              <a:spcAft>
                <a:spcPts val="0"/>
              </a:spcAft>
              <a:buNone/>
              <a:defRPr sz="1400"/>
            </a:lvl8pPr>
            <a:lvl9pPr lvl="8" rtl="0">
              <a:spcBef>
                <a:spcPts val="800"/>
              </a:spcBef>
              <a:spcAft>
                <a:spcPts val="800"/>
              </a:spcAft>
              <a:buNone/>
              <a:defRPr sz="1400"/>
            </a:lvl9pPr>
          </a:lstStyle>
          <a:p/>
        </p:txBody>
      </p:sp>
      <p:sp>
        <p:nvSpPr>
          <p:cNvPr id="95" name="Google Shape;95;p16"/>
          <p:cNvSpPr txBox="1">
            <a:spLocks noGrp="1"/>
          </p:cNvSpPr>
          <p:nvPr>
            <p:ph type="subTitle" idx="13"/>
          </p:nvPr>
        </p:nvSpPr>
        <p:spPr>
          <a:xfrm>
            <a:off x="5641200" y="2570925"/>
            <a:ext cx="2792700" cy="370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chemeClr val="accent5"/>
                </a:solidFill>
                <a:latin typeface="Raleway"/>
                <a:ea typeface="Raleway"/>
                <a:cs typeface="Raleway"/>
                <a:sym typeface="Raleway"/>
              </a:defRPr>
            </a:lvl1pPr>
            <a:lvl2pPr lvl="1" rtl="0">
              <a:spcBef>
                <a:spcPts val="800"/>
              </a:spcBef>
              <a:spcAft>
                <a:spcPts val="0"/>
              </a:spcAft>
              <a:buNone/>
              <a:defRPr sz="1600" b="1">
                <a:solidFill>
                  <a:schemeClr val="accent5"/>
                </a:solidFill>
                <a:latin typeface="Raleway"/>
                <a:ea typeface="Raleway"/>
                <a:cs typeface="Raleway"/>
                <a:sym typeface="Raleway"/>
              </a:defRPr>
            </a:lvl2pPr>
            <a:lvl3pPr lvl="2" rtl="0">
              <a:spcBef>
                <a:spcPts val="800"/>
              </a:spcBef>
              <a:spcAft>
                <a:spcPts val="0"/>
              </a:spcAft>
              <a:buNone/>
              <a:defRPr sz="1600" b="1">
                <a:solidFill>
                  <a:schemeClr val="accent5"/>
                </a:solidFill>
                <a:latin typeface="Raleway"/>
                <a:ea typeface="Raleway"/>
                <a:cs typeface="Raleway"/>
                <a:sym typeface="Raleway"/>
              </a:defRPr>
            </a:lvl3pPr>
            <a:lvl4pPr lvl="3" rtl="0">
              <a:spcBef>
                <a:spcPts val="800"/>
              </a:spcBef>
              <a:spcAft>
                <a:spcPts val="0"/>
              </a:spcAft>
              <a:buNone/>
              <a:defRPr sz="1600" b="1">
                <a:solidFill>
                  <a:schemeClr val="accent5"/>
                </a:solidFill>
                <a:latin typeface="Raleway"/>
                <a:ea typeface="Raleway"/>
                <a:cs typeface="Raleway"/>
                <a:sym typeface="Raleway"/>
              </a:defRPr>
            </a:lvl4pPr>
            <a:lvl5pPr lvl="4" rtl="0">
              <a:spcBef>
                <a:spcPts val="800"/>
              </a:spcBef>
              <a:spcAft>
                <a:spcPts val="0"/>
              </a:spcAft>
              <a:buNone/>
              <a:defRPr sz="1600" b="1">
                <a:solidFill>
                  <a:schemeClr val="accent5"/>
                </a:solidFill>
                <a:latin typeface="Raleway"/>
                <a:ea typeface="Raleway"/>
                <a:cs typeface="Raleway"/>
                <a:sym typeface="Raleway"/>
              </a:defRPr>
            </a:lvl5pPr>
            <a:lvl6pPr lvl="5" rtl="0">
              <a:spcBef>
                <a:spcPts val="800"/>
              </a:spcBef>
              <a:spcAft>
                <a:spcPts val="0"/>
              </a:spcAft>
              <a:buNone/>
              <a:defRPr sz="1600" b="1">
                <a:solidFill>
                  <a:schemeClr val="accent5"/>
                </a:solidFill>
                <a:latin typeface="Raleway"/>
                <a:ea typeface="Raleway"/>
                <a:cs typeface="Raleway"/>
                <a:sym typeface="Raleway"/>
              </a:defRPr>
            </a:lvl6pPr>
            <a:lvl7pPr lvl="6" rtl="0">
              <a:spcBef>
                <a:spcPts val="800"/>
              </a:spcBef>
              <a:spcAft>
                <a:spcPts val="0"/>
              </a:spcAft>
              <a:buNone/>
              <a:defRPr sz="1600" b="1">
                <a:solidFill>
                  <a:schemeClr val="accent5"/>
                </a:solidFill>
                <a:latin typeface="Raleway"/>
                <a:ea typeface="Raleway"/>
                <a:cs typeface="Raleway"/>
                <a:sym typeface="Raleway"/>
              </a:defRPr>
            </a:lvl7pPr>
            <a:lvl8pPr lvl="7" rtl="0">
              <a:spcBef>
                <a:spcPts val="800"/>
              </a:spcBef>
              <a:spcAft>
                <a:spcPts val="0"/>
              </a:spcAft>
              <a:buNone/>
              <a:defRPr sz="1600" b="1">
                <a:solidFill>
                  <a:schemeClr val="accent5"/>
                </a:solidFill>
                <a:latin typeface="Raleway"/>
                <a:ea typeface="Raleway"/>
                <a:cs typeface="Raleway"/>
                <a:sym typeface="Raleway"/>
              </a:defRPr>
            </a:lvl8pPr>
            <a:lvl9pPr lvl="8" rtl="0">
              <a:spcBef>
                <a:spcPts val="800"/>
              </a:spcBef>
              <a:spcAft>
                <a:spcPts val="800"/>
              </a:spcAft>
              <a:buNone/>
              <a:defRPr sz="1600" b="1">
                <a:solidFill>
                  <a:schemeClr val="accent5"/>
                </a:solidFill>
                <a:latin typeface="Raleway"/>
                <a:ea typeface="Raleway"/>
                <a:cs typeface="Raleway"/>
                <a:sym typeface="Raleway"/>
              </a:defRPr>
            </a:lvl9pPr>
          </a:lstStyle>
          <a:p/>
        </p:txBody>
      </p:sp>
      <p:sp>
        <p:nvSpPr>
          <p:cNvPr id="96" name="Google Shape;96;p16"/>
          <p:cNvSpPr txBox="1">
            <a:spLocks noGrp="1"/>
          </p:cNvSpPr>
          <p:nvPr>
            <p:ph type="subTitle" idx="14"/>
          </p:nvPr>
        </p:nvSpPr>
        <p:spPr>
          <a:xfrm>
            <a:off x="5641200" y="3956000"/>
            <a:ext cx="2792700" cy="534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800"/>
              </a:spcBef>
              <a:spcAft>
                <a:spcPts val="0"/>
              </a:spcAft>
              <a:buNone/>
              <a:defRPr sz="1400"/>
            </a:lvl2pPr>
            <a:lvl3pPr lvl="2" rtl="0">
              <a:spcBef>
                <a:spcPts val="800"/>
              </a:spcBef>
              <a:spcAft>
                <a:spcPts val="0"/>
              </a:spcAft>
              <a:buNone/>
              <a:defRPr sz="1400"/>
            </a:lvl3pPr>
            <a:lvl4pPr lvl="3" rtl="0">
              <a:spcBef>
                <a:spcPts val="800"/>
              </a:spcBef>
              <a:spcAft>
                <a:spcPts val="0"/>
              </a:spcAft>
              <a:buNone/>
              <a:defRPr sz="1400"/>
            </a:lvl4pPr>
            <a:lvl5pPr lvl="4" rtl="0">
              <a:spcBef>
                <a:spcPts val="800"/>
              </a:spcBef>
              <a:spcAft>
                <a:spcPts val="0"/>
              </a:spcAft>
              <a:buNone/>
              <a:defRPr sz="1400"/>
            </a:lvl5pPr>
            <a:lvl6pPr lvl="5" rtl="0">
              <a:spcBef>
                <a:spcPts val="800"/>
              </a:spcBef>
              <a:spcAft>
                <a:spcPts val="0"/>
              </a:spcAft>
              <a:buNone/>
              <a:defRPr sz="1400"/>
            </a:lvl6pPr>
            <a:lvl7pPr lvl="6" rtl="0">
              <a:spcBef>
                <a:spcPts val="800"/>
              </a:spcBef>
              <a:spcAft>
                <a:spcPts val="0"/>
              </a:spcAft>
              <a:buNone/>
              <a:defRPr sz="1400"/>
            </a:lvl7pPr>
            <a:lvl8pPr lvl="7" rtl="0">
              <a:spcBef>
                <a:spcPts val="800"/>
              </a:spcBef>
              <a:spcAft>
                <a:spcPts val="0"/>
              </a:spcAft>
              <a:buNone/>
              <a:defRPr sz="1400"/>
            </a:lvl8pPr>
            <a:lvl9pPr lvl="8" rtl="0">
              <a:spcBef>
                <a:spcPts val="800"/>
              </a:spcBef>
              <a:spcAft>
                <a:spcPts val="800"/>
              </a:spcAft>
              <a:buNone/>
              <a:defRPr sz="1400"/>
            </a:lvl9pPr>
          </a:lstStyle>
          <a:p/>
        </p:txBody>
      </p:sp>
      <p:sp>
        <p:nvSpPr>
          <p:cNvPr id="97" name="Google Shape;97;p16"/>
          <p:cNvSpPr txBox="1">
            <a:spLocks noGrp="1"/>
          </p:cNvSpPr>
          <p:nvPr>
            <p:ph type="subTitle" idx="15"/>
          </p:nvPr>
        </p:nvSpPr>
        <p:spPr>
          <a:xfrm>
            <a:off x="5641200" y="3585800"/>
            <a:ext cx="2792700" cy="370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chemeClr val="accent5"/>
                </a:solidFill>
                <a:latin typeface="Raleway"/>
                <a:ea typeface="Raleway"/>
                <a:cs typeface="Raleway"/>
                <a:sym typeface="Raleway"/>
              </a:defRPr>
            </a:lvl1pPr>
            <a:lvl2pPr lvl="1" rtl="0">
              <a:spcBef>
                <a:spcPts val="800"/>
              </a:spcBef>
              <a:spcAft>
                <a:spcPts val="0"/>
              </a:spcAft>
              <a:buNone/>
              <a:defRPr sz="1600" b="1">
                <a:solidFill>
                  <a:schemeClr val="accent5"/>
                </a:solidFill>
                <a:latin typeface="Raleway"/>
                <a:ea typeface="Raleway"/>
                <a:cs typeface="Raleway"/>
                <a:sym typeface="Raleway"/>
              </a:defRPr>
            </a:lvl2pPr>
            <a:lvl3pPr lvl="2" rtl="0">
              <a:spcBef>
                <a:spcPts val="800"/>
              </a:spcBef>
              <a:spcAft>
                <a:spcPts val="0"/>
              </a:spcAft>
              <a:buNone/>
              <a:defRPr sz="1600" b="1">
                <a:solidFill>
                  <a:schemeClr val="accent5"/>
                </a:solidFill>
                <a:latin typeface="Raleway"/>
                <a:ea typeface="Raleway"/>
                <a:cs typeface="Raleway"/>
                <a:sym typeface="Raleway"/>
              </a:defRPr>
            </a:lvl3pPr>
            <a:lvl4pPr lvl="3" rtl="0">
              <a:spcBef>
                <a:spcPts val="800"/>
              </a:spcBef>
              <a:spcAft>
                <a:spcPts val="0"/>
              </a:spcAft>
              <a:buNone/>
              <a:defRPr sz="1600" b="1">
                <a:solidFill>
                  <a:schemeClr val="accent5"/>
                </a:solidFill>
                <a:latin typeface="Raleway"/>
                <a:ea typeface="Raleway"/>
                <a:cs typeface="Raleway"/>
                <a:sym typeface="Raleway"/>
              </a:defRPr>
            </a:lvl4pPr>
            <a:lvl5pPr lvl="4" rtl="0">
              <a:spcBef>
                <a:spcPts val="800"/>
              </a:spcBef>
              <a:spcAft>
                <a:spcPts val="0"/>
              </a:spcAft>
              <a:buNone/>
              <a:defRPr sz="1600" b="1">
                <a:solidFill>
                  <a:schemeClr val="accent5"/>
                </a:solidFill>
                <a:latin typeface="Raleway"/>
                <a:ea typeface="Raleway"/>
                <a:cs typeface="Raleway"/>
                <a:sym typeface="Raleway"/>
              </a:defRPr>
            </a:lvl5pPr>
            <a:lvl6pPr lvl="5" rtl="0">
              <a:spcBef>
                <a:spcPts val="800"/>
              </a:spcBef>
              <a:spcAft>
                <a:spcPts val="0"/>
              </a:spcAft>
              <a:buNone/>
              <a:defRPr sz="1600" b="1">
                <a:solidFill>
                  <a:schemeClr val="accent5"/>
                </a:solidFill>
                <a:latin typeface="Raleway"/>
                <a:ea typeface="Raleway"/>
                <a:cs typeface="Raleway"/>
                <a:sym typeface="Raleway"/>
              </a:defRPr>
            </a:lvl6pPr>
            <a:lvl7pPr lvl="6" rtl="0">
              <a:spcBef>
                <a:spcPts val="800"/>
              </a:spcBef>
              <a:spcAft>
                <a:spcPts val="0"/>
              </a:spcAft>
              <a:buNone/>
              <a:defRPr sz="1600" b="1">
                <a:solidFill>
                  <a:schemeClr val="accent5"/>
                </a:solidFill>
                <a:latin typeface="Raleway"/>
                <a:ea typeface="Raleway"/>
                <a:cs typeface="Raleway"/>
                <a:sym typeface="Raleway"/>
              </a:defRPr>
            </a:lvl7pPr>
            <a:lvl8pPr lvl="7" rtl="0">
              <a:spcBef>
                <a:spcPts val="800"/>
              </a:spcBef>
              <a:spcAft>
                <a:spcPts val="0"/>
              </a:spcAft>
              <a:buNone/>
              <a:defRPr sz="1600" b="1">
                <a:solidFill>
                  <a:schemeClr val="accent5"/>
                </a:solidFill>
                <a:latin typeface="Raleway"/>
                <a:ea typeface="Raleway"/>
                <a:cs typeface="Raleway"/>
                <a:sym typeface="Raleway"/>
              </a:defRPr>
            </a:lvl8pPr>
            <a:lvl9pPr lvl="8" rtl="0">
              <a:spcBef>
                <a:spcPts val="800"/>
              </a:spcBef>
              <a:spcAft>
                <a:spcPts val="800"/>
              </a:spcAft>
              <a:buNone/>
              <a:defRPr sz="1600" b="1">
                <a:solidFill>
                  <a:schemeClr val="accent5"/>
                </a:solidFill>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100" y="445025"/>
            <a:ext cx="7723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1pPr>
            <a:lvl2pPr lvl="1">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2pPr>
            <a:lvl3pPr lvl="2">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3pPr>
            <a:lvl4pPr lvl="3">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4pPr>
            <a:lvl5pPr lvl="4">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5pPr>
            <a:lvl6pPr lvl="5">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6pPr>
            <a:lvl7pPr lvl="6">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7pPr>
            <a:lvl8pPr lvl="7">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8pPr>
            <a:lvl9pPr lvl="8">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9pPr>
          </a:lstStyle>
          <a:p/>
        </p:txBody>
      </p:sp>
      <p:sp>
        <p:nvSpPr>
          <p:cNvPr id="7" name="Google Shape;7;p1"/>
          <p:cNvSpPr txBox="1">
            <a:spLocks noGrp="1"/>
          </p:cNvSpPr>
          <p:nvPr>
            <p:ph type="body" idx="1"/>
          </p:nvPr>
        </p:nvSpPr>
        <p:spPr>
          <a:xfrm>
            <a:off x="710100" y="1152475"/>
            <a:ext cx="77238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800"/>
              </a:spcBef>
              <a:spcAft>
                <a:spcPts val="8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25"/>
          <p:cNvSpPr/>
          <p:nvPr/>
        </p:nvSpPr>
        <p:spPr>
          <a:xfrm>
            <a:off x="2047878" y="2204503"/>
            <a:ext cx="2782368" cy="2777943"/>
          </a:xfrm>
          <a:custGeom>
            <a:avLst/>
            <a:gdLst/>
            <a:ahLst/>
            <a:cxnLst/>
            <a:rect l="l" t="t" r="r" b="b"/>
            <a:pathLst>
              <a:path w="8174" h="8161" extrusionOk="0">
                <a:moveTo>
                  <a:pt x="4073" y="321"/>
                </a:moveTo>
                <a:cubicBezTo>
                  <a:pt x="6137" y="321"/>
                  <a:pt x="7825" y="1995"/>
                  <a:pt x="7811" y="4059"/>
                </a:cubicBezTo>
                <a:cubicBezTo>
                  <a:pt x="7811" y="6110"/>
                  <a:pt x="6137" y="7784"/>
                  <a:pt x="4073" y="7784"/>
                </a:cubicBezTo>
                <a:cubicBezTo>
                  <a:pt x="2023" y="7784"/>
                  <a:pt x="349" y="6110"/>
                  <a:pt x="349" y="4059"/>
                </a:cubicBezTo>
                <a:cubicBezTo>
                  <a:pt x="349" y="1995"/>
                  <a:pt x="2023" y="321"/>
                  <a:pt x="4073" y="321"/>
                </a:cubicBezTo>
                <a:close/>
                <a:moveTo>
                  <a:pt x="4073" y="0"/>
                </a:moveTo>
                <a:cubicBezTo>
                  <a:pt x="1827" y="0"/>
                  <a:pt x="0" y="1828"/>
                  <a:pt x="0" y="4073"/>
                </a:cubicBezTo>
                <a:cubicBezTo>
                  <a:pt x="0" y="6319"/>
                  <a:pt x="1827" y="8160"/>
                  <a:pt x="4073" y="8160"/>
                </a:cubicBezTo>
                <a:cubicBezTo>
                  <a:pt x="6333" y="8160"/>
                  <a:pt x="8174" y="6305"/>
                  <a:pt x="8160" y="4073"/>
                </a:cubicBezTo>
                <a:cubicBezTo>
                  <a:pt x="8160" y="1828"/>
                  <a:pt x="6333" y="0"/>
                  <a:pt x="4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5"/>
          <p:cNvSpPr/>
          <p:nvPr/>
        </p:nvSpPr>
        <p:spPr>
          <a:xfrm>
            <a:off x="457663" y="427898"/>
            <a:ext cx="932571" cy="932578"/>
          </a:xfrm>
          <a:custGeom>
            <a:avLst/>
            <a:gdLst/>
            <a:ahLst/>
            <a:cxnLst/>
            <a:rect l="l" t="t" r="r" b="b"/>
            <a:pathLst>
              <a:path w="3042" h="3042" extrusionOk="0">
                <a:moveTo>
                  <a:pt x="1521" y="349"/>
                </a:moveTo>
                <a:cubicBezTo>
                  <a:pt x="2162" y="349"/>
                  <a:pt x="2692" y="865"/>
                  <a:pt x="2692" y="1521"/>
                </a:cubicBezTo>
                <a:cubicBezTo>
                  <a:pt x="2692" y="2163"/>
                  <a:pt x="2162" y="2679"/>
                  <a:pt x="1521" y="2679"/>
                </a:cubicBezTo>
                <a:cubicBezTo>
                  <a:pt x="879" y="2679"/>
                  <a:pt x="349" y="2163"/>
                  <a:pt x="349" y="1521"/>
                </a:cubicBezTo>
                <a:cubicBezTo>
                  <a:pt x="349" y="865"/>
                  <a:pt x="879" y="349"/>
                  <a:pt x="1521" y="349"/>
                </a:cubicBezTo>
                <a:close/>
                <a:moveTo>
                  <a:pt x="1521" y="1"/>
                </a:moveTo>
                <a:cubicBezTo>
                  <a:pt x="684" y="1"/>
                  <a:pt x="0" y="684"/>
                  <a:pt x="0" y="1521"/>
                </a:cubicBezTo>
                <a:cubicBezTo>
                  <a:pt x="0" y="2358"/>
                  <a:pt x="684" y="3041"/>
                  <a:pt x="1521" y="3041"/>
                </a:cubicBezTo>
                <a:cubicBezTo>
                  <a:pt x="2358" y="3041"/>
                  <a:pt x="3041" y="2358"/>
                  <a:pt x="3041" y="1521"/>
                </a:cubicBezTo>
                <a:cubicBezTo>
                  <a:pt x="3041" y="684"/>
                  <a:pt x="2358"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5"/>
          <p:cNvSpPr txBox="1">
            <a:spLocks noGrp="1"/>
          </p:cNvSpPr>
          <p:nvPr>
            <p:ph type="ctrTitle"/>
          </p:nvPr>
        </p:nvSpPr>
        <p:spPr>
          <a:xfrm>
            <a:off x="5255890" y="146756"/>
            <a:ext cx="3462610" cy="28626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rgbClr val="002060"/>
                </a:solidFill>
                <a:effectLst/>
                <a:ea typeface="Calibri" panose="020F0502020204030204" pitchFamily="34" charset="0"/>
                <a:cs typeface="Arial" panose="020B0604020202090204" pitchFamily="34" charset="0"/>
              </a:rPr>
              <a:t>IDENTIFYING DOG BREEDS BASED ON VISUAL VARIATIONS IN APPEARANCE, USING CONVOLUTION NEURAL NETWORKS &amp; TRANSFER LEARNING</a:t>
            </a:r>
            <a:endParaRPr sz="2800" dirty="0">
              <a:solidFill>
                <a:srgbClr val="002060"/>
              </a:solidFill>
            </a:endParaRPr>
          </a:p>
        </p:txBody>
      </p:sp>
      <p:sp>
        <p:nvSpPr>
          <p:cNvPr id="167" name="Google Shape;167;p25"/>
          <p:cNvSpPr txBox="1">
            <a:spLocks noGrp="1"/>
          </p:cNvSpPr>
          <p:nvPr>
            <p:ph type="subTitle" idx="1"/>
          </p:nvPr>
        </p:nvSpPr>
        <p:spPr>
          <a:xfrm>
            <a:off x="3413125" y="244475"/>
            <a:ext cx="1417320" cy="3638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GROUP-1</a:t>
            </a:r>
            <a:endParaRPr dirty="0"/>
          </a:p>
        </p:txBody>
      </p:sp>
      <p:grpSp>
        <p:nvGrpSpPr>
          <p:cNvPr id="168" name="Google Shape;168;p25"/>
          <p:cNvGrpSpPr/>
          <p:nvPr/>
        </p:nvGrpSpPr>
        <p:grpSpPr>
          <a:xfrm>
            <a:off x="4199327" y="970825"/>
            <a:ext cx="960216" cy="960138"/>
            <a:chOff x="5568717" y="1285046"/>
            <a:chExt cx="2573616" cy="2573408"/>
          </a:xfrm>
        </p:grpSpPr>
        <p:sp>
          <p:nvSpPr>
            <p:cNvPr id="169" name="Google Shape;169;p25"/>
            <p:cNvSpPr/>
            <p:nvPr/>
          </p:nvSpPr>
          <p:spPr>
            <a:xfrm>
              <a:off x="5568717" y="1285046"/>
              <a:ext cx="2573616" cy="2573408"/>
            </a:xfrm>
            <a:custGeom>
              <a:avLst/>
              <a:gdLst/>
              <a:ahLst/>
              <a:cxnLst/>
              <a:rect l="l" t="t" r="r" b="b"/>
              <a:pathLst>
                <a:path w="12346" h="12345" extrusionOk="0">
                  <a:moveTo>
                    <a:pt x="6180" y="0"/>
                  </a:moveTo>
                  <a:cubicBezTo>
                    <a:pt x="2777" y="0"/>
                    <a:pt x="1" y="2762"/>
                    <a:pt x="1" y="6166"/>
                  </a:cubicBezTo>
                  <a:cubicBezTo>
                    <a:pt x="1" y="9583"/>
                    <a:pt x="2777" y="12345"/>
                    <a:pt x="6180" y="12345"/>
                  </a:cubicBezTo>
                  <a:cubicBezTo>
                    <a:pt x="9584" y="12345"/>
                    <a:pt x="12346" y="9583"/>
                    <a:pt x="12346" y="6166"/>
                  </a:cubicBezTo>
                  <a:cubicBezTo>
                    <a:pt x="12346" y="2762"/>
                    <a:pt x="9584" y="0"/>
                    <a:pt x="6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0" name="Google Shape;170;p25"/>
            <p:cNvGrpSpPr/>
            <p:nvPr/>
          </p:nvGrpSpPr>
          <p:grpSpPr>
            <a:xfrm>
              <a:off x="6095025" y="1811250"/>
              <a:ext cx="1521000" cy="1521000"/>
              <a:chOff x="6095025" y="1811250"/>
              <a:chExt cx="1521000" cy="1521000"/>
            </a:xfrm>
          </p:grpSpPr>
          <p:sp>
            <p:nvSpPr>
              <p:cNvPr id="171" name="Google Shape;171;p25"/>
              <p:cNvSpPr/>
              <p:nvPr/>
            </p:nvSpPr>
            <p:spPr>
              <a:xfrm>
                <a:off x="6536025" y="1811250"/>
                <a:ext cx="639000" cy="152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5"/>
              <p:cNvSpPr/>
              <p:nvPr/>
            </p:nvSpPr>
            <p:spPr>
              <a:xfrm rot="5400000">
                <a:off x="6536025" y="1811250"/>
                <a:ext cx="639000" cy="152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3" name="Google Shape;173;p25"/>
          <p:cNvGrpSpPr/>
          <p:nvPr/>
        </p:nvGrpSpPr>
        <p:grpSpPr>
          <a:xfrm>
            <a:off x="735225" y="970813"/>
            <a:ext cx="3224202" cy="4168572"/>
            <a:chOff x="735225" y="970813"/>
            <a:chExt cx="3224202" cy="4168572"/>
          </a:xfrm>
        </p:grpSpPr>
        <p:sp>
          <p:nvSpPr>
            <p:cNvPr id="174" name="Google Shape;174;p25"/>
            <p:cNvSpPr/>
            <p:nvPr/>
          </p:nvSpPr>
          <p:spPr>
            <a:xfrm>
              <a:off x="735225" y="970813"/>
              <a:ext cx="3224202" cy="4168572"/>
            </a:xfrm>
            <a:custGeom>
              <a:avLst/>
              <a:gdLst/>
              <a:ahLst/>
              <a:cxnLst/>
              <a:rect l="l" t="t" r="r" b="b"/>
              <a:pathLst>
                <a:path w="39819" h="51482" extrusionOk="0">
                  <a:moveTo>
                    <a:pt x="22075" y="0"/>
                  </a:moveTo>
                  <a:cubicBezTo>
                    <a:pt x="22059" y="0"/>
                    <a:pt x="22042" y="0"/>
                    <a:pt x="22025" y="0"/>
                  </a:cubicBezTo>
                  <a:cubicBezTo>
                    <a:pt x="12288" y="54"/>
                    <a:pt x="4395" y="7975"/>
                    <a:pt x="4395" y="17712"/>
                  </a:cubicBezTo>
                  <a:lnTo>
                    <a:pt x="4395" y="18417"/>
                  </a:lnTo>
                  <a:cubicBezTo>
                    <a:pt x="4422" y="19177"/>
                    <a:pt x="4286" y="19882"/>
                    <a:pt x="4069" y="20560"/>
                  </a:cubicBezTo>
                  <a:lnTo>
                    <a:pt x="191" y="30623"/>
                  </a:lnTo>
                  <a:cubicBezTo>
                    <a:pt x="1" y="31138"/>
                    <a:pt x="353" y="31681"/>
                    <a:pt x="896" y="31708"/>
                  </a:cubicBezTo>
                  <a:lnTo>
                    <a:pt x="3391" y="31816"/>
                  </a:lnTo>
                  <a:cubicBezTo>
                    <a:pt x="3934" y="31844"/>
                    <a:pt x="4395" y="32250"/>
                    <a:pt x="4449" y="32820"/>
                  </a:cubicBezTo>
                  <a:lnTo>
                    <a:pt x="5127" y="40659"/>
                  </a:lnTo>
                  <a:cubicBezTo>
                    <a:pt x="5181" y="41472"/>
                    <a:pt x="5859" y="42069"/>
                    <a:pt x="6673" y="42069"/>
                  </a:cubicBezTo>
                  <a:lnTo>
                    <a:pt x="12613" y="42069"/>
                  </a:lnTo>
                  <a:cubicBezTo>
                    <a:pt x="13400" y="42069"/>
                    <a:pt x="14024" y="42720"/>
                    <a:pt x="14024" y="43507"/>
                  </a:cubicBezTo>
                  <a:lnTo>
                    <a:pt x="13942" y="51481"/>
                  </a:lnTo>
                  <a:lnTo>
                    <a:pt x="35967" y="51481"/>
                  </a:lnTo>
                  <a:lnTo>
                    <a:pt x="33824" y="37268"/>
                  </a:lnTo>
                  <a:cubicBezTo>
                    <a:pt x="33634" y="36156"/>
                    <a:pt x="33770" y="34990"/>
                    <a:pt x="34204" y="33932"/>
                  </a:cubicBezTo>
                  <a:lnTo>
                    <a:pt x="37594" y="26120"/>
                  </a:lnTo>
                  <a:cubicBezTo>
                    <a:pt x="38137" y="25225"/>
                    <a:pt x="39059" y="22784"/>
                    <a:pt x="39059" y="22784"/>
                  </a:cubicBezTo>
                  <a:cubicBezTo>
                    <a:pt x="39547" y="21103"/>
                    <a:pt x="39818" y="19312"/>
                    <a:pt x="39791" y="17468"/>
                  </a:cubicBezTo>
                  <a:cubicBezTo>
                    <a:pt x="39656" y="7829"/>
                    <a:pt x="31709" y="0"/>
                    <a:pt x="22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5"/>
            <p:cNvSpPr/>
            <p:nvPr/>
          </p:nvSpPr>
          <p:spPr>
            <a:xfrm>
              <a:off x="1306236" y="1172757"/>
              <a:ext cx="2462099" cy="2221047"/>
            </a:xfrm>
            <a:custGeom>
              <a:avLst/>
              <a:gdLst/>
              <a:ahLst/>
              <a:cxnLst/>
              <a:rect l="l" t="t" r="r" b="b"/>
              <a:pathLst>
                <a:path w="30407" h="27430" extrusionOk="0">
                  <a:moveTo>
                    <a:pt x="15152" y="1"/>
                  </a:moveTo>
                  <a:cubicBezTo>
                    <a:pt x="15101" y="1"/>
                    <a:pt x="15051" y="1"/>
                    <a:pt x="15000" y="2"/>
                  </a:cubicBezTo>
                  <a:cubicBezTo>
                    <a:pt x="8708" y="56"/>
                    <a:pt x="3283" y="3989"/>
                    <a:pt x="1113" y="9576"/>
                  </a:cubicBezTo>
                  <a:cubicBezTo>
                    <a:pt x="1" y="12397"/>
                    <a:pt x="1384" y="15625"/>
                    <a:pt x="4205" y="16818"/>
                  </a:cubicBezTo>
                  <a:lnTo>
                    <a:pt x="9847" y="19151"/>
                  </a:lnTo>
                  <a:cubicBezTo>
                    <a:pt x="12071" y="20073"/>
                    <a:pt x="13888" y="21701"/>
                    <a:pt x="15082" y="23762"/>
                  </a:cubicBezTo>
                  <a:cubicBezTo>
                    <a:pt x="15109" y="23789"/>
                    <a:pt x="15109" y="23816"/>
                    <a:pt x="15136" y="23871"/>
                  </a:cubicBezTo>
                  <a:cubicBezTo>
                    <a:pt x="16471" y="26210"/>
                    <a:pt x="18858" y="27430"/>
                    <a:pt x="21267" y="27430"/>
                  </a:cubicBezTo>
                  <a:cubicBezTo>
                    <a:pt x="23216" y="27430"/>
                    <a:pt x="25178" y="26632"/>
                    <a:pt x="26609" y="24983"/>
                  </a:cubicBezTo>
                  <a:cubicBezTo>
                    <a:pt x="29023" y="22189"/>
                    <a:pt x="30407" y="18527"/>
                    <a:pt x="30271" y="14540"/>
                  </a:cubicBezTo>
                  <a:cubicBezTo>
                    <a:pt x="29975" y="6453"/>
                    <a:pt x="23222" y="1"/>
                    <a:pt x="151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 name="Google Shape;176;p25"/>
            <p:cNvGrpSpPr/>
            <p:nvPr/>
          </p:nvGrpSpPr>
          <p:grpSpPr>
            <a:xfrm>
              <a:off x="1669375" y="1365002"/>
              <a:ext cx="1968902" cy="1644385"/>
              <a:chOff x="1669375" y="1365002"/>
              <a:chExt cx="1968902" cy="1644385"/>
            </a:xfrm>
          </p:grpSpPr>
          <p:sp>
            <p:nvSpPr>
              <p:cNvPr id="177" name="Google Shape;177;p25"/>
              <p:cNvSpPr/>
              <p:nvPr/>
            </p:nvSpPr>
            <p:spPr>
              <a:xfrm>
                <a:off x="2923327" y="2797048"/>
                <a:ext cx="207297" cy="212340"/>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8" name="Google Shape;178;p25"/>
              <p:cNvGrpSpPr/>
              <p:nvPr/>
            </p:nvGrpSpPr>
            <p:grpSpPr>
              <a:xfrm>
                <a:off x="3077082" y="2387370"/>
                <a:ext cx="332674" cy="340767"/>
                <a:chOff x="6518672" y="2803010"/>
                <a:chExt cx="869281" cy="890429"/>
              </a:xfrm>
            </p:grpSpPr>
            <p:sp>
              <p:nvSpPr>
                <p:cNvPr id="179" name="Google Shape;179;p25"/>
                <p:cNvSpPr/>
                <p:nvPr/>
              </p:nvSpPr>
              <p:spPr>
                <a:xfrm>
                  <a:off x="6518672" y="2803010"/>
                  <a:ext cx="869281" cy="890429"/>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5"/>
                <p:cNvSpPr/>
                <p:nvPr/>
              </p:nvSpPr>
              <p:spPr>
                <a:xfrm>
                  <a:off x="6826344" y="3129770"/>
                  <a:ext cx="235122" cy="232461"/>
                </a:xfrm>
                <a:custGeom>
                  <a:avLst/>
                  <a:gdLst/>
                  <a:ahLst/>
                  <a:cxnLst/>
                  <a:rect l="l" t="t" r="r" b="b"/>
                  <a:pathLst>
                    <a:path w="4395" h="4341" extrusionOk="0">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1" name="Google Shape;181;p25"/>
              <p:cNvSpPr/>
              <p:nvPr/>
            </p:nvSpPr>
            <p:spPr>
              <a:xfrm>
                <a:off x="3167648" y="1863614"/>
                <a:ext cx="470629" cy="482078"/>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5"/>
              <p:cNvSpPr/>
              <p:nvPr/>
            </p:nvSpPr>
            <p:spPr>
              <a:xfrm>
                <a:off x="2829050" y="2094425"/>
                <a:ext cx="310019" cy="312003"/>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5"/>
              <p:cNvSpPr/>
              <p:nvPr/>
            </p:nvSpPr>
            <p:spPr>
              <a:xfrm>
                <a:off x="2839148" y="2519524"/>
                <a:ext cx="207298" cy="208625"/>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5"/>
              <p:cNvSpPr/>
              <p:nvPr/>
            </p:nvSpPr>
            <p:spPr>
              <a:xfrm>
                <a:off x="2648049" y="2687502"/>
                <a:ext cx="238741" cy="240230"/>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5" name="Google Shape;185;p25"/>
              <p:cNvGrpSpPr/>
              <p:nvPr/>
            </p:nvGrpSpPr>
            <p:grpSpPr>
              <a:xfrm>
                <a:off x="2603144" y="2311964"/>
                <a:ext cx="264609" cy="270958"/>
                <a:chOff x="6518672" y="2803010"/>
                <a:chExt cx="869281" cy="890429"/>
              </a:xfrm>
            </p:grpSpPr>
            <p:sp>
              <p:nvSpPr>
                <p:cNvPr id="186" name="Google Shape;186;p25"/>
                <p:cNvSpPr/>
                <p:nvPr/>
              </p:nvSpPr>
              <p:spPr>
                <a:xfrm>
                  <a:off x="6518672" y="2803010"/>
                  <a:ext cx="869281" cy="890429"/>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5"/>
                <p:cNvSpPr/>
                <p:nvPr/>
              </p:nvSpPr>
              <p:spPr>
                <a:xfrm>
                  <a:off x="6826344" y="3129770"/>
                  <a:ext cx="235122" cy="232461"/>
                </a:xfrm>
                <a:custGeom>
                  <a:avLst/>
                  <a:gdLst/>
                  <a:ahLst/>
                  <a:cxnLst/>
                  <a:rect l="l" t="t" r="r" b="b"/>
                  <a:pathLst>
                    <a:path w="4395" h="4341" extrusionOk="0">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 name="Google Shape;188;p25"/>
              <p:cNvGrpSpPr/>
              <p:nvPr/>
            </p:nvGrpSpPr>
            <p:grpSpPr>
              <a:xfrm>
                <a:off x="2863168" y="1747052"/>
                <a:ext cx="299033" cy="306130"/>
                <a:chOff x="6518672" y="2803010"/>
                <a:chExt cx="869281" cy="890429"/>
              </a:xfrm>
            </p:grpSpPr>
            <p:sp>
              <p:nvSpPr>
                <p:cNvPr id="189" name="Google Shape;189;p25"/>
                <p:cNvSpPr/>
                <p:nvPr/>
              </p:nvSpPr>
              <p:spPr>
                <a:xfrm>
                  <a:off x="6518672" y="2803010"/>
                  <a:ext cx="869281" cy="890429"/>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5"/>
                <p:cNvSpPr/>
                <p:nvPr/>
              </p:nvSpPr>
              <p:spPr>
                <a:xfrm>
                  <a:off x="6826344" y="3129770"/>
                  <a:ext cx="235122" cy="232461"/>
                </a:xfrm>
                <a:custGeom>
                  <a:avLst/>
                  <a:gdLst/>
                  <a:ahLst/>
                  <a:cxnLst/>
                  <a:rect l="l" t="t" r="r" b="b"/>
                  <a:pathLst>
                    <a:path w="4395" h="4341" extrusionOk="0">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1" name="Google Shape;191;p25"/>
              <p:cNvSpPr/>
              <p:nvPr/>
            </p:nvSpPr>
            <p:spPr>
              <a:xfrm>
                <a:off x="3180576" y="1704480"/>
                <a:ext cx="158142" cy="159154"/>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5"/>
              <p:cNvSpPr/>
              <p:nvPr/>
            </p:nvSpPr>
            <p:spPr>
              <a:xfrm>
                <a:off x="2979830" y="1471411"/>
                <a:ext cx="232862" cy="234391"/>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5"/>
              <p:cNvSpPr/>
              <p:nvPr/>
            </p:nvSpPr>
            <p:spPr>
              <a:xfrm>
                <a:off x="2602699" y="1365002"/>
                <a:ext cx="332658" cy="340791"/>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4" name="Google Shape;194;p25"/>
              <p:cNvGrpSpPr/>
              <p:nvPr/>
            </p:nvGrpSpPr>
            <p:grpSpPr>
              <a:xfrm>
                <a:off x="2250610" y="1710231"/>
                <a:ext cx="583201" cy="597389"/>
                <a:chOff x="6518672" y="2803010"/>
                <a:chExt cx="869281" cy="890429"/>
              </a:xfrm>
            </p:grpSpPr>
            <p:sp>
              <p:nvSpPr>
                <p:cNvPr id="195" name="Google Shape;195;p25"/>
                <p:cNvSpPr/>
                <p:nvPr/>
              </p:nvSpPr>
              <p:spPr>
                <a:xfrm>
                  <a:off x="6518672" y="2803010"/>
                  <a:ext cx="869281" cy="890429"/>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25"/>
                <p:cNvSpPr/>
                <p:nvPr/>
              </p:nvSpPr>
              <p:spPr>
                <a:xfrm>
                  <a:off x="6826344" y="3129770"/>
                  <a:ext cx="235122" cy="232461"/>
                </a:xfrm>
                <a:custGeom>
                  <a:avLst/>
                  <a:gdLst/>
                  <a:ahLst/>
                  <a:cxnLst/>
                  <a:rect l="l" t="t" r="r" b="b"/>
                  <a:pathLst>
                    <a:path w="4395" h="4341" extrusionOk="0">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7" name="Google Shape;197;p25"/>
              <p:cNvSpPr/>
              <p:nvPr/>
            </p:nvSpPr>
            <p:spPr>
              <a:xfrm>
                <a:off x="2266002" y="1388335"/>
                <a:ext cx="292228" cy="294137"/>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5"/>
              <p:cNvSpPr/>
              <p:nvPr/>
            </p:nvSpPr>
            <p:spPr>
              <a:xfrm>
                <a:off x="1932474" y="1535140"/>
                <a:ext cx="332658" cy="340791"/>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5"/>
              <p:cNvSpPr/>
              <p:nvPr/>
            </p:nvSpPr>
            <p:spPr>
              <a:xfrm>
                <a:off x="1689050" y="1759093"/>
                <a:ext cx="232862" cy="234430"/>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5"/>
              <p:cNvSpPr/>
              <p:nvPr/>
            </p:nvSpPr>
            <p:spPr>
              <a:xfrm>
                <a:off x="1669375" y="2032299"/>
                <a:ext cx="292238" cy="299304"/>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5"/>
              <p:cNvSpPr/>
              <p:nvPr/>
            </p:nvSpPr>
            <p:spPr>
              <a:xfrm>
                <a:off x="2002825" y="2175175"/>
                <a:ext cx="332658" cy="340708"/>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25"/>
              <p:cNvSpPr/>
              <p:nvPr/>
            </p:nvSpPr>
            <p:spPr>
              <a:xfrm>
                <a:off x="1957951" y="1876450"/>
                <a:ext cx="264614" cy="266269"/>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5"/>
              <p:cNvSpPr/>
              <p:nvPr/>
            </p:nvSpPr>
            <p:spPr>
              <a:xfrm>
                <a:off x="2341749" y="2387377"/>
                <a:ext cx="238741" cy="240230"/>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04" name="Google Shape;204;p25"/>
          <p:cNvGrpSpPr/>
          <p:nvPr/>
        </p:nvGrpSpPr>
        <p:grpSpPr>
          <a:xfrm>
            <a:off x="3167837" y="3665768"/>
            <a:ext cx="542452" cy="548118"/>
            <a:chOff x="5897679" y="3851804"/>
            <a:chExt cx="638856" cy="645528"/>
          </a:xfrm>
        </p:grpSpPr>
        <p:sp>
          <p:nvSpPr>
            <p:cNvPr id="205" name="Google Shape;205;p25"/>
            <p:cNvSpPr/>
            <p:nvPr/>
          </p:nvSpPr>
          <p:spPr>
            <a:xfrm>
              <a:off x="5897679" y="4364947"/>
              <a:ext cx="638856" cy="132386"/>
            </a:xfrm>
            <a:custGeom>
              <a:avLst/>
              <a:gdLst/>
              <a:ahLst/>
              <a:cxnLst/>
              <a:rect l="l" t="t" r="r" b="b"/>
              <a:pathLst>
                <a:path w="1689" h="350" extrusionOk="0">
                  <a:moveTo>
                    <a:pt x="1" y="1"/>
                  </a:moveTo>
                  <a:lnTo>
                    <a:pt x="1" y="350"/>
                  </a:lnTo>
                  <a:lnTo>
                    <a:pt x="1689" y="350"/>
                  </a:lnTo>
                  <a:lnTo>
                    <a:pt x="16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5"/>
            <p:cNvSpPr/>
            <p:nvPr/>
          </p:nvSpPr>
          <p:spPr>
            <a:xfrm>
              <a:off x="5897679" y="3851804"/>
              <a:ext cx="638856" cy="132386"/>
            </a:xfrm>
            <a:custGeom>
              <a:avLst/>
              <a:gdLst/>
              <a:ahLst/>
              <a:cxnLst/>
              <a:rect l="l" t="t" r="r" b="b"/>
              <a:pathLst>
                <a:path w="1689" h="350" extrusionOk="0">
                  <a:moveTo>
                    <a:pt x="1" y="1"/>
                  </a:moveTo>
                  <a:lnTo>
                    <a:pt x="1" y="350"/>
                  </a:lnTo>
                  <a:lnTo>
                    <a:pt x="1689" y="350"/>
                  </a:lnTo>
                  <a:lnTo>
                    <a:pt x="16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5"/>
            <p:cNvSpPr/>
            <p:nvPr/>
          </p:nvSpPr>
          <p:spPr>
            <a:xfrm>
              <a:off x="5897679" y="4108376"/>
              <a:ext cx="638856" cy="132386"/>
            </a:xfrm>
            <a:custGeom>
              <a:avLst/>
              <a:gdLst/>
              <a:ahLst/>
              <a:cxnLst/>
              <a:rect l="l" t="t" r="r" b="b"/>
              <a:pathLst>
                <a:path w="1689" h="350" extrusionOk="0">
                  <a:moveTo>
                    <a:pt x="1" y="1"/>
                  </a:moveTo>
                  <a:lnTo>
                    <a:pt x="1" y="350"/>
                  </a:lnTo>
                  <a:lnTo>
                    <a:pt x="1689" y="350"/>
                  </a:lnTo>
                  <a:lnTo>
                    <a:pt x="16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 (3/3)</a:t>
            </a:r>
            <a:endParaRPr lang="en-US" dirty="0"/>
          </a:p>
        </p:txBody>
      </p:sp>
      <p:pic>
        <p:nvPicPr>
          <p:cNvPr id="1026" name="Picture 2" descr="MobileNetV2 architecture"/>
          <p:cNvPicPr>
            <a:picLocks noChangeAspect="1" noChangeArrowheads="1"/>
          </p:cNvPicPr>
          <p:nvPr/>
        </p:nvPicPr>
        <p:blipFill rotWithShape="1">
          <a:blip r:embed="rId1">
            <a:extLst>
              <a:ext uri="{28A0092B-C50C-407E-A947-70E740481C1C}">
                <a14:useLocalDpi xmlns:a14="http://schemas.microsoft.com/office/drawing/2010/main" val="0"/>
              </a:ext>
            </a:extLst>
          </a:blip>
          <a:srcRect b="8734"/>
          <a:stretch>
            <a:fillRect/>
          </a:stretch>
        </p:blipFill>
        <p:spPr bwMode="auto">
          <a:xfrm>
            <a:off x="881870" y="1464619"/>
            <a:ext cx="3620896" cy="32205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94251" y="1464618"/>
            <a:ext cx="2743200" cy="3220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Raleway"/>
              </a:rPr>
              <a:t>Mobilenet V2 </a:t>
            </a:r>
            <a:r>
              <a:rPr lang="en-US" dirty="0">
                <a:solidFill>
                  <a:schemeClr val="tx1"/>
                </a:solidFill>
                <a:latin typeface="Raleway"/>
              </a:rPr>
              <a:t>is based on an inverted residual structure where the residual connections are between the bottleneck layers. The intermediate expansion layer uses lightweight depth wise convolutions to filter features as a source of non-linearity. As a whole, the architecture of MobileNetV2 contains the initial fully convolution layer with 32 filters, followed by 19 residual bottleneck layers</a:t>
            </a:r>
            <a:endParaRPr lang="en-US" dirty="0">
              <a:solidFill>
                <a:schemeClr val="tx1"/>
              </a:solidFill>
              <a:latin typeface="Raleway"/>
            </a:endParaRPr>
          </a:p>
        </p:txBody>
      </p:sp>
      <p:sp>
        <p:nvSpPr>
          <p:cNvPr id="6" name="TextBox 5"/>
          <p:cNvSpPr txBox="1"/>
          <p:nvPr/>
        </p:nvSpPr>
        <p:spPr>
          <a:xfrm>
            <a:off x="1202111" y="1053143"/>
            <a:ext cx="6739779" cy="307777"/>
          </a:xfrm>
          <a:prstGeom prst="rect">
            <a:avLst/>
          </a:prstGeom>
          <a:noFill/>
        </p:spPr>
        <p:txBody>
          <a:bodyPr wrap="square" rtlCol="0">
            <a:spAutoFit/>
          </a:bodyPr>
          <a:lstStyle/>
          <a:p>
            <a:r>
              <a:rPr lang="en-IN" u="sng" dirty="0"/>
              <a:t>The best performing model for dog breed classification was the Mobilenet V2 model</a:t>
            </a:r>
            <a:endParaRPr lang="en-US" u="sn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2" name="Google Shape;462;p36"/>
          <p:cNvSpPr txBox="1">
            <a:spLocks noGrp="1"/>
          </p:cNvSpPr>
          <p:nvPr>
            <p:ph type="title"/>
          </p:nvPr>
        </p:nvSpPr>
        <p:spPr>
          <a:xfrm>
            <a:off x="710100" y="162803"/>
            <a:ext cx="7723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RESULT </a:t>
            </a:r>
            <a:endParaRPr dirty="0"/>
          </a:p>
        </p:txBody>
      </p:sp>
      <p:graphicFrame>
        <p:nvGraphicFramePr>
          <p:cNvPr id="6" name="Table 5"/>
          <p:cNvGraphicFramePr>
            <a:graphicFrameLocks noGrp="1"/>
          </p:cNvGraphicFramePr>
          <p:nvPr/>
        </p:nvGraphicFramePr>
        <p:xfrm>
          <a:off x="1174043" y="1146585"/>
          <a:ext cx="6987825" cy="3416296"/>
        </p:xfrm>
        <a:graphic>
          <a:graphicData uri="http://schemas.openxmlformats.org/drawingml/2006/table">
            <a:tbl>
              <a:tblPr firstRow="1" firstCol="1" bandRow="1">
                <a:tableStyleId>{56DDF0AA-CD8E-4FC4-A695-1598D2A5F316}</a:tableStyleId>
              </a:tblPr>
              <a:tblGrid>
                <a:gridCol w="751297"/>
                <a:gridCol w="1770579"/>
                <a:gridCol w="1207495"/>
                <a:gridCol w="882966"/>
                <a:gridCol w="882966"/>
                <a:gridCol w="897682"/>
                <a:gridCol w="594840"/>
              </a:tblGrid>
              <a:tr h="356832">
                <a:tc>
                  <a:txBody>
                    <a:bodyPr/>
                    <a:lstStyle/>
                    <a:p>
                      <a:pPr algn="ctr">
                        <a:lnSpc>
                          <a:spcPct val="115000"/>
                        </a:lnSpc>
                        <a:spcAft>
                          <a:spcPts val="800"/>
                        </a:spcAft>
                      </a:pPr>
                      <a:r>
                        <a:rPr lang="en-IN" sz="700">
                          <a:effectLst/>
                        </a:rPr>
                        <a:t>Model</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Model Name</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Image</a:t>
                      </a:r>
                      <a:br>
                        <a:rPr lang="en-IN" sz="700">
                          <a:effectLst/>
                        </a:rPr>
                      </a:br>
                      <a:r>
                        <a:rPr lang="en-IN" sz="700">
                          <a:effectLst/>
                        </a:rPr>
                        <a:t>Augmentation (Y/N)</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Training </a:t>
                      </a:r>
                      <a:br>
                        <a:rPr lang="en-IN" sz="700">
                          <a:effectLst/>
                        </a:rPr>
                      </a:br>
                      <a:r>
                        <a:rPr lang="en-IN" sz="700">
                          <a:effectLst/>
                        </a:rPr>
                        <a:t>Accuracy</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Validation </a:t>
                      </a:r>
                      <a:br>
                        <a:rPr lang="en-IN" sz="700">
                          <a:effectLst/>
                        </a:rPr>
                      </a:br>
                      <a:r>
                        <a:rPr lang="en-IN" sz="700">
                          <a:effectLst/>
                        </a:rPr>
                        <a:t>Accuracy</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Val Top 5 </a:t>
                      </a:r>
                      <a:br>
                        <a:rPr lang="en-IN" sz="700">
                          <a:effectLst/>
                        </a:rPr>
                      </a:br>
                      <a:r>
                        <a:rPr lang="en-IN" sz="700">
                          <a:effectLst/>
                        </a:rPr>
                        <a:t>Accuracy</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ROC-AUC </a:t>
                      </a:r>
                      <a:br>
                        <a:rPr lang="en-IN" sz="700">
                          <a:effectLst/>
                        </a:rPr>
                      </a:br>
                      <a:r>
                        <a:rPr lang="en-IN" sz="700">
                          <a:effectLst/>
                        </a:rPr>
                        <a:t>Score</a:t>
                      </a:r>
                      <a:endParaRPr lang="en-IN" sz="800">
                        <a:effectLst/>
                        <a:latin typeface="Arial" panose="020B0604020202090204" pitchFamily="34" charset="0"/>
                        <a:ea typeface="Calibri" panose="020F0502020204030204" pitchFamily="34" charset="0"/>
                      </a:endParaRPr>
                    </a:p>
                  </a:txBody>
                  <a:tcPr marL="47837" marR="47837" marT="0" marB="0" anchor="ctr"/>
                </a:tc>
              </a:tr>
              <a:tr h="234580">
                <a:tc>
                  <a:txBody>
                    <a:bodyPr/>
                    <a:lstStyle/>
                    <a:p>
                      <a:pPr algn="ctr">
                        <a:lnSpc>
                          <a:spcPct val="115000"/>
                        </a:lnSpc>
                        <a:spcAft>
                          <a:spcPts val="800"/>
                        </a:spcAft>
                      </a:pPr>
                      <a:r>
                        <a:rPr lang="en-IN" sz="700">
                          <a:effectLst/>
                        </a:rPr>
                        <a:t>1</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Custom CNN Architecture</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N</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1.23%</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1.08%</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5.23%</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0.50</a:t>
                      </a:r>
                      <a:endParaRPr lang="en-IN" sz="800">
                        <a:effectLst/>
                        <a:latin typeface="Arial" panose="020B0604020202090204" pitchFamily="34" charset="0"/>
                        <a:ea typeface="Calibri" panose="020F0502020204030204" pitchFamily="34" charset="0"/>
                      </a:endParaRPr>
                    </a:p>
                  </a:txBody>
                  <a:tcPr marL="47837" marR="47837" marT="0" marB="0" anchor="ctr"/>
                </a:tc>
              </a:tr>
              <a:tr h="234580">
                <a:tc>
                  <a:txBody>
                    <a:bodyPr/>
                    <a:lstStyle/>
                    <a:p>
                      <a:pPr algn="ctr">
                        <a:lnSpc>
                          <a:spcPct val="115000"/>
                        </a:lnSpc>
                        <a:spcAft>
                          <a:spcPts val="800"/>
                        </a:spcAft>
                      </a:pPr>
                      <a:r>
                        <a:rPr lang="en-IN" sz="700">
                          <a:effectLst/>
                        </a:rPr>
                        <a:t>2</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Custom CNN Architecture</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Y</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1.24%</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0.99%</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4.86%</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0.49</a:t>
                      </a:r>
                      <a:endParaRPr lang="en-IN" sz="800">
                        <a:effectLst/>
                        <a:latin typeface="Arial" panose="020B0604020202090204" pitchFamily="34" charset="0"/>
                        <a:ea typeface="Calibri" panose="020F0502020204030204" pitchFamily="34" charset="0"/>
                      </a:endParaRPr>
                    </a:p>
                  </a:txBody>
                  <a:tcPr marL="47837" marR="47837" marT="0" marB="0" anchor="ctr"/>
                </a:tc>
              </a:tr>
              <a:tr h="234580">
                <a:tc>
                  <a:txBody>
                    <a:bodyPr/>
                    <a:lstStyle/>
                    <a:p>
                      <a:pPr algn="ctr">
                        <a:lnSpc>
                          <a:spcPct val="115000"/>
                        </a:lnSpc>
                        <a:spcAft>
                          <a:spcPts val="800"/>
                        </a:spcAft>
                      </a:pPr>
                      <a:r>
                        <a:rPr lang="en-IN" sz="700">
                          <a:effectLst/>
                        </a:rPr>
                        <a:t>3</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VGG-16 with pre-trained weights</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N</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99.96%</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29.34%</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60.54%</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dirty="0">
                          <a:effectLst/>
                        </a:rPr>
                        <a:t>0.92</a:t>
                      </a:r>
                      <a:endParaRPr lang="en-IN" sz="800" dirty="0">
                        <a:effectLst/>
                        <a:latin typeface="Arial" panose="020B0604020202090204" pitchFamily="34" charset="0"/>
                        <a:ea typeface="Calibri" panose="020F0502020204030204" pitchFamily="34" charset="0"/>
                      </a:endParaRPr>
                    </a:p>
                  </a:txBody>
                  <a:tcPr marL="47837" marR="47837" marT="0" marB="0" anchor="ctr"/>
                </a:tc>
              </a:tr>
              <a:tr h="234580">
                <a:tc>
                  <a:txBody>
                    <a:bodyPr/>
                    <a:lstStyle/>
                    <a:p>
                      <a:pPr algn="ctr">
                        <a:lnSpc>
                          <a:spcPct val="115000"/>
                        </a:lnSpc>
                        <a:spcAft>
                          <a:spcPts val="800"/>
                        </a:spcAft>
                      </a:pPr>
                      <a:r>
                        <a:rPr lang="en-IN" sz="700">
                          <a:effectLst/>
                        </a:rPr>
                        <a:t>4</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VGG-16 with pre-trained weights</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N</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54.76%</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25.23%</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53.89%</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0.92</a:t>
                      </a:r>
                      <a:endParaRPr lang="en-IN" sz="800">
                        <a:effectLst/>
                        <a:latin typeface="Arial" panose="020B0604020202090204" pitchFamily="34" charset="0"/>
                        <a:ea typeface="Calibri" panose="020F0502020204030204" pitchFamily="34" charset="0"/>
                      </a:endParaRPr>
                    </a:p>
                  </a:txBody>
                  <a:tcPr marL="47837" marR="47837" marT="0" marB="0" anchor="ctr"/>
                </a:tc>
              </a:tr>
              <a:tr h="234580">
                <a:tc>
                  <a:txBody>
                    <a:bodyPr/>
                    <a:lstStyle/>
                    <a:p>
                      <a:pPr algn="ctr">
                        <a:lnSpc>
                          <a:spcPct val="115000"/>
                        </a:lnSpc>
                        <a:spcAft>
                          <a:spcPts val="800"/>
                        </a:spcAft>
                      </a:pPr>
                      <a:r>
                        <a:rPr lang="en-IN" sz="700">
                          <a:effectLst/>
                        </a:rPr>
                        <a:t>5</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VGG-16 with pre-trained weights</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Y</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21.35%</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19.39%</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47.72%</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0.89</a:t>
                      </a:r>
                      <a:endParaRPr lang="en-IN" sz="800">
                        <a:effectLst/>
                        <a:latin typeface="Arial" panose="020B0604020202090204" pitchFamily="34" charset="0"/>
                        <a:ea typeface="Calibri" panose="020F0502020204030204" pitchFamily="34" charset="0"/>
                      </a:endParaRPr>
                    </a:p>
                  </a:txBody>
                  <a:tcPr marL="47837" marR="47837" marT="0" marB="0" anchor="ctr"/>
                </a:tc>
              </a:tr>
              <a:tr h="234580">
                <a:tc>
                  <a:txBody>
                    <a:bodyPr/>
                    <a:lstStyle/>
                    <a:p>
                      <a:pPr algn="ctr">
                        <a:lnSpc>
                          <a:spcPct val="115000"/>
                        </a:lnSpc>
                        <a:spcAft>
                          <a:spcPts val="800"/>
                        </a:spcAft>
                      </a:pPr>
                      <a:r>
                        <a:rPr lang="en-IN" sz="700">
                          <a:effectLst/>
                        </a:rPr>
                        <a:t>6</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Resnet-50 using pre-trained weights</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N</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1.15%</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0.75%</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5.05%</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0.5</a:t>
                      </a:r>
                      <a:endParaRPr lang="en-IN" sz="800">
                        <a:effectLst/>
                        <a:latin typeface="Arial" panose="020B0604020202090204" pitchFamily="34" charset="0"/>
                        <a:ea typeface="Calibri" panose="020F0502020204030204" pitchFamily="34" charset="0"/>
                      </a:endParaRPr>
                    </a:p>
                  </a:txBody>
                  <a:tcPr marL="47837" marR="47837" marT="0" marB="0" anchor="ctr"/>
                </a:tc>
              </a:tr>
              <a:tr h="234580">
                <a:tc>
                  <a:txBody>
                    <a:bodyPr/>
                    <a:lstStyle/>
                    <a:p>
                      <a:pPr algn="ctr">
                        <a:lnSpc>
                          <a:spcPct val="115000"/>
                        </a:lnSpc>
                        <a:spcAft>
                          <a:spcPts val="800"/>
                        </a:spcAft>
                      </a:pPr>
                      <a:r>
                        <a:rPr lang="en-IN" sz="700">
                          <a:effectLst/>
                        </a:rPr>
                        <a:t>7</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Resnet-50 using pre-trained weights</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Y</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1.09%</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0.76%</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5.04%</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0.5</a:t>
                      </a:r>
                      <a:endParaRPr lang="en-IN" sz="800">
                        <a:effectLst/>
                        <a:latin typeface="Arial" panose="020B0604020202090204" pitchFamily="34" charset="0"/>
                        <a:ea typeface="Calibri" panose="020F0502020204030204" pitchFamily="34" charset="0"/>
                      </a:endParaRPr>
                    </a:p>
                  </a:txBody>
                  <a:tcPr marL="47837" marR="47837" marT="0" marB="0" anchor="ctr"/>
                </a:tc>
              </a:tr>
              <a:tr h="234580">
                <a:tc>
                  <a:txBody>
                    <a:bodyPr/>
                    <a:lstStyle/>
                    <a:p>
                      <a:pPr algn="ctr">
                        <a:lnSpc>
                          <a:spcPct val="115000"/>
                        </a:lnSpc>
                        <a:spcAft>
                          <a:spcPts val="800"/>
                        </a:spcAft>
                      </a:pPr>
                      <a:r>
                        <a:rPr lang="en-IN" sz="700">
                          <a:effectLst/>
                        </a:rPr>
                        <a:t>8</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Resnet-50 with all layers trainable</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N</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5.92%</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4.80%</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18.75%</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0.77</a:t>
                      </a:r>
                      <a:endParaRPr lang="en-IN" sz="800">
                        <a:effectLst/>
                        <a:latin typeface="Arial" panose="020B0604020202090204" pitchFamily="34" charset="0"/>
                        <a:ea typeface="Calibri" panose="020F0502020204030204" pitchFamily="34" charset="0"/>
                      </a:endParaRPr>
                    </a:p>
                  </a:txBody>
                  <a:tcPr marL="47837" marR="47837" marT="0" marB="0" anchor="ctr"/>
                </a:tc>
              </a:tr>
              <a:tr h="234580">
                <a:tc>
                  <a:txBody>
                    <a:bodyPr/>
                    <a:lstStyle/>
                    <a:p>
                      <a:pPr algn="ctr">
                        <a:lnSpc>
                          <a:spcPct val="115000"/>
                        </a:lnSpc>
                        <a:spcAft>
                          <a:spcPts val="800"/>
                        </a:spcAft>
                      </a:pPr>
                      <a:r>
                        <a:rPr lang="en-IN" sz="700">
                          <a:effectLst/>
                        </a:rPr>
                        <a:t>9</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dirty="0">
                          <a:effectLst/>
                        </a:rPr>
                        <a:t>Mobilenet V2 with pre-trained weights</a:t>
                      </a:r>
                      <a:endParaRPr lang="en-IN" sz="800" dirty="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N</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99.96%</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71.40%</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93.65%</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0.99</a:t>
                      </a:r>
                      <a:endParaRPr lang="en-IN" sz="800">
                        <a:effectLst/>
                        <a:latin typeface="Arial" panose="020B0604020202090204" pitchFamily="34" charset="0"/>
                        <a:ea typeface="Calibri" panose="020F0502020204030204" pitchFamily="34" charset="0"/>
                      </a:endParaRPr>
                    </a:p>
                  </a:txBody>
                  <a:tcPr marL="47837" marR="47837" marT="0" marB="0" anchor="ctr"/>
                </a:tc>
              </a:tr>
              <a:tr h="234580">
                <a:tc>
                  <a:txBody>
                    <a:bodyPr/>
                    <a:lstStyle/>
                    <a:p>
                      <a:pPr algn="ctr">
                        <a:lnSpc>
                          <a:spcPct val="115000"/>
                        </a:lnSpc>
                        <a:spcAft>
                          <a:spcPts val="800"/>
                        </a:spcAft>
                      </a:pPr>
                      <a:r>
                        <a:rPr lang="en-IN" sz="700">
                          <a:effectLst/>
                        </a:rPr>
                        <a:t>10</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dirty="0">
                          <a:effectLst/>
                        </a:rPr>
                        <a:t>Mobilenet V2 with pre-trained weights</a:t>
                      </a:r>
                      <a:endParaRPr lang="en-IN" sz="800" dirty="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Y</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74.9%</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65.78%</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91.53%</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0.99</a:t>
                      </a:r>
                      <a:endParaRPr lang="en-IN" sz="800">
                        <a:effectLst/>
                        <a:latin typeface="Arial" panose="020B0604020202090204" pitchFamily="34" charset="0"/>
                        <a:ea typeface="Calibri" panose="020F0502020204030204" pitchFamily="34" charset="0"/>
                      </a:endParaRPr>
                    </a:p>
                  </a:txBody>
                  <a:tcPr marL="47837" marR="47837" marT="0" marB="0" anchor="ctr"/>
                </a:tc>
              </a:tr>
              <a:tr h="356832">
                <a:tc>
                  <a:txBody>
                    <a:bodyPr/>
                    <a:lstStyle/>
                    <a:p>
                      <a:pPr algn="ctr">
                        <a:lnSpc>
                          <a:spcPct val="115000"/>
                        </a:lnSpc>
                        <a:spcAft>
                          <a:spcPts val="800"/>
                        </a:spcAft>
                      </a:pPr>
                      <a:r>
                        <a:rPr lang="en-IN" sz="700">
                          <a:effectLst/>
                        </a:rPr>
                        <a:t>11</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dirty="0">
                          <a:effectLst/>
                        </a:rPr>
                        <a:t>Mobilenet V2 with pre-trained weights on 90:10 split</a:t>
                      </a:r>
                      <a:endParaRPr lang="en-IN" sz="800" dirty="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N</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98.9%</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67.10%</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91.2%</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0.99</a:t>
                      </a:r>
                      <a:endParaRPr lang="en-IN" sz="800">
                        <a:effectLst/>
                        <a:latin typeface="Arial" panose="020B0604020202090204" pitchFamily="34" charset="0"/>
                        <a:ea typeface="Calibri" panose="020F0502020204030204" pitchFamily="34" charset="0"/>
                      </a:endParaRPr>
                    </a:p>
                  </a:txBody>
                  <a:tcPr marL="47837" marR="47837" marT="0" marB="0" anchor="ctr"/>
                </a:tc>
              </a:tr>
              <a:tr h="356832">
                <a:tc>
                  <a:txBody>
                    <a:bodyPr/>
                    <a:lstStyle/>
                    <a:p>
                      <a:pPr algn="ctr">
                        <a:lnSpc>
                          <a:spcPct val="115000"/>
                        </a:lnSpc>
                        <a:spcAft>
                          <a:spcPts val="800"/>
                        </a:spcAft>
                      </a:pPr>
                      <a:r>
                        <a:rPr lang="en-IN" sz="700">
                          <a:effectLst/>
                        </a:rPr>
                        <a:t>12</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dirty="0">
                          <a:effectLst/>
                        </a:rPr>
                        <a:t>Mobilenet V2 with pre-trained weights on 90:10 split</a:t>
                      </a:r>
                      <a:endParaRPr lang="en-IN" sz="800" dirty="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Y</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71.62%</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65.12%</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91.94%</a:t>
                      </a:r>
                      <a:endParaRPr lang="en-IN" sz="800">
                        <a:effectLst/>
                        <a:latin typeface="Arial" panose="020B060402020209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dirty="0">
                          <a:effectLst/>
                        </a:rPr>
                        <a:t>0.99</a:t>
                      </a:r>
                      <a:endParaRPr lang="en-IN" sz="800" dirty="0">
                        <a:effectLst/>
                        <a:latin typeface="Arial" panose="020B0604020202090204" pitchFamily="34" charset="0"/>
                        <a:ea typeface="Calibri" panose="020F0502020204030204" pitchFamily="34" charset="0"/>
                      </a:endParaRPr>
                    </a:p>
                  </a:txBody>
                  <a:tcPr marL="47837" marR="47837" marT="0" marB="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34;p47"/>
          <p:cNvSpPr txBox="1">
            <a:spLocks noGrp="1"/>
          </p:cNvSpPr>
          <p:nvPr>
            <p:ph type="title"/>
          </p:nvPr>
        </p:nvSpPr>
        <p:spPr>
          <a:xfrm>
            <a:off x="664476" y="1878632"/>
            <a:ext cx="4252800" cy="10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dirty="0"/>
              <a:t>THANKS</a:t>
            </a:r>
            <a:endParaRPr sz="6000" dirty="0"/>
          </a:p>
        </p:txBody>
      </p:sp>
      <p:grpSp>
        <p:nvGrpSpPr>
          <p:cNvPr id="4" name="Google Shape;816;p47"/>
          <p:cNvGrpSpPr/>
          <p:nvPr/>
        </p:nvGrpSpPr>
        <p:grpSpPr>
          <a:xfrm>
            <a:off x="4977138" y="539392"/>
            <a:ext cx="3880529" cy="4064682"/>
            <a:chOff x="4977138" y="539392"/>
            <a:chExt cx="3880529" cy="4064682"/>
          </a:xfrm>
        </p:grpSpPr>
        <p:grpSp>
          <p:nvGrpSpPr>
            <p:cNvPr id="5" name="Google Shape;817;p47"/>
            <p:cNvGrpSpPr/>
            <p:nvPr/>
          </p:nvGrpSpPr>
          <p:grpSpPr>
            <a:xfrm>
              <a:off x="4977138" y="1616275"/>
              <a:ext cx="1441963" cy="1477044"/>
              <a:chOff x="6518672" y="2803010"/>
              <a:chExt cx="869281" cy="890429"/>
            </a:xfrm>
          </p:grpSpPr>
          <p:sp>
            <p:nvSpPr>
              <p:cNvPr id="20" name="Google Shape;818;p47"/>
              <p:cNvSpPr/>
              <p:nvPr/>
            </p:nvSpPr>
            <p:spPr>
              <a:xfrm>
                <a:off x="6518672" y="2803010"/>
                <a:ext cx="869281" cy="890429"/>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819;p47"/>
              <p:cNvSpPr/>
              <p:nvPr/>
            </p:nvSpPr>
            <p:spPr>
              <a:xfrm>
                <a:off x="6826344" y="3129770"/>
                <a:ext cx="235122" cy="232461"/>
              </a:xfrm>
              <a:custGeom>
                <a:avLst/>
                <a:gdLst/>
                <a:ahLst/>
                <a:cxnLst/>
                <a:rect l="l" t="t" r="r" b="b"/>
                <a:pathLst>
                  <a:path w="4395" h="4341" extrusionOk="0">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 name="Google Shape;820;p47"/>
            <p:cNvSpPr/>
            <p:nvPr/>
          </p:nvSpPr>
          <p:spPr>
            <a:xfrm>
              <a:off x="6744285" y="539392"/>
              <a:ext cx="987022" cy="987878"/>
            </a:xfrm>
            <a:custGeom>
              <a:avLst/>
              <a:gdLst/>
              <a:ahLst/>
              <a:cxnLst/>
              <a:rect l="l" t="t" r="r" b="b"/>
              <a:pathLst>
                <a:path w="11122" h="11121" extrusionOk="0">
                  <a:moveTo>
                    <a:pt x="5530" y="2467"/>
                  </a:moveTo>
                  <a:cubicBezTo>
                    <a:pt x="7220" y="2467"/>
                    <a:pt x="8627" y="3751"/>
                    <a:pt x="8681" y="5452"/>
                  </a:cubicBezTo>
                  <a:lnTo>
                    <a:pt x="8681" y="5886"/>
                  </a:lnTo>
                  <a:cubicBezTo>
                    <a:pt x="8626" y="6483"/>
                    <a:pt x="8409" y="6971"/>
                    <a:pt x="8111" y="7378"/>
                  </a:cubicBezTo>
                  <a:lnTo>
                    <a:pt x="8084" y="7432"/>
                  </a:lnTo>
                  <a:cubicBezTo>
                    <a:pt x="8030" y="7486"/>
                    <a:pt x="7975" y="7513"/>
                    <a:pt x="7948" y="7595"/>
                  </a:cubicBezTo>
                  <a:cubicBezTo>
                    <a:pt x="7596" y="7974"/>
                    <a:pt x="7189" y="8273"/>
                    <a:pt x="6728" y="8436"/>
                  </a:cubicBezTo>
                  <a:cubicBezTo>
                    <a:pt x="6646" y="8463"/>
                    <a:pt x="6592" y="8517"/>
                    <a:pt x="6511" y="8517"/>
                  </a:cubicBezTo>
                  <a:cubicBezTo>
                    <a:pt x="6266" y="8571"/>
                    <a:pt x="6050" y="8598"/>
                    <a:pt x="5805" y="8652"/>
                  </a:cubicBezTo>
                  <a:lnTo>
                    <a:pt x="5507" y="8652"/>
                  </a:lnTo>
                  <a:cubicBezTo>
                    <a:pt x="3825" y="8571"/>
                    <a:pt x="2551" y="7323"/>
                    <a:pt x="2469" y="5696"/>
                  </a:cubicBezTo>
                  <a:cubicBezTo>
                    <a:pt x="2415" y="3987"/>
                    <a:pt x="3744" y="2550"/>
                    <a:pt x="5426" y="2468"/>
                  </a:cubicBezTo>
                  <a:cubicBezTo>
                    <a:pt x="5461" y="2467"/>
                    <a:pt x="5495" y="2467"/>
                    <a:pt x="5530" y="2467"/>
                  </a:cubicBezTo>
                  <a:close/>
                  <a:moveTo>
                    <a:pt x="5561" y="0"/>
                  </a:moveTo>
                  <a:lnTo>
                    <a:pt x="5046" y="27"/>
                  </a:lnTo>
                  <a:lnTo>
                    <a:pt x="4965" y="27"/>
                  </a:lnTo>
                  <a:cubicBezTo>
                    <a:pt x="4829" y="27"/>
                    <a:pt x="4802" y="109"/>
                    <a:pt x="4802" y="244"/>
                  </a:cubicBezTo>
                  <a:lnTo>
                    <a:pt x="4802" y="814"/>
                  </a:lnTo>
                  <a:cubicBezTo>
                    <a:pt x="4802" y="841"/>
                    <a:pt x="4802" y="868"/>
                    <a:pt x="4748" y="868"/>
                  </a:cubicBezTo>
                  <a:cubicBezTo>
                    <a:pt x="4449" y="922"/>
                    <a:pt x="4124" y="1004"/>
                    <a:pt x="3798" y="1112"/>
                  </a:cubicBezTo>
                  <a:cubicBezTo>
                    <a:pt x="3771" y="1112"/>
                    <a:pt x="3744" y="1112"/>
                    <a:pt x="3744" y="1085"/>
                  </a:cubicBezTo>
                  <a:cubicBezTo>
                    <a:pt x="3635" y="922"/>
                    <a:pt x="3527" y="732"/>
                    <a:pt x="3473" y="570"/>
                  </a:cubicBezTo>
                  <a:cubicBezTo>
                    <a:pt x="3411" y="487"/>
                    <a:pt x="3348" y="451"/>
                    <a:pt x="3286" y="451"/>
                  </a:cubicBezTo>
                  <a:cubicBezTo>
                    <a:pt x="3267" y="451"/>
                    <a:pt x="3248" y="455"/>
                    <a:pt x="3229" y="461"/>
                  </a:cubicBezTo>
                  <a:cubicBezTo>
                    <a:pt x="3012" y="570"/>
                    <a:pt x="2822" y="678"/>
                    <a:pt x="2632" y="814"/>
                  </a:cubicBezTo>
                  <a:cubicBezTo>
                    <a:pt x="2523" y="868"/>
                    <a:pt x="2523" y="949"/>
                    <a:pt x="2551" y="1031"/>
                  </a:cubicBezTo>
                  <a:cubicBezTo>
                    <a:pt x="2632" y="1166"/>
                    <a:pt x="2713" y="1356"/>
                    <a:pt x="2795" y="1492"/>
                  </a:cubicBezTo>
                  <a:cubicBezTo>
                    <a:pt x="2822" y="1519"/>
                    <a:pt x="2822" y="1546"/>
                    <a:pt x="2849" y="1627"/>
                  </a:cubicBezTo>
                  <a:cubicBezTo>
                    <a:pt x="2551" y="1817"/>
                    <a:pt x="2279" y="2061"/>
                    <a:pt x="2035" y="2333"/>
                  </a:cubicBezTo>
                  <a:cubicBezTo>
                    <a:pt x="1872" y="2197"/>
                    <a:pt x="1710" y="2089"/>
                    <a:pt x="1547" y="1953"/>
                  </a:cubicBezTo>
                  <a:cubicBezTo>
                    <a:pt x="1510" y="1929"/>
                    <a:pt x="1468" y="1915"/>
                    <a:pt x="1428" y="1915"/>
                  </a:cubicBezTo>
                  <a:cubicBezTo>
                    <a:pt x="1379" y="1915"/>
                    <a:pt x="1333" y="1935"/>
                    <a:pt x="1303" y="1980"/>
                  </a:cubicBezTo>
                  <a:cubicBezTo>
                    <a:pt x="1167" y="2197"/>
                    <a:pt x="1004" y="2360"/>
                    <a:pt x="869" y="2577"/>
                  </a:cubicBezTo>
                  <a:cubicBezTo>
                    <a:pt x="787" y="2631"/>
                    <a:pt x="815" y="2740"/>
                    <a:pt x="896" y="2794"/>
                  </a:cubicBezTo>
                  <a:cubicBezTo>
                    <a:pt x="1059" y="2929"/>
                    <a:pt x="1194" y="3038"/>
                    <a:pt x="1357" y="3146"/>
                  </a:cubicBezTo>
                  <a:lnTo>
                    <a:pt x="1411" y="3173"/>
                  </a:lnTo>
                  <a:cubicBezTo>
                    <a:pt x="1330" y="3336"/>
                    <a:pt x="1221" y="3526"/>
                    <a:pt x="1167" y="3662"/>
                  </a:cubicBezTo>
                  <a:lnTo>
                    <a:pt x="950" y="4150"/>
                  </a:lnTo>
                  <a:lnTo>
                    <a:pt x="923" y="4150"/>
                  </a:lnTo>
                  <a:cubicBezTo>
                    <a:pt x="733" y="4123"/>
                    <a:pt x="543" y="4096"/>
                    <a:pt x="353" y="4069"/>
                  </a:cubicBezTo>
                  <a:cubicBezTo>
                    <a:pt x="330" y="4057"/>
                    <a:pt x="307" y="4051"/>
                    <a:pt x="286" y="4051"/>
                  </a:cubicBezTo>
                  <a:cubicBezTo>
                    <a:pt x="212" y="4051"/>
                    <a:pt x="158" y="4119"/>
                    <a:pt x="137" y="4204"/>
                  </a:cubicBezTo>
                  <a:cubicBezTo>
                    <a:pt x="109" y="4258"/>
                    <a:pt x="109" y="4367"/>
                    <a:pt x="82" y="4421"/>
                  </a:cubicBezTo>
                  <a:cubicBezTo>
                    <a:pt x="28" y="4557"/>
                    <a:pt x="1" y="4747"/>
                    <a:pt x="1" y="4882"/>
                  </a:cubicBezTo>
                  <a:lnTo>
                    <a:pt x="1" y="4937"/>
                  </a:lnTo>
                  <a:cubicBezTo>
                    <a:pt x="28" y="5018"/>
                    <a:pt x="109" y="5072"/>
                    <a:pt x="164" y="5072"/>
                  </a:cubicBezTo>
                  <a:cubicBezTo>
                    <a:pt x="272" y="5072"/>
                    <a:pt x="408" y="5099"/>
                    <a:pt x="516" y="5154"/>
                  </a:cubicBezTo>
                  <a:cubicBezTo>
                    <a:pt x="625" y="5181"/>
                    <a:pt x="679" y="5181"/>
                    <a:pt x="787" y="5208"/>
                  </a:cubicBezTo>
                  <a:lnTo>
                    <a:pt x="815" y="6293"/>
                  </a:lnTo>
                  <a:lnTo>
                    <a:pt x="787" y="6293"/>
                  </a:lnTo>
                  <a:cubicBezTo>
                    <a:pt x="625" y="6320"/>
                    <a:pt x="435" y="6401"/>
                    <a:pt x="245" y="6428"/>
                  </a:cubicBezTo>
                  <a:cubicBezTo>
                    <a:pt x="137" y="6455"/>
                    <a:pt x="109" y="6510"/>
                    <a:pt x="82" y="6564"/>
                  </a:cubicBezTo>
                  <a:lnTo>
                    <a:pt x="82" y="6645"/>
                  </a:lnTo>
                  <a:lnTo>
                    <a:pt x="82" y="6672"/>
                  </a:lnTo>
                  <a:cubicBezTo>
                    <a:pt x="137" y="6862"/>
                    <a:pt x="164" y="7079"/>
                    <a:pt x="245" y="7269"/>
                  </a:cubicBezTo>
                  <a:cubicBezTo>
                    <a:pt x="265" y="7370"/>
                    <a:pt x="315" y="7426"/>
                    <a:pt x="395" y="7426"/>
                  </a:cubicBezTo>
                  <a:cubicBezTo>
                    <a:pt x="423" y="7426"/>
                    <a:pt x="454" y="7419"/>
                    <a:pt x="489" y="7405"/>
                  </a:cubicBezTo>
                  <a:cubicBezTo>
                    <a:pt x="543" y="7378"/>
                    <a:pt x="625" y="7378"/>
                    <a:pt x="679" y="7351"/>
                  </a:cubicBezTo>
                  <a:lnTo>
                    <a:pt x="1086" y="7242"/>
                  </a:lnTo>
                  <a:cubicBezTo>
                    <a:pt x="1221" y="7595"/>
                    <a:pt x="1384" y="7893"/>
                    <a:pt x="1601" y="8191"/>
                  </a:cubicBezTo>
                  <a:cubicBezTo>
                    <a:pt x="1438" y="8327"/>
                    <a:pt x="1249" y="8463"/>
                    <a:pt x="1113" y="8625"/>
                  </a:cubicBezTo>
                  <a:cubicBezTo>
                    <a:pt x="1059" y="8707"/>
                    <a:pt x="1032" y="8815"/>
                    <a:pt x="1086" y="8869"/>
                  </a:cubicBezTo>
                  <a:cubicBezTo>
                    <a:pt x="1113" y="8897"/>
                    <a:pt x="1113" y="8951"/>
                    <a:pt x="1167" y="8978"/>
                  </a:cubicBezTo>
                  <a:cubicBezTo>
                    <a:pt x="1303" y="9114"/>
                    <a:pt x="1411" y="9276"/>
                    <a:pt x="1520" y="9412"/>
                  </a:cubicBezTo>
                  <a:cubicBezTo>
                    <a:pt x="1561" y="9466"/>
                    <a:pt x="1608" y="9493"/>
                    <a:pt x="1655" y="9493"/>
                  </a:cubicBezTo>
                  <a:cubicBezTo>
                    <a:pt x="1703" y="9493"/>
                    <a:pt x="1750" y="9466"/>
                    <a:pt x="1791" y="9412"/>
                  </a:cubicBezTo>
                  <a:cubicBezTo>
                    <a:pt x="1872" y="9385"/>
                    <a:pt x="1900" y="9303"/>
                    <a:pt x="1981" y="9276"/>
                  </a:cubicBezTo>
                  <a:cubicBezTo>
                    <a:pt x="2062" y="9168"/>
                    <a:pt x="2171" y="9114"/>
                    <a:pt x="2279" y="9005"/>
                  </a:cubicBezTo>
                  <a:cubicBezTo>
                    <a:pt x="2415" y="9114"/>
                    <a:pt x="2551" y="9249"/>
                    <a:pt x="2686" y="9358"/>
                  </a:cubicBezTo>
                  <a:cubicBezTo>
                    <a:pt x="2822" y="9439"/>
                    <a:pt x="2985" y="9548"/>
                    <a:pt x="3120" y="9656"/>
                  </a:cubicBezTo>
                  <a:lnTo>
                    <a:pt x="3120" y="9683"/>
                  </a:lnTo>
                  <a:cubicBezTo>
                    <a:pt x="3066" y="9846"/>
                    <a:pt x="2957" y="10063"/>
                    <a:pt x="2876" y="10226"/>
                  </a:cubicBezTo>
                  <a:cubicBezTo>
                    <a:pt x="2849" y="10334"/>
                    <a:pt x="2849" y="10388"/>
                    <a:pt x="2957" y="10470"/>
                  </a:cubicBezTo>
                  <a:cubicBezTo>
                    <a:pt x="3147" y="10578"/>
                    <a:pt x="3391" y="10660"/>
                    <a:pt x="3635" y="10768"/>
                  </a:cubicBezTo>
                  <a:cubicBezTo>
                    <a:pt x="3661" y="10775"/>
                    <a:pt x="3684" y="10778"/>
                    <a:pt x="3704" y="10778"/>
                  </a:cubicBezTo>
                  <a:cubicBezTo>
                    <a:pt x="3768" y="10778"/>
                    <a:pt x="3805" y="10743"/>
                    <a:pt x="3825" y="10660"/>
                  </a:cubicBezTo>
                  <a:cubicBezTo>
                    <a:pt x="3880" y="10578"/>
                    <a:pt x="3934" y="10470"/>
                    <a:pt x="3961" y="10361"/>
                  </a:cubicBezTo>
                  <a:cubicBezTo>
                    <a:pt x="4015" y="10253"/>
                    <a:pt x="4042" y="10199"/>
                    <a:pt x="4097" y="10090"/>
                  </a:cubicBezTo>
                  <a:cubicBezTo>
                    <a:pt x="4449" y="10199"/>
                    <a:pt x="4748" y="10253"/>
                    <a:pt x="5100" y="10307"/>
                  </a:cubicBezTo>
                  <a:lnTo>
                    <a:pt x="5154" y="10307"/>
                  </a:lnTo>
                  <a:lnTo>
                    <a:pt x="5182" y="10931"/>
                  </a:lnTo>
                  <a:cubicBezTo>
                    <a:pt x="5182" y="11067"/>
                    <a:pt x="5263" y="11121"/>
                    <a:pt x="5371" y="11121"/>
                  </a:cubicBezTo>
                  <a:cubicBezTo>
                    <a:pt x="5588" y="11121"/>
                    <a:pt x="5833" y="11121"/>
                    <a:pt x="6077" y="11067"/>
                  </a:cubicBezTo>
                  <a:lnTo>
                    <a:pt x="6158" y="11067"/>
                  </a:lnTo>
                  <a:cubicBezTo>
                    <a:pt x="6212" y="11039"/>
                    <a:pt x="6212" y="11012"/>
                    <a:pt x="6239" y="10931"/>
                  </a:cubicBezTo>
                  <a:lnTo>
                    <a:pt x="6239" y="10904"/>
                  </a:lnTo>
                  <a:lnTo>
                    <a:pt x="6239" y="10524"/>
                  </a:lnTo>
                  <a:lnTo>
                    <a:pt x="6239" y="10334"/>
                  </a:lnTo>
                  <a:lnTo>
                    <a:pt x="6239" y="10253"/>
                  </a:lnTo>
                  <a:cubicBezTo>
                    <a:pt x="6321" y="10253"/>
                    <a:pt x="6348" y="10226"/>
                    <a:pt x="6402" y="10226"/>
                  </a:cubicBezTo>
                  <a:cubicBezTo>
                    <a:pt x="6728" y="10171"/>
                    <a:pt x="6999" y="10090"/>
                    <a:pt x="7297" y="9982"/>
                  </a:cubicBezTo>
                  <a:cubicBezTo>
                    <a:pt x="7297" y="9982"/>
                    <a:pt x="7297" y="10036"/>
                    <a:pt x="7324" y="10036"/>
                  </a:cubicBezTo>
                  <a:cubicBezTo>
                    <a:pt x="7433" y="10199"/>
                    <a:pt x="7514" y="10361"/>
                    <a:pt x="7596" y="10524"/>
                  </a:cubicBezTo>
                  <a:cubicBezTo>
                    <a:pt x="7658" y="10607"/>
                    <a:pt x="7688" y="10642"/>
                    <a:pt x="7748" y="10642"/>
                  </a:cubicBezTo>
                  <a:cubicBezTo>
                    <a:pt x="7766" y="10642"/>
                    <a:pt x="7787" y="10639"/>
                    <a:pt x="7813" y="10633"/>
                  </a:cubicBezTo>
                  <a:cubicBezTo>
                    <a:pt x="7840" y="10633"/>
                    <a:pt x="7840" y="10633"/>
                    <a:pt x="7867" y="10605"/>
                  </a:cubicBezTo>
                  <a:cubicBezTo>
                    <a:pt x="7975" y="10578"/>
                    <a:pt x="8084" y="10497"/>
                    <a:pt x="8192" y="10470"/>
                  </a:cubicBezTo>
                  <a:cubicBezTo>
                    <a:pt x="8274" y="10388"/>
                    <a:pt x="8382" y="10361"/>
                    <a:pt x="8491" y="10307"/>
                  </a:cubicBezTo>
                  <a:cubicBezTo>
                    <a:pt x="8572" y="10226"/>
                    <a:pt x="8572" y="10171"/>
                    <a:pt x="8545" y="10063"/>
                  </a:cubicBezTo>
                  <a:cubicBezTo>
                    <a:pt x="8518" y="10036"/>
                    <a:pt x="8518" y="9954"/>
                    <a:pt x="8491" y="9927"/>
                  </a:cubicBezTo>
                  <a:cubicBezTo>
                    <a:pt x="8409" y="9792"/>
                    <a:pt x="8355" y="9629"/>
                    <a:pt x="8247" y="9493"/>
                  </a:cubicBezTo>
                  <a:cubicBezTo>
                    <a:pt x="8382" y="9385"/>
                    <a:pt x="8518" y="9276"/>
                    <a:pt x="8653" y="9141"/>
                  </a:cubicBezTo>
                  <a:cubicBezTo>
                    <a:pt x="8735" y="9086"/>
                    <a:pt x="8789" y="9032"/>
                    <a:pt x="8870" y="8978"/>
                  </a:cubicBezTo>
                  <a:lnTo>
                    <a:pt x="9060" y="8761"/>
                  </a:lnTo>
                  <a:lnTo>
                    <a:pt x="9087" y="8815"/>
                  </a:lnTo>
                  <a:cubicBezTo>
                    <a:pt x="9277" y="8897"/>
                    <a:pt x="9413" y="9032"/>
                    <a:pt x="9576" y="9141"/>
                  </a:cubicBezTo>
                  <a:cubicBezTo>
                    <a:pt x="9626" y="9178"/>
                    <a:pt x="9665" y="9199"/>
                    <a:pt x="9700" y="9199"/>
                  </a:cubicBezTo>
                  <a:cubicBezTo>
                    <a:pt x="9740" y="9199"/>
                    <a:pt x="9776" y="9172"/>
                    <a:pt x="9820" y="9114"/>
                  </a:cubicBezTo>
                  <a:cubicBezTo>
                    <a:pt x="9847" y="9086"/>
                    <a:pt x="9847" y="9032"/>
                    <a:pt x="9874" y="9032"/>
                  </a:cubicBezTo>
                  <a:cubicBezTo>
                    <a:pt x="10010" y="8869"/>
                    <a:pt x="10118" y="8707"/>
                    <a:pt x="10254" y="8544"/>
                  </a:cubicBezTo>
                  <a:cubicBezTo>
                    <a:pt x="10281" y="8463"/>
                    <a:pt x="10281" y="8408"/>
                    <a:pt x="10254" y="8327"/>
                  </a:cubicBezTo>
                  <a:lnTo>
                    <a:pt x="10227" y="8300"/>
                  </a:lnTo>
                  <a:cubicBezTo>
                    <a:pt x="10145" y="8219"/>
                    <a:pt x="10091" y="8191"/>
                    <a:pt x="9982" y="8137"/>
                  </a:cubicBezTo>
                  <a:cubicBezTo>
                    <a:pt x="9901" y="8056"/>
                    <a:pt x="9820" y="8002"/>
                    <a:pt x="9738" y="7947"/>
                  </a:cubicBezTo>
                  <a:lnTo>
                    <a:pt x="9711" y="7920"/>
                  </a:lnTo>
                  <a:lnTo>
                    <a:pt x="9820" y="7730"/>
                  </a:lnTo>
                  <a:cubicBezTo>
                    <a:pt x="9847" y="7676"/>
                    <a:pt x="9847" y="7649"/>
                    <a:pt x="9874" y="7622"/>
                  </a:cubicBezTo>
                  <a:cubicBezTo>
                    <a:pt x="9982" y="7405"/>
                    <a:pt x="10091" y="7188"/>
                    <a:pt x="10145" y="6971"/>
                  </a:cubicBezTo>
                  <a:lnTo>
                    <a:pt x="10661" y="7079"/>
                  </a:lnTo>
                  <a:cubicBezTo>
                    <a:pt x="10688" y="7079"/>
                    <a:pt x="10769" y="7079"/>
                    <a:pt x="10796" y="7106"/>
                  </a:cubicBezTo>
                  <a:cubicBezTo>
                    <a:pt x="10810" y="7111"/>
                    <a:pt x="10824" y="7113"/>
                    <a:pt x="10838" y="7113"/>
                  </a:cubicBezTo>
                  <a:cubicBezTo>
                    <a:pt x="10904" y="7113"/>
                    <a:pt x="10964" y="7061"/>
                    <a:pt x="10986" y="6971"/>
                  </a:cubicBezTo>
                  <a:cubicBezTo>
                    <a:pt x="11040" y="6917"/>
                    <a:pt x="11040" y="6808"/>
                    <a:pt x="11067" y="6727"/>
                  </a:cubicBezTo>
                  <a:cubicBezTo>
                    <a:pt x="11095" y="6591"/>
                    <a:pt x="11122" y="6428"/>
                    <a:pt x="11122" y="6293"/>
                  </a:cubicBezTo>
                  <a:lnTo>
                    <a:pt x="11122" y="6184"/>
                  </a:lnTo>
                  <a:cubicBezTo>
                    <a:pt x="11095" y="6130"/>
                    <a:pt x="11013" y="6103"/>
                    <a:pt x="10959" y="6103"/>
                  </a:cubicBezTo>
                  <a:cubicBezTo>
                    <a:pt x="10823" y="6049"/>
                    <a:pt x="10715" y="6049"/>
                    <a:pt x="10579" y="6021"/>
                  </a:cubicBezTo>
                  <a:cubicBezTo>
                    <a:pt x="10525" y="6021"/>
                    <a:pt x="10444" y="5994"/>
                    <a:pt x="10389" y="5994"/>
                  </a:cubicBezTo>
                  <a:lnTo>
                    <a:pt x="10389" y="5452"/>
                  </a:lnTo>
                  <a:cubicBezTo>
                    <a:pt x="10389" y="5289"/>
                    <a:pt x="10335" y="5099"/>
                    <a:pt x="10335" y="4909"/>
                  </a:cubicBezTo>
                  <a:cubicBezTo>
                    <a:pt x="10552" y="4828"/>
                    <a:pt x="10742" y="4801"/>
                    <a:pt x="10932" y="4747"/>
                  </a:cubicBezTo>
                  <a:cubicBezTo>
                    <a:pt x="10932" y="4665"/>
                    <a:pt x="10986" y="4638"/>
                    <a:pt x="11013" y="4530"/>
                  </a:cubicBezTo>
                  <a:lnTo>
                    <a:pt x="11013" y="4448"/>
                  </a:lnTo>
                  <a:cubicBezTo>
                    <a:pt x="11013" y="4394"/>
                    <a:pt x="10986" y="4367"/>
                    <a:pt x="10986" y="4340"/>
                  </a:cubicBezTo>
                  <a:cubicBezTo>
                    <a:pt x="10959" y="4231"/>
                    <a:pt x="10932" y="4096"/>
                    <a:pt x="10878" y="3987"/>
                  </a:cubicBezTo>
                  <a:cubicBezTo>
                    <a:pt x="10850" y="3933"/>
                    <a:pt x="10850" y="3852"/>
                    <a:pt x="10823" y="3797"/>
                  </a:cubicBezTo>
                  <a:cubicBezTo>
                    <a:pt x="10803" y="3714"/>
                    <a:pt x="10750" y="3679"/>
                    <a:pt x="10678" y="3679"/>
                  </a:cubicBezTo>
                  <a:cubicBezTo>
                    <a:pt x="10656" y="3679"/>
                    <a:pt x="10632" y="3682"/>
                    <a:pt x="10606" y="3689"/>
                  </a:cubicBezTo>
                  <a:cubicBezTo>
                    <a:pt x="10416" y="3716"/>
                    <a:pt x="10254" y="3797"/>
                    <a:pt x="10037" y="3824"/>
                  </a:cubicBezTo>
                  <a:cubicBezTo>
                    <a:pt x="10010" y="3824"/>
                    <a:pt x="9982" y="3824"/>
                    <a:pt x="9982" y="3797"/>
                  </a:cubicBezTo>
                  <a:cubicBezTo>
                    <a:pt x="9874" y="3580"/>
                    <a:pt x="9793" y="3390"/>
                    <a:pt x="9711" y="3201"/>
                  </a:cubicBezTo>
                  <a:lnTo>
                    <a:pt x="9494" y="2902"/>
                  </a:lnTo>
                  <a:lnTo>
                    <a:pt x="9521" y="2875"/>
                  </a:lnTo>
                  <a:cubicBezTo>
                    <a:pt x="9657" y="2740"/>
                    <a:pt x="9847" y="2604"/>
                    <a:pt x="9982" y="2468"/>
                  </a:cubicBezTo>
                  <a:cubicBezTo>
                    <a:pt x="10037" y="2387"/>
                    <a:pt x="10064" y="2333"/>
                    <a:pt x="10010" y="2224"/>
                  </a:cubicBezTo>
                  <a:cubicBezTo>
                    <a:pt x="9982" y="2170"/>
                    <a:pt x="9901" y="2116"/>
                    <a:pt x="9874" y="2061"/>
                  </a:cubicBezTo>
                  <a:cubicBezTo>
                    <a:pt x="9765" y="1926"/>
                    <a:pt x="9657" y="1817"/>
                    <a:pt x="9521" y="1682"/>
                  </a:cubicBezTo>
                  <a:cubicBezTo>
                    <a:pt x="9494" y="1655"/>
                    <a:pt x="9454" y="1641"/>
                    <a:pt x="9413" y="1641"/>
                  </a:cubicBezTo>
                  <a:cubicBezTo>
                    <a:pt x="9372" y="1641"/>
                    <a:pt x="9331" y="1655"/>
                    <a:pt x="9304" y="1682"/>
                  </a:cubicBezTo>
                  <a:cubicBezTo>
                    <a:pt x="9169" y="1790"/>
                    <a:pt x="9060" y="1899"/>
                    <a:pt x="8925" y="1980"/>
                  </a:cubicBezTo>
                  <a:cubicBezTo>
                    <a:pt x="8898" y="2034"/>
                    <a:pt x="8843" y="2061"/>
                    <a:pt x="8789" y="2089"/>
                  </a:cubicBezTo>
                  <a:cubicBezTo>
                    <a:pt x="8518" y="1844"/>
                    <a:pt x="8247" y="1655"/>
                    <a:pt x="7948" y="1438"/>
                  </a:cubicBezTo>
                  <a:cubicBezTo>
                    <a:pt x="7948" y="1410"/>
                    <a:pt x="7948" y="1410"/>
                    <a:pt x="7975" y="1383"/>
                  </a:cubicBezTo>
                  <a:cubicBezTo>
                    <a:pt x="8030" y="1221"/>
                    <a:pt x="8111" y="1004"/>
                    <a:pt x="8219" y="841"/>
                  </a:cubicBezTo>
                  <a:cubicBezTo>
                    <a:pt x="8247" y="732"/>
                    <a:pt x="8247" y="624"/>
                    <a:pt x="8111" y="597"/>
                  </a:cubicBezTo>
                  <a:cubicBezTo>
                    <a:pt x="8002" y="542"/>
                    <a:pt x="7867" y="488"/>
                    <a:pt x="7785" y="434"/>
                  </a:cubicBezTo>
                  <a:lnTo>
                    <a:pt x="7460" y="325"/>
                  </a:lnTo>
                  <a:cubicBezTo>
                    <a:pt x="7441" y="319"/>
                    <a:pt x="7422" y="316"/>
                    <a:pt x="7402" y="316"/>
                  </a:cubicBezTo>
                  <a:cubicBezTo>
                    <a:pt x="7340" y="316"/>
                    <a:pt x="7278" y="351"/>
                    <a:pt x="7216" y="434"/>
                  </a:cubicBezTo>
                  <a:cubicBezTo>
                    <a:pt x="7162" y="597"/>
                    <a:pt x="7053" y="759"/>
                    <a:pt x="6999" y="949"/>
                  </a:cubicBezTo>
                  <a:cubicBezTo>
                    <a:pt x="6960" y="969"/>
                    <a:pt x="6949" y="988"/>
                    <a:pt x="6927" y="988"/>
                  </a:cubicBezTo>
                  <a:cubicBezTo>
                    <a:pt x="6917" y="988"/>
                    <a:pt x="6906" y="984"/>
                    <a:pt x="6890" y="976"/>
                  </a:cubicBezTo>
                  <a:cubicBezTo>
                    <a:pt x="6592" y="868"/>
                    <a:pt x="6266" y="841"/>
                    <a:pt x="5941" y="814"/>
                  </a:cubicBezTo>
                  <a:cubicBezTo>
                    <a:pt x="5914" y="814"/>
                    <a:pt x="5860" y="759"/>
                    <a:pt x="5860" y="732"/>
                  </a:cubicBezTo>
                  <a:cubicBezTo>
                    <a:pt x="5860" y="542"/>
                    <a:pt x="5860" y="325"/>
                    <a:pt x="5833" y="163"/>
                  </a:cubicBezTo>
                  <a:cubicBezTo>
                    <a:pt x="5833" y="54"/>
                    <a:pt x="5778" y="0"/>
                    <a:pt x="5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821;p47"/>
            <p:cNvSpPr/>
            <p:nvPr/>
          </p:nvSpPr>
          <p:spPr>
            <a:xfrm>
              <a:off x="5415577" y="1276591"/>
              <a:ext cx="2570854" cy="3327483"/>
            </a:xfrm>
            <a:custGeom>
              <a:avLst/>
              <a:gdLst/>
              <a:ahLst/>
              <a:cxnLst/>
              <a:rect l="l" t="t" r="r" b="b"/>
              <a:pathLst>
                <a:path w="28969" h="37459" extrusionOk="0">
                  <a:moveTo>
                    <a:pt x="16081" y="1"/>
                  </a:moveTo>
                  <a:cubicBezTo>
                    <a:pt x="16064" y="1"/>
                    <a:pt x="16047" y="1"/>
                    <a:pt x="16031" y="1"/>
                  </a:cubicBezTo>
                  <a:cubicBezTo>
                    <a:pt x="8951" y="28"/>
                    <a:pt x="3201" y="5805"/>
                    <a:pt x="3201" y="12885"/>
                  </a:cubicBezTo>
                  <a:lnTo>
                    <a:pt x="3201" y="13400"/>
                  </a:lnTo>
                  <a:cubicBezTo>
                    <a:pt x="3255" y="13943"/>
                    <a:pt x="3147" y="14458"/>
                    <a:pt x="2930" y="14946"/>
                  </a:cubicBezTo>
                  <a:lnTo>
                    <a:pt x="136" y="22270"/>
                  </a:lnTo>
                  <a:cubicBezTo>
                    <a:pt x="1" y="22649"/>
                    <a:pt x="272" y="23029"/>
                    <a:pt x="624" y="23056"/>
                  </a:cubicBezTo>
                  <a:lnTo>
                    <a:pt x="2442" y="23137"/>
                  </a:lnTo>
                  <a:cubicBezTo>
                    <a:pt x="2849" y="23165"/>
                    <a:pt x="3174" y="23463"/>
                    <a:pt x="3201" y="23870"/>
                  </a:cubicBezTo>
                  <a:lnTo>
                    <a:pt x="3716" y="29566"/>
                  </a:lnTo>
                  <a:cubicBezTo>
                    <a:pt x="3798" y="30135"/>
                    <a:pt x="4259" y="30624"/>
                    <a:pt x="4883" y="30624"/>
                  </a:cubicBezTo>
                  <a:lnTo>
                    <a:pt x="9223" y="30624"/>
                  </a:lnTo>
                  <a:cubicBezTo>
                    <a:pt x="9792" y="30624"/>
                    <a:pt x="10253" y="31085"/>
                    <a:pt x="10253" y="31681"/>
                  </a:cubicBezTo>
                  <a:lnTo>
                    <a:pt x="10199" y="37459"/>
                  </a:lnTo>
                  <a:lnTo>
                    <a:pt x="26229" y="37459"/>
                  </a:lnTo>
                  <a:lnTo>
                    <a:pt x="24683" y="27125"/>
                  </a:lnTo>
                  <a:cubicBezTo>
                    <a:pt x="24548" y="26311"/>
                    <a:pt x="24629" y="25470"/>
                    <a:pt x="24954" y="24684"/>
                  </a:cubicBezTo>
                  <a:lnTo>
                    <a:pt x="27423" y="18988"/>
                  </a:lnTo>
                  <a:cubicBezTo>
                    <a:pt x="27802" y="18391"/>
                    <a:pt x="28426" y="16628"/>
                    <a:pt x="28426" y="16628"/>
                  </a:cubicBezTo>
                  <a:cubicBezTo>
                    <a:pt x="28806" y="15380"/>
                    <a:pt x="28969" y="14078"/>
                    <a:pt x="28969" y="12722"/>
                  </a:cubicBezTo>
                  <a:cubicBezTo>
                    <a:pt x="28888" y="5686"/>
                    <a:pt x="23110" y="1"/>
                    <a:pt x="160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822;p47"/>
            <p:cNvSpPr/>
            <p:nvPr/>
          </p:nvSpPr>
          <p:spPr>
            <a:xfrm>
              <a:off x="5882559" y="761023"/>
              <a:ext cx="450203" cy="457830"/>
            </a:xfrm>
            <a:custGeom>
              <a:avLst/>
              <a:gdLst/>
              <a:ahLst/>
              <a:cxnLst/>
              <a:rect l="l" t="t" r="r" b="b"/>
              <a:pathLst>
                <a:path w="5073" h="5154" extrusionOk="0">
                  <a:moveTo>
                    <a:pt x="2547" y="1166"/>
                  </a:moveTo>
                  <a:cubicBezTo>
                    <a:pt x="3312" y="1166"/>
                    <a:pt x="3961" y="1754"/>
                    <a:pt x="3988" y="2523"/>
                  </a:cubicBezTo>
                  <a:lnTo>
                    <a:pt x="3988" y="2713"/>
                  </a:lnTo>
                  <a:cubicBezTo>
                    <a:pt x="3961" y="2984"/>
                    <a:pt x="3852" y="3201"/>
                    <a:pt x="3717" y="3391"/>
                  </a:cubicBezTo>
                  <a:lnTo>
                    <a:pt x="3717" y="3445"/>
                  </a:lnTo>
                  <a:cubicBezTo>
                    <a:pt x="3689" y="3472"/>
                    <a:pt x="3689" y="3499"/>
                    <a:pt x="3662" y="3499"/>
                  </a:cubicBezTo>
                  <a:cubicBezTo>
                    <a:pt x="3500" y="3662"/>
                    <a:pt x="3310" y="3798"/>
                    <a:pt x="3120" y="3906"/>
                  </a:cubicBezTo>
                  <a:cubicBezTo>
                    <a:pt x="3066" y="3906"/>
                    <a:pt x="3038" y="3933"/>
                    <a:pt x="3011" y="3933"/>
                  </a:cubicBezTo>
                  <a:cubicBezTo>
                    <a:pt x="2903" y="3988"/>
                    <a:pt x="2794" y="4015"/>
                    <a:pt x="2659" y="4015"/>
                  </a:cubicBezTo>
                  <a:lnTo>
                    <a:pt x="2523" y="4015"/>
                  </a:lnTo>
                  <a:cubicBezTo>
                    <a:pt x="1736" y="3933"/>
                    <a:pt x="1167" y="3364"/>
                    <a:pt x="1140" y="2631"/>
                  </a:cubicBezTo>
                  <a:cubicBezTo>
                    <a:pt x="1113" y="1845"/>
                    <a:pt x="1709" y="1194"/>
                    <a:pt x="2496" y="1167"/>
                  </a:cubicBezTo>
                  <a:cubicBezTo>
                    <a:pt x="2513" y="1166"/>
                    <a:pt x="2530" y="1166"/>
                    <a:pt x="2547" y="1166"/>
                  </a:cubicBezTo>
                  <a:close/>
                  <a:moveTo>
                    <a:pt x="2306" y="0"/>
                  </a:moveTo>
                  <a:cubicBezTo>
                    <a:pt x="2225" y="0"/>
                    <a:pt x="2225" y="55"/>
                    <a:pt x="2225" y="109"/>
                  </a:cubicBezTo>
                  <a:lnTo>
                    <a:pt x="2225" y="380"/>
                  </a:lnTo>
                  <a:cubicBezTo>
                    <a:pt x="2225" y="380"/>
                    <a:pt x="2225" y="407"/>
                    <a:pt x="2198" y="407"/>
                  </a:cubicBezTo>
                  <a:cubicBezTo>
                    <a:pt x="2062" y="462"/>
                    <a:pt x="1899" y="489"/>
                    <a:pt x="1764" y="516"/>
                  </a:cubicBezTo>
                  <a:lnTo>
                    <a:pt x="1709" y="516"/>
                  </a:lnTo>
                  <a:cubicBezTo>
                    <a:pt x="1682" y="462"/>
                    <a:pt x="1628" y="353"/>
                    <a:pt x="1574" y="272"/>
                  </a:cubicBezTo>
                  <a:cubicBezTo>
                    <a:pt x="1555" y="252"/>
                    <a:pt x="1535" y="233"/>
                    <a:pt x="1516" y="233"/>
                  </a:cubicBezTo>
                  <a:cubicBezTo>
                    <a:pt x="1508" y="233"/>
                    <a:pt x="1500" y="237"/>
                    <a:pt x="1492" y="245"/>
                  </a:cubicBezTo>
                  <a:cubicBezTo>
                    <a:pt x="1384" y="272"/>
                    <a:pt x="1275" y="353"/>
                    <a:pt x="1221" y="380"/>
                  </a:cubicBezTo>
                  <a:cubicBezTo>
                    <a:pt x="1167" y="407"/>
                    <a:pt x="1167" y="462"/>
                    <a:pt x="1167" y="489"/>
                  </a:cubicBezTo>
                  <a:lnTo>
                    <a:pt x="1275" y="678"/>
                  </a:lnTo>
                  <a:cubicBezTo>
                    <a:pt x="1275" y="733"/>
                    <a:pt x="1302" y="733"/>
                    <a:pt x="1302" y="760"/>
                  </a:cubicBezTo>
                  <a:cubicBezTo>
                    <a:pt x="1167" y="868"/>
                    <a:pt x="1031" y="950"/>
                    <a:pt x="950" y="1058"/>
                  </a:cubicBezTo>
                  <a:cubicBezTo>
                    <a:pt x="869" y="1004"/>
                    <a:pt x="760" y="950"/>
                    <a:pt x="706" y="895"/>
                  </a:cubicBezTo>
                  <a:cubicBezTo>
                    <a:pt x="692" y="868"/>
                    <a:pt x="672" y="855"/>
                    <a:pt x="652" y="855"/>
                  </a:cubicBezTo>
                  <a:cubicBezTo>
                    <a:pt x="631" y="855"/>
                    <a:pt x="611" y="868"/>
                    <a:pt x="597" y="895"/>
                  </a:cubicBezTo>
                  <a:cubicBezTo>
                    <a:pt x="543" y="1004"/>
                    <a:pt x="462" y="1058"/>
                    <a:pt x="407" y="1167"/>
                  </a:cubicBezTo>
                  <a:cubicBezTo>
                    <a:pt x="353" y="1194"/>
                    <a:pt x="407" y="1221"/>
                    <a:pt x="435" y="1275"/>
                  </a:cubicBezTo>
                  <a:cubicBezTo>
                    <a:pt x="489" y="1329"/>
                    <a:pt x="570" y="1357"/>
                    <a:pt x="624" y="1438"/>
                  </a:cubicBezTo>
                  <a:lnTo>
                    <a:pt x="679" y="1438"/>
                  </a:lnTo>
                  <a:cubicBezTo>
                    <a:pt x="624" y="1492"/>
                    <a:pt x="597" y="1574"/>
                    <a:pt x="570" y="1682"/>
                  </a:cubicBezTo>
                  <a:cubicBezTo>
                    <a:pt x="543" y="1736"/>
                    <a:pt x="489" y="1818"/>
                    <a:pt x="462" y="1899"/>
                  </a:cubicBezTo>
                  <a:lnTo>
                    <a:pt x="435" y="1899"/>
                  </a:lnTo>
                  <a:cubicBezTo>
                    <a:pt x="326" y="1899"/>
                    <a:pt x="272" y="1872"/>
                    <a:pt x="163" y="1872"/>
                  </a:cubicBezTo>
                  <a:cubicBezTo>
                    <a:pt x="136" y="1872"/>
                    <a:pt x="82" y="1872"/>
                    <a:pt x="55" y="1926"/>
                  </a:cubicBezTo>
                  <a:cubicBezTo>
                    <a:pt x="55" y="1980"/>
                    <a:pt x="28" y="2008"/>
                    <a:pt x="28" y="2035"/>
                  </a:cubicBezTo>
                  <a:cubicBezTo>
                    <a:pt x="28" y="2116"/>
                    <a:pt x="1" y="2170"/>
                    <a:pt x="1" y="2252"/>
                  </a:cubicBezTo>
                  <a:lnTo>
                    <a:pt x="1" y="2279"/>
                  </a:lnTo>
                  <a:cubicBezTo>
                    <a:pt x="1" y="2306"/>
                    <a:pt x="28" y="2360"/>
                    <a:pt x="55" y="2360"/>
                  </a:cubicBezTo>
                  <a:cubicBezTo>
                    <a:pt x="82" y="2360"/>
                    <a:pt x="163" y="2387"/>
                    <a:pt x="190" y="2387"/>
                  </a:cubicBezTo>
                  <a:cubicBezTo>
                    <a:pt x="218" y="2387"/>
                    <a:pt x="272" y="2387"/>
                    <a:pt x="299" y="2414"/>
                  </a:cubicBezTo>
                  <a:lnTo>
                    <a:pt x="326" y="2930"/>
                  </a:lnTo>
                  <a:lnTo>
                    <a:pt x="299" y="2930"/>
                  </a:lnTo>
                  <a:cubicBezTo>
                    <a:pt x="218" y="2957"/>
                    <a:pt x="136" y="2957"/>
                    <a:pt x="55" y="2984"/>
                  </a:cubicBezTo>
                  <a:cubicBezTo>
                    <a:pt x="28" y="2984"/>
                    <a:pt x="1" y="3038"/>
                    <a:pt x="1" y="3065"/>
                  </a:cubicBezTo>
                  <a:lnTo>
                    <a:pt x="1" y="3093"/>
                  </a:lnTo>
                  <a:lnTo>
                    <a:pt x="1" y="3120"/>
                  </a:lnTo>
                  <a:cubicBezTo>
                    <a:pt x="28" y="3228"/>
                    <a:pt x="28" y="3337"/>
                    <a:pt x="55" y="3391"/>
                  </a:cubicBezTo>
                  <a:cubicBezTo>
                    <a:pt x="55" y="3472"/>
                    <a:pt x="82" y="3472"/>
                    <a:pt x="163" y="3472"/>
                  </a:cubicBezTo>
                  <a:cubicBezTo>
                    <a:pt x="190" y="3472"/>
                    <a:pt x="218" y="3472"/>
                    <a:pt x="272" y="3445"/>
                  </a:cubicBezTo>
                  <a:cubicBezTo>
                    <a:pt x="326" y="3445"/>
                    <a:pt x="407" y="3391"/>
                    <a:pt x="435" y="3391"/>
                  </a:cubicBezTo>
                  <a:cubicBezTo>
                    <a:pt x="489" y="3581"/>
                    <a:pt x="570" y="3716"/>
                    <a:pt x="679" y="3852"/>
                  </a:cubicBezTo>
                  <a:cubicBezTo>
                    <a:pt x="597" y="3906"/>
                    <a:pt x="543" y="3988"/>
                    <a:pt x="435" y="4042"/>
                  </a:cubicBezTo>
                  <a:cubicBezTo>
                    <a:pt x="407" y="4069"/>
                    <a:pt x="407" y="4123"/>
                    <a:pt x="435" y="4150"/>
                  </a:cubicBezTo>
                  <a:lnTo>
                    <a:pt x="462" y="4177"/>
                  </a:lnTo>
                  <a:cubicBezTo>
                    <a:pt x="543" y="4259"/>
                    <a:pt x="570" y="4313"/>
                    <a:pt x="624" y="4394"/>
                  </a:cubicBezTo>
                  <a:cubicBezTo>
                    <a:pt x="652" y="4408"/>
                    <a:pt x="672" y="4415"/>
                    <a:pt x="692" y="4415"/>
                  </a:cubicBezTo>
                  <a:cubicBezTo>
                    <a:pt x="713" y="4415"/>
                    <a:pt x="733" y="4408"/>
                    <a:pt x="760" y="4394"/>
                  </a:cubicBezTo>
                  <a:cubicBezTo>
                    <a:pt x="814" y="4340"/>
                    <a:pt x="841" y="4340"/>
                    <a:pt x="841" y="4313"/>
                  </a:cubicBezTo>
                  <a:cubicBezTo>
                    <a:pt x="869" y="4286"/>
                    <a:pt x="950" y="4259"/>
                    <a:pt x="977" y="4177"/>
                  </a:cubicBezTo>
                  <a:cubicBezTo>
                    <a:pt x="1031" y="4259"/>
                    <a:pt x="1113" y="4286"/>
                    <a:pt x="1167" y="4340"/>
                  </a:cubicBezTo>
                  <a:cubicBezTo>
                    <a:pt x="1248" y="4394"/>
                    <a:pt x="1302" y="4449"/>
                    <a:pt x="1384" y="4476"/>
                  </a:cubicBezTo>
                  <a:lnTo>
                    <a:pt x="1384" y="4530"/>
                  </a:lnTo>
                  <a:cubicBezTo>
                    <a:pt x="1357" y="4584"/>
                    <a:pt x="1302" y="4693"/>
                    <a:pt x="1275" y="4747"/>
                  </a:cubicBezTo>
                  <a:cubicBezTo>
                    <a:pt x="1248" y="4801"/>
                    <a:pt x="1275" y="4828"/>
                    <a:pt x="1302" y="4856"/>
                  </a:cubicBezTo>
                  <a:cubicBezTo>
                    <a:pt x="1411" y="4883"/>
                    <a:pt x="1519" y="4964"/>
                    <a:pt x="1628" y="4991"/>
                  </a:cubicBezTo>
                  <a:cubicBezTo>
                    <a:pt x="1636" y="4999"/>
                    <a:pt x="1644" y="5002"/>
                    <a:pt x="1652" y="5002"/>
                  </a:cubicBezTo>
                  <a:cubicBezTo>
                    <a:pt x="1671" y="5002"/>
                    <a:pt x="1690" y="4983"/>
                    <a:pt x="1709" y="4964"/>
                  </a:cubicBezTo>
                  <a:cubicBezTo>
                    <a:pt x="1764" y="4937"/>
                    <a:pt x="1764" y="4856"/>
                    <a:pt x="1791" y="4828"/>
                  </a:cubicBezTo>
                  <a:cubicBezTo>
                    <a:pt x="1818" y="4801"/>
                    <a:pt x="1818" y="4747"/>
                    <a:pt x="1845" y="4693"/>
                  </a:cubicBezTo>
                  <a:cubicBezTo>
                    <a:pt x="1981" y="4720"/>
                    <a:pt x="2170" y="4747"/>
                    <a:pt x="2306" y="4801"/>
                  </a:cubicBezTo>
                  <a:lnTo>
                    <a:pt x="2333" y="4801"/>
                  </a:lnTo>
                  <a:lnTo>
                    <a:pt x="2333" y="5100"/>
                  </a:lnTo>
                  <a:cubicBezTo>
                    <a:pt x="2333" y="5154"/>
                    <a:pt x="2360" y="5154"/>
                    <a:pt x="2387" y="5154"/>
                  </a:cubicBezTo>
                  <a:lnTo>
                    <a:pt x="2767" y="5154"/>
                  </a:lnTo>
                  <a:cubicBezTo>
                    <a:pt x="2794" y="5154"/>
                    <a:pt x="2794" y="5127"/>
                    <a:pt x="2794" y="5100"/>
                  </a:cubicBezTo>
                  <a:lnTo>
                    <a:pt x="2794" y="4937"/>
                  </a:lnTo>
                  <a:lnTo>
                    <a:pt x="2794" y="4828"/>
                  </a:lnTo>
                  <a:lnTo>
                    <a:pt x="2794" y="4801"/>
                  </a:lnTo>
                  <a:lnTo>
                    <a:pt x="2876" y="4801"/>
                  </a:lnTo>
                  <a:lnTo>
                    <a:pt x="3283" y="4693"/>
                  </a:lnTo>
                  <a:lnTo>
                    <a:pt x="3283" y="4720"/>
                  </a:lnTo>
                  <a:cubicBezTo>
                    <a:pt x="3310" y="4801"/>
                    <a:pt x="3337" y="4883"/>
                    <a:pt x="3418" y="4964"/>
                  </a:cubicBezTo>
                  <a:cubicBezTo>
                    <a:pt x="3437" y="4983"/>
                    <a:pt x="3457" y="5002"/>
                    <a:pt x="3485" y="5002"/>
                  </a:cubicBezTo>
                  <a:cubicBezTo>
                    <a:pt x="3497" y="5002"/>
                    <a:pt x="3511" y="4999"/>
                    <a:pt x="3527" y="4991"/>
                  </a:cubicBezTo>
                  <a:lnTo>
                    <a:pt x="3554" y="4991"/>
                  </a:lnTo>
                  <a:cubicBezTo>
                    <a:pt x="3581" y="4964"/>
                    <a:pt x="3662" y="4964"/>
                    <a:pt x="3689" y="4937"/>
                  </a:cubicBezTo>
                  <a:cubicBezTo>
                    <a:pt x="3717" y="4883"/>
                    <a:pt x="3798" y="4856"/>
                    <a:pt x="3825" y="4856"/>
                  </a:cubicBezTo>
                  <a:cubicBezTo>
                    <a:pt x="3852" y="4828"/>
                    <a:pt x="3879" y="4801"/>
                    <a:pt x="3852" y="4747"/>
                  </a:cubicBezTo>
                  <a:cubicBezTo>
                    <a:pt x="3852" y="4720"/>
                    <a:pt x="3825" y="4720"/>
                    <a:pt x="3825" y="4693"/>
                  </a:cubicBezTo>
                  <a:lnTo>
                    <a:pt x="3717" y="4476"/>
                  </a:lnTo>
                  <a:cubicBezTo>
                    <a:pt x="3798" y="4422"/>
                    <a:pt x="3852" y="4394"/>
                    <a:pt x="3933" y="4313"/>
                  </a:cubicBezTo>
                  <a:cubicBezTo>
                    <a:pt x="3961" y="4286"/>
                    <a:pt x="3988" y="4259"/>
                    <a:pt x="4015" y="4259"/>
                  </a:cubicBezTo>
                  <a:lnTo>
                    <a:pt x="4123" y="4150"/>
                  </a:lnTo>
                  <a:lnTo>
                    <a:pt x="4150" y="4150"/>
                  </a:lnTo>
                  <a:cubicBezTo>
                    <a:pt x="4232" y="4205"/>
                    <a:pt x="4286" y="4259"/>
                    <a:pt x="4367" y="4313"/>
                  </a:cubicBezTo>
                  <a:cubicBezTo>
                    <a:pt x="4381" y="4327"/>
                    <a:pt x="4395" y="4333"/>
                    <a:pt x="4412" y="4333"/>
                  </a:cubicBezTo>
                  <a:cubicBezTo>
                    <a:pt x="4429" y="4333"/>
                    <a:pt x="4449" y="4327"/>
                    <a:pt x="4476" y="4313"/>
                  </a:cubicBezTo>
                  <a:lnTo>
                    <a:pt x="4503" y="4286"/>
                  </a:lnTo>
                  <a:cubicBezTo>
                    <a:pt x="4557" y="4205"/>
                    <a:pt x="4612" y="4150"/>
                    <a:pt x="4666" y="4042"/>
                  </a:cubicBezTo>
                  <a:cubicBezTo>
                    <a:pt x="4693" y="4015"/>
                    <a:pt x="4693" y="3988"/>
                    <a:pt x="4666" y="3933"/>
                  </a:cubicBezTo>
                  <a:lnTo>
                    <a:pt x="4639" y="3933"/>
                  </a:lnTo>
                  <a:cubicBezTo>
                    <a:pt x="4612" y="3906"/>
                    <a:pt x="4557" y="3906"/>
                    <a:pt x="4530" y="3879"/>
                  </a:cubicBezTo>
                  <a:cubicBezTo>
                    <a:pt x="4503" y="3852"/>
                    <a:pt x="4476" y="3798"/>
                    <a:pt x="4422" y="3798"/>
                  </a:cubicBezTo>
                  <a:lnTo>
                    <a:pt x="4395" y="3798"/>
                  </a:lnTo>
                  <a:cubicBezTo>
                    <a:pt x="4422" y="3771"/>
                    <a:pt x="4422" y="3743"/>
                    <a:pt x="4476" y="3716"/>
                  </a:cubicBezTo>
                  <a:cubicBezTo>
                    <a:pt x="4476" y="3662"/>
                    <a:pt x="4503" y="3662"/>
                    <a:pt x="4503" y="3635"/>
                  </a:cubicBezTo>
                  <a:cubicBezTo>
                    <a:pt x="4530" y="3526"/>
                    <a:pt x="4612" y="3445"/>
                    <a:pt x="4612" y="3337"/>
                  </a:cubicBezTo>
                  <a:cubicBezTo>
                    <a:pt x="4666" y="3337"/>
                    <a:pt x="4774" y="3364"/>
                    <a:pt x="4829" y="3364"/>
                  </a:cubicBezTo>
                  <a:lnTo>
                    <a:pt x="4910" y="3364"/>
                  </a:lnTo>
                  <a:cubicBezTo>
                    <a:pt x="4937" y="3364"/>
                    <a:pt x="4964" y="3364"/>
                    <a:pt x="5018" y="3310"/>
                  </a:cubicBezTo>
                  <a:cubicBezTo>
                    <a:pt x="5018" y="3255"/>
                    <a:pt x="5046" y="3228"/>
                    <a:pt x="5046" y="3201"/>
                  </a:cubicBezTo>
                  <a:cubicBezTo>
                    <a:pt x="5046" y="3120"/>
                    <a:pt x="5073" y="3065"/>
                    <a:pt x="5073" y="2984"/>
                  </a:cubicBezTo>
                  <a:lnTo>
                    <a:pt x="5073" y="2957"/>
                  </a:lnTo>
                  <a:cubicBezTo>
                    <a:pt x="5073" y="2930"/>
                    <a:pt x="5046" y="2930"/>
                    <a:pt x="5018" y="2903"/>
                  </a:cubicBezTo>
                  <a:cubicBezTo>
                    <a:pt x="4937" y="2903"/>
                    <a:pt x="4910" y="2848"/>
                    <a:pt x="4829" y="2848"/>
                  </a:cubicBezTo>
                  <a:cubicBezTo>
                    <a:pt x="4801" y="2848"/>
                    <a:pt x="4774" y="2848"/>
                    <a:pt x="4747" y="2821"/>
                  </a:cubicBezTo>
                  <a:lnTo>
                    <a:pt x="4747" y="2577"/>
                  </a:lnTo>
                  <a:cubicBezTo>
                    <a:pt x="4747" y="2523"/>
                    <a:pt x="4747" y="2414"/>
                    <a:pt x="4693" y="2360"/>
                  </a:cubicBezTo>
                  <a:cubicBezTo>
                    <a:pt x="4801" y="2306"/>
                    <a:pt x="4883" y="2306"/>
                    <a:pt x="4964" y="2279"/>
                  </a:cubicBezTo>
                  <a:cubicBezTo>
                    <a:pt x="5018" y="2143"/>
                    <a:pt x="5046" y="2116"/>
                    <a:pt x="5046" y="2089"/>
                  </a:cubicBezTo>
                  <a:lnTo>
                    <a:pt x="5046" y="2035"/>
                  </a:lnTo>
                  <a:lnTo>
                    <a:pt x="5046" y="2008"/>
                  </a:lnTo>
                  <a:cubicBezTo>
                    <a:pt x="5046" y="1926"/>
                    <a:pt x="5018" y="1899"/>
                    <a:pt x="5018" y="1845"/>
                  </a:cubicBezTo>
                  <a:cubicBezTo>
                    <a:pt x="5018" y="1791"/>
                    <a:pt x="4964" y="1763"/>
                    <a:pt x="4964" y="1736"/>
                  </a:cubicBezTo>
                  <a:cubicBezTo>
                    <a:pt x="4964" y="1709"/>
                    <a:pt x="4937" y="1655"/>
                    <a:pt x="4883" y="1655"/>
                  </a:cubicBezTo>
                  <a:cubicBezTo>
                    <a:pt x="4774" y="1709"/>
                    <a:pt x="4693" y="1709"/>
                    <a:pt x="4612" y="1736"/>
                  </a:cubicBezTo>
                  <a:lnTo>
                    <a:pt x="4557" y="1736"/>
                  </a:lnTo>
                  <a:cubicBezTo>
                    <a:pt x="4530" y="1628"/>
                    <a:pt x="4503" y="1574"/>
                    <a:pt x="4422" y="1465"/>
                  </a:cubicBezTo>
                  <a:cubicBezTo>
                    <a:pt x="4395" y="1438"/>
                    <a:pt x="4367" y="1357"/>
                    <a:pt x="4340" y="1329"/>
                  </a:cubicBezTo>
                  <a:lnTo>
                    <a:pt x="4367" y="1302"/>
                  </a:lnTo>
                  <a:cubicBezTo>
                    <a:pt x="4422" y="1221"/>
                    <a:pt x="4503" y="1194"/>
                    <a:pt x="4557" y="1112"/>
                  </a:cubicBezTo>
                  <a:cubicBezTo>
                    <a:pt x="4584" y="1085"/>
                    <a:pt x="4584" y="1058"/>
                    <a:pt x="4557" y="1031"/>
                  </a:cubicBezTo>
                  <a:cubicBezTo>
                    <a:pt x="4530" y="977"/>
                    <a:pt x="4530" y="950"/>
                    <a:pt x="4503" y="950"/>
                  </a:cubicBezTo>
                  <a:cubicBezTo>
                    <a:pt x="4476" y="895"/>
                    <a:pt x="4395" y="841"/>
                    <a:pt x="4367" y="787"/>
                  </a:cubicBezTo>
                  <a:cubicBezTo>
                    <a:pt x="4354" y="773"/>
                    <a:pt x="4334" y="767"/>
                    <a:pt x="4313" y="767"/>
                  </a:cubicBezTo>
                  <a:cubicBezTo>
                    <a:pt x="4293" y="767"/>
                    <a:pt x="4273" y="773"/>
                    <a:pt x="4259" y="787"/>
                  </a:cubicBezTo>
                  <a:cubicBezTo>
                    <a:pt x="4178" y="814"/>
                    <a:pt x="4150" y="895"/>
                    <a:pt x="4096" y="923"/>
                  </a:cubicBezTo>
                  <a:cubicBezTo>
                    <a:pt x="4069" y="923"/>
                    <a:pt x="4069" y="950"/>
                    <a:pt x="4015" y="950"/>
                  </a:cubicBezTo>
                  <a:cubicBezTo>
                    <a:pt x="3879" y="841"/>
                    <a:pt x="3771" y="760"/>
                    <a:pt x="3608" y="651"/>
                  </a:cubicBezTo>
                  <a:lnTo>
                    <a:pt x="3608" y="624"/>
                  </a:lnTo>
                  <a:cubicBezTo>
                    <a:pt x="3635" y="543"/>
                    <a:pt x="3689" y="434"/>
                    <a:pt x="3717" y="380"/>
                  </a:cubicBezTo>
                  <a:cubicBezTo>
                    <a:pt x="3744" y="299"/>
                    <a:pt x="3717" y="272"/>
                    <a:pt x="3689" y="272"/>
                  </a:cubicBezTo>
                  <a:cubicBezTo>
                    <a:pt x="3662" y="245"/>
                    <a:pt x="3581" y="245"/>
                    <a:pt x="3500" y="217"/>
                  </a:cubicBezTo>
                  <a:cubicBezTo>
                    <a:pt x="3472" y="163"/>
                    <a:pt x="3418" y="163"/>
                    <a:pt x="3364" y="136"/>
                  </a:cubicBezTo>
                  <a:cubicBezTo>
                    <a:pt x="3356" y="128"/>
                    <a:pt x="3348" y="125"/>
                    <a:pt x="3340" y="125"/>
                  </a:cubicBezTo>
                  <a:cubicBezTo>
                    <a:pt x="3321" y="125"/>
                    <a:pt x="3302" y="144"/>
                    <a:pt x="3283" y="163"/>
                  </a:cubicBezTo>
                  <a:cubicBezTo>
                    <a:pt x="3228" y="245"/>
                    <a:pt x="3201" y="353"/>
                    <a:pt x="3174" y="407"/>
                  </a:cubicBezTo>
                  <a:cubicBezTo>
                    <a:pt x="3174" y="462"/>
                    <a:pt x="3147" y="462"/>
                    <a:pt x="3147" y="462"/>
                  </a:cubicBezTo>
                  <a:cubicBezTo>
                    <a:pt x="3011" y="407"/>
                    <a:pt x="2876" y="380"/>
                    <a:pt x="2686" y="380"/>
                  </a:cubicBezTo>
                  <a:cubicBezTo>
                    <a:pt x="2659" y="380"/>
                    <a:pt x="2659" y="380"/>
                    <a:pt x="2659" y="353"/>
                  </a:cubicBezTo>
                  <a:lnTo>
                    <a:pt x="2659" y="82"/>
                  </a:lnTo>
                  <a:cubicBezTo>
                    <a:pt x="2659" y="28"/>
                    <a:pt x="2632" y="0"/>
                    <a:pt x="2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 name="Google Shape;823;p47"/>
            <p:cNvGrpSpPr/>
            <p:nvPr/>
          </p:nvGrpSpPr>
          <p:grpSpPr>
            <a:xfrm>
              <a:off x="7906568" y="842848"/>
              <a:ext cx="488700" cy="481985"/>
              <a:chOff x="8284666" y="2336753"/>
              <a:chExt cx="294611" cy="290562"/>
            </a:xfrm>
          </p:grpSpPr>
          <p:sp>
            <p:nvSpPr>
              <p:cNvPr id="18" name="Google Shape;824;p47"/>
              <p:cNvSpPr/>
              <p:nvPr/>
            </p:nvSpPr>
            <p:spPr>
              <a:xfrm>
                <a:off x="8284666" y="2336753"/>
                <a:ext cx="294611" cy="290562"/>
              </a:xfrm>
              <a:custGeom>
                <a:avLst/>
                <a:gdLst/>
                <a:ahLst/>
                <a:cxnLst/>
                <a:rect l="l" t="t" r="r" b="b"/>
                <a:pathLst>
                  <a:path w="5507" h="5426" extrusionOk="0">
                    <a:moveTo>
                      <a:pt x="2549" y="1329"/>
                    </a:moveTo>
                    <a:cubicBezTo>
                      <a:pt x="3368" y="1329"/>
                      <a:pt x="4097" y="1945"/>
                      <a:pt x="4124" y="2821"/>
                    </a:cubicBezTo>
                    <a:lnTo>
                      <a:pt x="4124" y="3066"/>
                    </a:lnTo>
                    <a:cubicBezTo>
                      <a:pt x="4096" y="3337"/>
                      <a:pt x="3988" y="3608"/>
                      <a:pt x="3852" y="3798"/>
                    </a:cubicBezTo>
                    <a:lnTo>
                      <a:pt x="3852" y="3825"/>
                    </a:lnTo>
                    <a:cubicBezTo>
                      <a:pt x="3825" y="3879"/>
                      <a:pt x="3825" y="3906"/>
                      <a:pt x="3798" y="3934"/>
                    </a:cubicBezTo>
                    <a:cubicBezTo>
                      <a:pt x="3635" y="4151"/>
                      <a:pt x="3418" y="4286"/>
                      <a:pt x="3174" y="4368"/>
                    </a:cubicBezTo>
                    <a:cubicBezTo>
                      <a:pt x="3147" y="4368"/>
                      <a:pt x="3120" y="4422"/>
                      <a:pt x="3066" y="4422"/>
                    </a:cubicBezTo>
                    <a:cubicBezTo>
                      <a:pt x="2984" y="4449"/>
                      <a:pt x="2849" y="4476"/>
                      <a:pt x="2713" y="4476"/>
                    </a:cubicBezTo>
                    <a:lnTo>
                      <a:pt x="2523" y="4476"/>
                    </a:lnTo>
                    <a:cubicBezTo>
                      <a:pt x="1764" y="4368"/>
                      <a:pt x="1086" y="3744"/>
                      <a:pt x="1031" y="2930"/>
                    </a:cubicBezTo>
                    <a:cubicBezTo>
                      <a:pt x="1004" y="2062"/>
                      <a:pt x="1655" y="1357"/>
                      <a:pt x="2496" y="1330"/>
                    </a:cubicBezTo>
                    <a:cubicBezTo>
                      <a:pt x="2514" y="1329"/>
                      <a:pt x="2531" y="1329"/>
                      <a:pt x="2549" y="1329"/>
                    </a:cubicBezTo>
                    <a:close/>
                    <a:moveTo>
                      <a:pt x="2442" y="1"/>
                    </a:moveTo>
                    <a:cubicBezTo>
                      <a:pt x="2360" y="1"/>
                      <a:pt x="2333" y="28"/>
                      <a:pt x="2333" y="109"/>
                    </a:cubicBezTo>
                    <a:lnTo>
                      <a:pt x="2333" y="407"/>
                    </a:lnTo>
                    <a:cubicBezTo>
                      <a:pt x="2333" y="435"/>
                      <a:pt x="2333" y="435"/>
                      <a:pt x="2306" y="435"/>
                    </a:cubicBezTo>
                    <a:cubicBezTo>
                      <a:pt x="2116" y="489"/>
                      <a:pt x="1981" y="516"/>
                      <a:pt x="1818" y="570"/>
                    </a:cubicBezTo>
                    <a:lnTo>
                      <a:pt x="1791" y="570"/>
                    </a:lnTo>
                    <a:cubicBezTo>
                      <a:pt x="1764" y="462"/>
                      <a:pt x="1682" y="407"/>
                      <a:pt x="1655" y="299"/>
                    </a:cubicBezTo>
                    <a:cubicBezTo>
                      <a:pt x="1639" y="267"/>
                      <a:pt x="1614" y="254"/>
                      <a:pt x="1591" y="254"/>
                    </a:cubicBezTo>
                    <a:cubicBezTo>
                      <a:pt x="1574" y="254"/>
                      <a:pt x="1558" y="261"/>
                      <a:pt x="1547" y="272"/>
                    </a:cubicBezTo>
                    <a:cubicBezTo>
                      <a:pt x="1438" y="326"/>
                      <a:pt x="1357" y="380"/>
                      <a:pt x="1248" y="435"/>
                    </a:cubicBezTo>
                    <a:cubicBezTo>
                      <a:pt x="1221" y="462"/>
                      <a:pt x="1167" y="516"/>
                      <a:pt x="1221" y="543"/>
                    </a:cubicBezTo>
                    <a:cubicBezTo>
                      <a:pt x="1248" y="597"/>
                      <a:pt x="1276" y="679"/>
                      <a:pt x="1303" y="787"/>
                    </a:cubicBezTo>
                    <a:cubicBezTo>
                      <a:pt x="1303" y="814"/>
                      <a:pt x="1357" y="814"/>
                      <a:pt x="1357" y="841"/>
                    </a:cubicBezTo>
                    <a:cubicBezTo>
                      <a:pt x="1221" y="950"/>
                      <a:pt x="1086" y="1058"/>
                      <a:pt x="950" y="1194"/>
                    </a:cubicBezTo>
                    <a:cubicBezTo>
                      <a:pt x="842" y="1113"/>
                      <a:pt x="760" y="1058"/>
                      <a:pt x="679" y="977"/>
                    </a:cubicBezTo>
                    <a:cubicBezTo>
                      <a:pt x="652" y="964"/>
                      <a:pt x="625" y="957"/>
                      <a:pt x="604" y="957"/>
                    </a:cubicBezTo>
                    <a:cubicBezTo>
                      <a:pt x="584" y="957"/>
                      <a:pt x="570" y="964"/>
                      <a:pt x="570" y="977"/>
                    </a:cubicBezTo>
                    <a:lnTo>
                      <a:pt x="353" y="1275"/>
                    </a:lnTo>
                    <a:cubicBezTo>
                      <a:pt x="326" y="1330"/>
                      <a:pt x="353" y="1357"/>
                      <a:pt x="408" y="1384"/>
                    </a:cubicBezTo>
                    <a:cubicBezTo>
                      <a:pt x="462" y="1465"/>
                      <a:pt x="570" y="1492"/>
                      <a:pt x="625" y="1547"/>
                    </a:cubicBezTo>
                    <a:lnTo>
                      <a:pt x="679" y="1601"/>
                    </a:lnTo>
                    <a:cubicBezTo>
                      <a:pt x="625" y="1655"/>
                      <a:pt x="597" y="1764"/>
                      <a:pt x="570" y="1818"/>
                    </a:cubicBezTo>
                    <a:cubicBezTo>
                      <a:pt x="543" y="1899"/>
                      <a:pt x="489" y="2008"/>
                      <a:pt x="462" y="2062"/>
                    </a:cubicBezTo>
                    <a:lnTo>
                      <a:pt x="435" y="2062"/>
                    </a:lnTo>
                    <a:cubicBezTo>
                      <a:pt x="326" y="2035"/>
                      <a:pt x="218" y="2035"/>
                      <a:pt x="163" y="2008"/>
                    </a:cubicBezTo>
                    <a:cubicBezTo>
                      <a:pt x="82" y="2008"/>
                      <a:pt x="55" y="2008"/>
                      <a:pt x="55" y="2062"/>
                    </a:cubicBezTo>
                    <a:cubicBezTo>
                      <a:pt x="55" y="2089"/>
                      <a:pt x="28" y="2143"/>
                      <a:pt x="28" y="2198"/>
                    </a:cubicBezTo>
                    <a:cubicBezTo>
                      <a:pt x="28" y="2279"/>
                      <a:pt x="1" y="2333"/>
                      <a:pt x="1" y="2415"/>
                    </a:cubicBezTo>
                    <a:lnTo>
                      <a:pt x="1" y="2442"/>
                    </a:lnTo>
                    <a:cubicBezTo>
                      <a:pt x="1" y="2469"/>
                      <a:pt x="28" y="2496"/>
                      <a:pt x="82" y="2496"/>
                    </a:cubicBezTo>
                    <a:cubicBezTo>
                      <a:pt x="163" y="2496"/>
                      <a:pt x="191" y="2550"/>
                      <a:pt x="272" y="2550"/>
                    </a:cubicBezTo>
                    <a:cubicBezTo>
                      <a:pt x="299" y="2550"/>
                      <a:pt x="353" y="2577"/>
                      <a:pt x="408" y="2577"/>
                    </a:cubicBezTo>
                    <a:lnTo>
                      <a:pt x="435" y="3120"/>
                    </a:lnTo>
                    <a:lnTo>
                      <a:pt x="408" y="3120"/>
                    </a:lnTo>
                    <a:cubicBezTo>
                      <a:pt x="299" y="3147"/>
                      <a:pt x="218" y="3147"/>
                      <a:pt x="136" y="3174"/>
                    </a:cubicBezTo>
                    <a:cubicBezTo>
                      <a:pt x="82" y="3174"/>
                      <a:pt x="55" y="3228"/>
                      <a:pt x="28" y="3255"/>
                    </a:cubicBezTo>
                    <a:lnTo>
                      <a:pt x="28" y="3283"/>
                    </a:lnTo>
                    <a:lnTo>
                      <a:pt x="28" y="3310"/>
                    </a:lnTo>
                    <a:cubicBezTo>
                      <a:pt x="55" y="3418"/>
                      <a:pt x="82" y="3527"/>
                      <a:pt x="82" y="3635"/>
                    </a:cubicBezTo>
                    <a:cubicBezTo>
                      <a:pt x="136" y="3689"/>
                      <a:pt x="163" y="3689"/>
                      <a:pt x="191" y="3689"/>
                    </a:cubicBezTo>
                    <a:cubicBezTo>
                      <a:pt x="218" y="3689"/>
                      <a:pt x="272" y="3662"/>
                      <a:pt x="299" y="3662"/>
                    </a:cubicBezTo>
                    <a:cubicBezTo>
                      <a:pt x="353" y="3662"/>
                      <a:pt x="435" y="3635"/>
                      <a:pt x="489" y="3581"/>
                    </a:cubicBezTo>
                    <a:cubicBezTo>
                      <a:pt x="570" y="3771"/>
                      <a:pt x="625" y="3934"/>
                      <a:pt x="733" y="4069"/>
                    </a:cubicBezTo>
                    <a:cubicBezTo>
                      <a:pt x="679" y="4123"/>
                      <a:pt x="570" y="4205"/>
                      <a:pt x="489" y="4259"/>
                    </a:cubicBezTo>
                    <a:cubicBezTo>
                      <a:pt x="462" y="4313"/>
                      <a:pt x="462" y="4340"/>
                      <a:pt x="489" y="4368"/>
                    </a:cubicBezTo>
                    <a:lnTo>
                      <a:pt x="543" y="4395"/>
                    </a:lnTo>
                    <a:lnTo>
                      <a:pt x="733" y="4612"/>
                    </a:lnTo>
                    <a:cubicBezTo>
                      <a:pt x="747" y="4625"/>
                      <a:pt x="767" y="4632"/>
                      <a:pt x="791" y="4632"/>
                    </a:cubicBezTo>
                    <a:cubicBezTo>
                      <a:pt x="814" y="4632"/>
                      <a:pt x="842" y="4625"/>
                      <a:pt x="869" y="4612"/>
                    </a:cubicBezTo>
                    <a:cubicBezTo>
                      <a:pt x="896" y="4585"/>
                      <a:pt x="950" y="4585"/>
                      <a:pt x="977" y="4557"/>
                    </a:cubicBezTo>
                    <a:cubicBezTo>
                      <a:pt x="1031" y="4503"/>
                      <a:pt x="1086" y="4449"/>
                      <a:pt x="1140" y="4422"/>
                    </a:cubicBezTo>
                    <a:cubicBezTo>
                      <a:pt x="1221" y="4476"/>
                      <a:pt x="1276" y="4503"/>
                      <a:pt x="1357" y="4585"/>
                    </a:cubicBezTo>
                    <a:cubicBezTo>
                      <a:pt x="1411" y="4639"/>
                      <a:pt x="1493" y="4693"/>
                      <a:pt x="1574" y="4720"/>
                    </a:cubicBezTo>
                    <a:lnTo>
                      <a:pt x="1574" y="4747"/>
                    </a:lnTo>
                    <a:cubicBezTo>
                      <a:pt x="1547" y="4856"/>
                      <a:pt x="1520" y="4910"/>
                      <a:pt x="1493" y="5019"/>
                    </a:cubicBezTo>
                    <a:cubicBezTo>
                      <a:pt x="1438" y="5046"/>
                      <a:pt x="1493" y="5127"/>
                      <a:pt x="1520" y="5127"/>
                    </a:cubicBezTo>
                    <a:cubicBezTo>
                      <a:pt x="1628" y="5154"/>
                      <a:pt x="1710" y="5235"/>
                      <a:pt x="1845" y="5263"/>
                    </a:cubicBezTo>
                    <a:cubicBezTo>
                      <a:pt x="1861" y="5271"/>
                      <a:pt x="1877" y="5274"/>
                      <a:pt x="1891" y="5274"/>
                    </a:cubicBezTo>
                    <a:cubicBezTo>
                      <a:pt x="1927" y="5274"/>
                      <a:pt x="1954" y="5255"/>
                      <a:pt x="1954" y="5235"/>
                    </a:cubicBezTo>
                    <a:cubicBezTo>
                      <a:pt x="1981" y="5154"/>
                      <a:pt x="1981" y="5127"/>
                      <a:pt x="2035" y="5046"/>
                    </a:cubicBezTo>
                    <a:cubicBezTo>
                      <a:pt x="2062" y="5019"/>
                      <a:pt x="2062" y="4964"/>
                      <a:pt x="2089" y="4910"/>
                    </a:cubicBezTo>
                    <a:lnTo>
                      <a:pt x="2605" y="5019"/>
                    </a:lnTo>
                    <a:lnTo>
                      <a:pt x="2632" y="5019"/>
                    </a:lnTo>
                    <a:lnTo>
                      <a:pt x="2632" y="5317"/>
                    </a:lnTo>
                    <a:cubicBezTo>
                      <a:pt x="2632" y="5398"/>
                      <a:pt x="2659" y="5425"/>
                      <a:pt x="2740" y="5425"/>
                    </a:cubicBezTo>
                    <a:lnTo>
                      <a:pt x="3120" y="5425"/>
                    </a:lnTo>
                    <a:cubicBezTo>
                      <a:pt x="3147" y="5425"/>
                      <a:pt x="3147" y="5398"/>
                      <a:pt x="3147" y="5371"/>
                    </a:cubicBezTo>
                    <a:lnTo>
                      <a:pt x="3147" y="5317"/>
                    </a:lnTo>
                    <a:lnTo>
                      <a:pt x="3147" y="5154"/>
                    </a:lnTo>
                    <a:lnTo>
                      <a:pt x="3147" y="5046"/>
                    </a:lnTo>
                    <a:lnTo>
                      <a:pt x="3147" y="5019"/>
                    </a:lnTo>
                    <a:lnTo>
                      <a:pt x="3201" y="5019"/>
                    </a:lnTo>
                    <a:cubicBezTo>
                      <a:pt x="3337" y="4991"/>
                      <a:pt x="3527" y="4964"/>
                      <a:pt x="3662" y="4883"/>
                    </a:cubicBezTo>
                    <a:lnTo>
                      <a:pt x="3662" y="4910"/>
                    </a:lnTo>
                    <a:cubicBezTo>
                      <a:pt x="3690" y="5019"/>
                      <a:pt x="3744" y="5100"/>
                      <a:pt x="3798" y="5181"/>
                    </a:cubicBezTo>
                    <a:cubicBezTo>
                      <a:pt x="3825" y="5235"/>
                      <a:pt x="3852" y="5263"/>
                      <a:pt x="3879" y="5263"/>
                    </a:cubicBezTo>
                    <a:lnTo>
                      <a:pt x="3934" y="5263"/>
                    </a:lnTo>
                    <a:cubicBezTo>
                      <a:pt x="3961" y="5235"/>
                      <a:pt x="4015" y="5235"/>
                      <a:pt x="4069" y="5181"/>
                    </a:cubicBezTo>
                    <a:cubicBezTo>
                      <a:pt x="4124" y="5154"/>
                      <a:pt x="4151" y="5127"/>
                      <a:pt x="4205" y="5100"/>
                    </a:cubicBezTo>
                    <a:cubicBezTo>
                      <a:pt x="4232" y="5046"/>
                      <a:pt x="4259" y="5019"/>
                      <a:pt x="4232" y="4964"/>
                    </a:cubicBezTo>
                    <a:cubicBezTo>
                      <a:pt x="4232" y="4910"/>
                      <a:pt x="4205" y="4910"/>
                      <a:pt x="4205" y="4883"/>
                    </a:cubicBezTo>
                    <a:lnTo>
                      <a:pt x="4096" y="4693"/>
                    </a:lnTo>
                    <a:cubicBezTo>
                      <a:pt x="4151" y="4612"/>
                      <a:pt x="4232" y="4585"/>
                      <a:pt x="4286" y="4503"/>
                    </a:cubicBezTo>
                    <a:lnTo>
                      <a:pt x="4395" y="4422"/>
                    </a:lnTo>
                    <a:lnTo>
                      <a:pt x="4503" y="4313"/>
                    </a:lnTo>
                    <a:lnTo>
                      <a:pt x="4530" y="4340"/>
                    </a:lnTo>
                    <a:cubicBezTo>
                      <a:pt x="4612" y="4422"/>
                      <a:pt x="4693" y="4449"/>
                      <a:pt x="4775" y="4503"/>
                    </a:cubicBezTo>
                    <a:cubicBezTo>
                      <a:pt x="4788" y="4530"/>
                      <a:pt x="4815" y="4544"/>
                      <a:pt x="4842" y="4544"/>
                    </a:cubicBezTo>
                    <a:cubicBezTo>
                      <a:pt x="4869" y="4544"/>
                      <a:pt x="4897" y="4530"/>
                      <a:pt x="4910" y="4503"/>
                    </a:cubicBezTo>
                    <a:lnTo>
                      <a:pt x="4937" y="4476"/>
                    </a:lnTo>
                    <a:cubicBezTo>
                      <a:pt x="5019" y="4422"/>
                      <a:pt x="5073" y="4313"/>
                      <a:pt x="5100" y="4232"/>
                    </a:cubicBezTo>
                    <a:cubicBezTo>
                      <a:pt x="5154" y="4205"/>
                      <a:pt x="5154" y="4178"/>
                      <a:pt x="5100" y="4151"/>
                    </a:cubicBezTo>
                    <a:lnTo>
                      <a:pt x="5073" y="4096"/>
                    </a:lnTo>
                    <a:cubicBezTo>
                      <a:pt x="5046" y="4069"/>
                      <a:pt x="5019" y="4042"/>
                      <a:pt x="4964" y="4042"/>
                    </a:cubicBezTo>
                    <a:cubicBezTo>
                      <a:pt x="4937" y="3988"/>
                      <a:pt x="4910" y="3961"/>
                      <a:pt x="4829" y="3934"/>
                    </a:cubicBezTo>
                    <a:lnTo>
                      <a:pt x="4802" y="3906"/>
                    </a:lnTo>
                    <a:cubicBezTo>
                      <a:pt x="4829" y="3852"/>
                      <a:pt x="4829" y="3825"/>
                      <a:pt x="4883" y="3798"/>
                    </a:cubicBezTo>
                    <a:cubicBezTo>
                      <a:pt x="4883" y="3771"/>
                      <a:pt x="4910" y="3771"/>
                      <a:pt x="4910" y="3717"/>
                    </a:cubicBezTo>
                    <a:cubicBezTo>
                      <a:pt x="4964" y="3635"/>
                      <a:pt x="5019" y="3527"/>
                      <a:pt x="5046" y="3391"/>
                    </a:cubicBezTo>
                    <a:cubicBezTo>
                      <a:pt x="5154" y="3391"/>
                      <a:pt x="5208" y="3418"/>
                      <a:pt x="5290" y="3418"/>
                    </a:cubicBezTo>
                    <a:lnTo>
                      <a:pt x="5344" y="3418"/>
                    </a:lnTo>
                    <a:cubicBezTo>
                      <a:pt x="5425" y="3418"/>
                      <a:pt x="5453" y="3418"/>
                      <a:pt x="5453" y="3364"/>
                    </a:cubicBezTo>
                    <a:cubicBezTo>
                      <a:pt x="5453" y="3310"/>
                      <a:pt x="5480" y="3283"/>
                      <a:pt x="5480" y="3255"/>
                    </a:cubicBezTo>
                    <a:cubicBezTo>
                      <a:pt x="5480" y="3201"/>
                      <a:pt x="5507" y="3120"/>
                      <a:pt x="5507" y="3038"/>
                    </a:cubicBezTo>
                    <a:lnTo>
                      <a:pt x="5507" y="2984"/>
                    </a:lnTo>
                    <a:cubicBezTo>
                      <a:pt x="5480" y="2957"/>
                      <a:pt x="5480" y="2930"/>
                      <a:pt x="5425" y="2930"/>
                    </a:cubicBezTo>
                    <a:cubicBezTo>
                      <a:pt x="5344" y="2930"/>
                      <a:pt x="5290" y="2876"/>
                      <a:pt x="5208" y="2876"/>
                    </a:cubicBezTo>
                    <a:cubicBezTo>
                      <a:pt x="5181" y="2876"/>
                      <a:pt x="5154" y="2876"/>
                      <a:pt x="5100" y="2849"/>
                    </a:cubicBezTo>
                    <a:lnTo>
                      <a:pt x="5100" y="2577"/>
                    </a:lnTo>
                    <a:cubicBezTo>
                      <a:pt x="5100" y="2469"/>
                      <a:pt x="5100" y="2415"/>
                      <a:pt x="5073" y="2306"/>
                    </a:cubicBezTo>
                    <a:cubicBezTo>
                      <a:pt x="5158" y="2285"/>
                      <a:pt x="5244" y="2246"/>
                      <a:pt x="5316" y="2231"/>
                    </a:cubicBezTo>
                    <a:lnTo>
                      <a:pt x="5316" y="2231"/>
                    </a:lnTo>
                    <a:cubicBezTo>
                      <a:pt x="5317" y="2238"/>
                      <a:pt x="5317" y="2245"/>
                      <a:pt x="5317" y="2252"/>
                    </a:cubicBezTo>
                    <a:lnTo>
                      <a:pt x="5317" y="2279"/>
                    </a:lnTo>
                    <a:lnTo>
                      <a:pt x="5317" y="2333"/>
                    </a:lnTo>
                    <a:cubicBezTo>
                      <a:pt x="5306" y="2365"/>
                      <a:pt x="5300" y="2385"/>
                      <a:pt x="5301" y="2385"/>
                    </a:cubicBezTo>
                    <a:cubicBezTo>
                      <a:pt x="5303" y="2385"/>
                      <a:pt x="5322" y="2340"/>
                      <a:pt x="5371" y="2225"/>
                    </a:cubicBezTo>
                    <a:cubicBezTo>
                      <a:pt x="5354" y="2225"/>
                      <a:pt x="5336" y="2227"/>
                      <a:pt x="5316" y="2231"/>
                    </a:cubicBezTo>
                    <a:lnTo>
                      <a:pt x="5316" y="2231"/>
                    </a:lnTo>
                    <a:cubicBezTo>
                      <a:pt x="5312" y="2165"/>
                      <a:pt x="5290" y="2136"/>
                      <a:pt x="5290" y="2062"/>
                    </a:cubicBezTo>
                    <a:cubicBezTo>
                      <a:pt x="5290" y="2035"/>
                      <a:pt x="5236" y="2008"/>
                      <a:pt x="5236" y="1954"/>
                    </a:cubicBezTo>
                    <a:cubicBezTo>
                      <a:pt x="5236" y="1899"/>
                      <a:pt x="5181" y="1899"/>
                      <a:pt x="5154" y="1899"/>
                    </a:cubicBezTo>
                    <a:cubicBezTo>
                      <a:pt x="5046" y="1926"/>
                      <a:pt x="4937" y="1926"/>
                      <a:pt x="4883" y="1954"/>
                    </a:cubicBezTo>
                    <a:cubicBezTo>
                      <a:pt x="4829" y="1954"/>
                      <a:pt x="4829" y="1954"/>
                      <a:pt x="4829" y="1926"/>
                    </a:cubicBezTo>
                    <a:cubicBezTo>
                      <a:pt x="4802" y="1818"/>
                      <a:pt x="4747" y="1737"/>
                      <a:pt x="4693" y="1628"/>
                    </a:cubicBezTo>
                    <a:cubicBezTo>
                      <a:pt x="4666" y="1574"/>
                      <a:pt x="4639" y="1520"/>
                      <a:pt x="4612" y="1465"/>
                    </a:cubicBezTo>
                    <a:lnTo>
                      <a:pt x="4639" y="1411"/>
                    </a:lnTo>
                    <a:cubicBezTo>
                      <a:pt x="4693" y="1357"/>
                      <a:pt x="4775" y="1275"/>
                      <a:pt x="4883" y="1221"/>
                    </a:cubicBezTo>
                    <a:cubicBezTo>
                      <a:pt x="4910" y="1194"/>
                      <a:pt x="4910" y="1140"/>
                      <a:pt x="4883" y="1113"/>
                    </a:cubicBezTo>
                    <a:cubicBezTo>
                      <a:pt x="4829" y="1086"/>
                      <a:pt x="4829" y="1058"/>
                      <a:pt x="4802" y="1004"/>
                    </a:cubicBezTo>
                    <a:cubicBezTo>
                      <a:pt x="4747" y="950"/>
                      <a:pt x="4693" y="869"/>
                      <a:pt x="4639" y="841"/>
                    </a:cubicBezTo>
                    <a:cubicBezTo>
                      <a:pt x="4625" y="828"/>
                      <a:pt x="4605" y="821"/>
                      <a:pt x="4585" y="821"/>
                    </a:cubicBezTo>
                    <a:cubicBezTo>
                      <a:pt x="4564" y="821"/>
                      <a:pt x="4544" y="828"/>
                      <a:pt x="4530" y="841"/>
                    </a:cubicBezTo>
                    <a:cubicBezTo>
                      <a:pt x="4476" y="923"/>
                      <a:pt x="4395" y="950"/>
                      <a:pt x="4368" y="1004"/>
                    </a:cubicBezTo>
                    <a:cubicBezTo>
                      <a:pt x="4341" y="1004"/>
                      <a:pt x="4341" y="1058"/>
                      <a:pt x="4286" y="1086"/>
                    </a:cubicBezTo>
                    <a:cubicBezTo>
                      <a:pt x="4151" y="950"/>
                      <a:pt x="4015" y="841"/>
                      <a:pt x="3852" y="787"/>
                    </a:cubicBezTo>
                    <a:lnTo>
                      <a:pt x="3852" y="733"/>
                    </a:lnTo>
                    <a:cubicBezTo>
                      <a:pt x="3879" y="652"/>
                      <a:pt x="3934" y="570"/>
                      <a:pt x="3961" y="462"/>
                    </a:cubicBezTo>
                    <a:cubicBezTo>
                      <a:pt x="3988" y="407"/>
                      <a:pt x="3961" y="380"/>
                      <a:pt x="3934" y="326"/>
                    </a:cubicBezTo>
                    <a:cubicBezTo>
                      <a:pt x="3852" y="299"/>
                      <a:pt x="3825" y="272"/>
                      <a:pt x="3744" y="272"/>
                    </a:cubicBezTo>
                    <a:cubicBezTo>
                      <a:pt x="3717" y="245"/>
                      <a:pt x="3662" y="245"/>
                      <a:pt x="3608" y="190"/>
                    </a:cubicBezTo>
                    <a:cubicBezTo>
                      <a:pt x="3594" y="183"/>
                      <a:pt x="3581" y="180"/>
                      <a:pt x="3570" y="180"/>
                    </a:cubicBezTo>
                    <a:cubicBezTo>
                      <a:pt x="3541" y="180"/>
                      <a:pt x="3527" y="205"/>
                      <a:pt x="3527" y="245"/>
                    </a:cubicBezTo>
                    <a:cubicBezTo>
                      <a:pt x="3473" y="326"/>
                      <a:pt x="3445" y="407"/>
                      <a:pt x="3418" y="516"/>
                    </a:cubicBezTo>
                    <a:cubicBezTo>
                      <a:pt x="3418" y="543"/>
                      <a:pt x="3391" y="543"/>
                      <a:pt x="3391" y="543"/>
                    </a:cubicBezTo>
                    <a:cubicBezTo>
                      <a:pt x="3256" y="516"/>
                      <a:pt x="3066" y="489"/>
                      <a:pt x="2903" y="435"/>
                    </a:cubicBezTo>
                    <a:cubicBezTo>
                      <a:pt x="2876" y="435"/>
                      <a:pt x="2876" y="435"/>
                      <a:pt x="2876" y="407"/>
                    </a:cubicBezTo>
                    <a:lnTo>
                      <a:pt x="2876" y="109"/>
                    </a:lnTo>
                    <a:cubicBezTo>
                      <a:pt x="2876" y="28"/>
                      <a:pt x="2849" y="28"/>
                      <a:pt x="2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825;p47"/>
              <p:cNvSpPr/>
              <p:nvPr/>
            </p:nvSpPr>
            <p:spPr>
              <a:xfrm>
                <a:off x="8383371" y="2451510"/>
                <a:ext cx="78374" cy="78504"/>
              </a:xfrm>
              <a:custGeom>
                <a:avLst/>
                <a:gdLst/>
                <a:ahLst/>
                <a:cxnLst/>
                <a:rect l="l" t="t" r="r" b="b"/>
                <a:pathLst>
                  <a:path w="1465" h="1466" extrusionOk="0">
                    <a:moveTo>
                      <a:pt x="732" y="0"/>
                    </a:moveTo>
                    <a:cubicBezTo>
                      <a:pt x="326" y="0"/>
                      <a:pt x="0" y="326"/>
                      <a:pt x="0" y="733"/>
                    </a:cubicBezTo>
                    <a:cubicBezTo>
                      <a:pt x="0" y="1140"/>
                      <a:pt x="353" y="1465"/>
                      <a:pt x="760" y="1465"/>
                    </a:cubicBezTo>
                    <a:cubicBezTo>
                      <a:pt x="1166" y="1465"/>
                      <a:pt x="1465" y="1112"/>
                      <a:pt x="1465" y="706"/>
                    </a:cubicBezTo>
                    <a:cubicBezTo>
                      <a:pt x="1465" y="299"/>
                      <a:pt x="1139"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 name="Google Shape;826;p47"/>
            <p:cNvGrpSpPr/>
            <p:nvPr/>
          </p:nvGrpSpPr>
          <p:grpSpPr>
            <a:xfrm>
              <a:off x="7415704" y="2763233"/>
              <a:ext cx="1441963" cy="1477044"/>
              <a:chOff x="6518672" y="2803010"/>
              <a:chExt cx="869281" cy="890429"/>
            </a:xfrm>
          </p:grpSpPr>
          <p:sp>
            <p:nvSpPr>
              <p:cNvPr id="16" name="Google Shape;827;p47"/>
              <p:cNvSpPr/>
              <p:nvPr/>
            </p:nvSpPr>
            <p:spPr>
              <a:xfrm>
                <a:off x="6518672" y="2803010"/>
                <a:ext cx="869281" cy="890429"/>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828;p47"/>
              <p:cNvSpPr/>
              <p:nvPr/>
            </p:nvSpPr>
            <p:spPr>
              <a:xfrm>
                <a:off x="6826344" y="3129770"/>
                <a:ext cx="235122" cy="232461"/>
              </a:xfrm>
              <a:custGeom>
                <a:avLst/>
                <a:gdLst/>
                <a:ahLst/>
                <a:cxnLst/>
                <a:rect l="l" t="t" r="r" b="b"/>
                <a:pathLst>
                  <a:path w="4395" h="4341" extrusionOk="0">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 name="Google Shape;829;p47"/>
            <p:cNvGrpSpPr/>
            <p:nvPr/>
          </p:nvGrpSpPr>
          <p:grpSpPr>
            <a:xfrm>
              <a:off x="6113436" y="1633865"/>
              <a:ext cx="1441997" cy="1441880"/>
              <a:chOff x="5568717" y="1285046"/>
              <a:chExt cx="2573616" cy="2573408"/>
            </a:xfrm>
          </p:grpSpPr>
          <p:sp>
            <p:nvSpPr>
              <p:cNvPr id="12" name="Google Shape;830;p47"/>
              <p:cNvSpPr/>
              <p:nvPr/>
            </p:nvSpPr>
            <p:spPr>
              <a:xfrm>
                <a:off x="5568717" y="1285046"/>
                <a:ext cx="2573616" cy="2573408"/>
              </a:xfrm>
              <a:custGeom>
                <a:avLst/>
                <a:gdLst/>
                <a:ahLst/>
                <a:cxnLst/>
                <a:rect l="l" t="t" r="r" b="b"/>
                <a:pathLst>
                  <a:path w="12346" h="12345" extrusionOk="0">
                    <a:moveTo>
                      <a:pt x="6180" y="0"/>
                    </a:moveTo>
                    <a:cubicBezTo>
                      <a:pt x="2777" y="0"/>
                      <a:pt x="1" y="2762"/>
                      <a:pt x="1" y="6166"/>
                    </a:cubicBezTo>
                    <a:cubicBezTo>
                      <a:pt x="1" y="9583"/>
                      <a:pt x="2777" y="12345"/>
                      <a:pt x="6180" y="12345"/>
                    </a:cubicBezTo>
                    <a:cubicBezTo>
                      <a:pt x="9584" y="12345"/>
                      <a:pt x="12346" y="9583"/>
                      <a:pt x="12346" y="6166"/>
                    </a:cubicBezTo>
                    <a:cubicBezTo>
                      <a:pt x="12346" y="2762"/>
                      <a:pt x="9584" y="0"/>
                      <a:pt x="6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 name="Google Shape;831;p47"/>
              <p:cNvGrpSpPr/>
              <p:nvPr/>
            </p:nvGrpSpPr>
            <p:grpSpPr>
              <a:xfrm>
                <a:off x="6095025" y="1811250"/>
                <a:ext cx="1521000" cy="1521000"/>
                <a:chOff x="6095025" y="1811250"/>
                <a:chExt cx="1521000" cy="1521000"/>
              </a:xfrm>
            </p:grpSpPr>
            <p:sp>
              <p:nvSpPr>
                <p:cNvPr id="14" name="Google Shape;832;p47"/>
                <p:cNvSpPr/>
                <p:nvPr/>
              </p:nvSpPr>
              <p:spPr>
                <a:xfrm>
                  <a:off x="6536025" y="1811250"/>
                  <a:ext cx="639000" cy="152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833;p47"/>
                <p:cNvSpPr/>
                <p:nvPr/>
              </p:nvSpPr>
              <p:spPr>
                <a:xfrm rot="5400000">
                  <a:off x="6536025" y="1811250"/>
                  <a:ext cx="639000" cy="152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p:nvPr/>
        </p:nvSpPr>
        <p:spPr>
          <a:xfrm>
            <a:off x="4309050" y="539398"/>
            <a:ext cx="876812" cy="1016653"/>
          </a:xfrm>
          <a:custGeom>
            <a:avLst/>
            <a:gdLst/>
            <a:ahLst/>
            <a:cxnLst/>
            <a:rect l="l" t="t" r="r" b="b"/>
            <a:pathLst>
              <a:path w="11447" h="16791" extrusionOk="0">
                <a:moveTo>
                  <a:pt x="1" y="1"/>
                </a:moveTo>
                <a:lnTo>
                  <a:pt x="1" y="16791"/>
                </a:lnTo>
                <a:lnTo>
                  <a:pt x="11447" y="16791"/>
                </a:lnTo>
                <a:lnTo>
                  <a:pt x="114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27"/>
          <p:cNvSpPr/>
          <p:nvPr/>
        </p:nvSpPr>
        <p:spPr>
          <a:xfrm>
            <a:off x="4309050" y="1555982"/>
            <a:ext cx="876812" cy="1015018"/>
          </a:xfrm>
          <a:custGeom>
            <a:avLst/>
            <a:gdLst/>
            <a:ahLst/>
            <a:cxnLst/>
            <a:rect l="l" t="t" r="r" b="b"/>
            <a:pathLst>
              <a:path w="11447" h="16764" extrusionOk="0">
                <a:moveTo>
                  <a:pt x="1" y="1"/>
                </a:moveTo>
                <a:lnTo>
                  <a:pt x="1" y="16763"/>
                </a:lnTo>
                <a:lnTo>
                  <a:pt x="11447" y="16763"/>
                </a:lnTo>
                <a:lnTo>
                  <a:pt x="114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27"/>
          <p:cNvSpPr/>
          <p:nvPr/>
        </p:nvSpPr>
        <p:spPr>
          <a:xfrm>
            <a:off x="4309050" y="2570931"/>
            <a:ext cx="876812" cy="1016593"/>
          </a:xfrm>
          <a:custGeom>
            <a:avLst/>
            <a:gdLst/>
            <a:ahLst/>
            <a:cxnLst/>
            <a:rect l="l" t="t" r="r" b="b"/>
            <a:pathLst>
              <a:path w="11447" h="16790" extrusionOk="0">
                <a:moveTo>
                  <a:pt x="1" y="0"/>
                </a:moveTo>
                <a:lnTo>
                  <a:pt x="1" y="16790"/>
                </a:lnTo>
                <a:lnTo>
                  <a:pt x="11447" y="16790"/>
                </a:lnTo>
                <a:lnTo>
                  <a:pt x="114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7"/>
          <p:cNvSpPr/>
          <p:nvPr/>
        </p:nvSpPr>
        <p:spPr>
          <a:xfrm>
            <a:off x="4309050" y="3587454"/>
            <a:ext cx="876812" cy="1016653"/>
          </a:xfrm>
          <a:custGeom>
            <a:avLst/>
            <a:gdLst/>
            <a:ahLst/>
            <a:cxnLst/>
            <a:rect l="l" t="t" r="r" b="b"/>
            <a:pathLst>
              <a:path w="11447" h="16791" extrusionOk="0">
                <a:moveTo>
                  <a:pt x="1" y="1"/>
                </a:moveTo>
                <a:lnTo>
                  <a:pt x="1" y="16790"/>
                </a:lnTo>
                <a:lnTo>
                  <a:pt x="11447" y="16790"/>
                </a:lnTo>
                <a:lnTo>
                  <a:pt x="114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7"/>
          <p:cNvSpPr txBox="1">
            <a:spLocks noGrp="1"/>
          </p:cNvSpPr>
          <p:nvPr>
            <p:ph type="title"/>
          </p:nvPr>
        </p:nvSpPr>
        <p:spPr>
          <a:xfrm>
            <a:off x="710100" y="1654950"/>
            <a:ext cx="3143700" cy="18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TABLE OF CONTENTS</a:t>
            </a:r>
            <a:endParaRPr dirty="0"/>
          </a:p>
        </p:txBody>
      </p:sp>
      <p:sp>
        <p:nvSpPr>
          <p:cNvPr id="225" name="Google Shape;225;p27"/>
          <p:cNvSpPr txBox="1">
            <a:spLocks noGrp="1"/>
          </p:cNvSpPr>
          <p:nvPr>
            <p:ph type="title" idx="2"/>
          </p:nvPr>
        </p:nvSpPr>
        <p:spPr>
          <a:xfrm>
            <a:off x="4309050" y="728525"/>
            <a:ext cx="876900" cy="6384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GB"/>
              <a:t>01</a:t>
            </a:r>
            <a:endParaRPr lang="en-GB"/>
          </a:p>
        </p:txBody>
      </p:sp>
      <p:sp>
        <p:nvSpPr>
          <p:cNvPr id="226" name="Google Shape;226;p27"/>
          <p:cNvSpPr txBox="1">
            <a:spLocks noGrp="1"/>
          </p:cNvSpPr>
          <p:nvPr>
            <p:ph type="title" idx="3"/>
          </p:nvPr>
        </p:nvSpPr>
        <p:spPr>
          <a:xfrm>
            <a:off x="4309050" y="1744291"/>
            <a:ext cx="876900" cy="6384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GB"/>
              <a:t>02</a:t>
            </a:r>
            <a:endParaRPr lang="en-GB"/>
          </a:p>
        </p:txBody>
      </p:sp>
      <p:sp>
        <p:nvSpPr>
          <p:cNvPr id="227" name="Google Shape;227;p27"/>
          <p:cNvSpPr txBox="1">
            <a:spLocks noGrp="1"/>
          </p:cNvSpPr>
          <p:nvPr>
            <p:ph type="title" idx="4"/>
          </p:nvPr>
        </p:nvSpPr>
        <p:spPr>
          <a:xfrm>
            <a:off x="4309050" y="2760037"/>
            <a:ext cx="876900" cy="6384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GB"/>
              <a:t>03</a:t>
            </a:r>
            <a:endParaRPr lang="en-GB"/>
          </a:p>
        </p:txBody>
      </p:sp>
      <p:sp>
        <p:nvSpPr>
          <p:cNvPr id="228" name="Google Shape;228;p27"/>
          <p:cNvSpPr txBox="1">
            <a:spLocks noGrp="1"/>
          </p:cNvSpPr>
          <p:nvPr>
            <p:ph type="title" idx="5"/>
          </p:nvPr>
        </p:nvSpPr>
        <p:spPr>
          <a:xfrm>
            <a:off x="4309050" y="3776587"/>
            <a:ext cx="876900" cy="6384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GB"/>
              <a:t>04</a:t>
            </a:r>
            <a:endParaRPr lang="en-GB"/>
          </a:p>
        </p:txBody>
      </p:sp>
      <p:sp>
        <p:nvSpPr>
          <p:cNvPr id="229" name="Google Shape;229;p27"/>
          <p:cNvSpPr txBox="1">
            <a:spLocks noGrp="1"/>
          </p:cNvSpPr>
          <p:nvPr>
            <p:ph type="subTitle" idx="6"/>
          </p:nvPr>
        </p:nvSpPr>
        <p:spPr>
          <a:xfrm>
            <a:off x="5641200" y="862624"/>
            <a:ext cx="2792700" cy="3702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GB" dirty="0"/>
              <a:t>PROBLEM STATEMENT</a:t>
            </a:r>
            <a:endParaRPr sz="1600" dirty="0"/>
          </a:p>
        </p:txBody>
      </p:sp>
      <p:sp>
        <p:nvSpPr>
          <p:cNvPr id="231" name="Google Shape;231;p27"/>
          <p:cNvSpPr txBox="1">
            <a:spLocks noGrp="1"/>
          </p:cNvSpPr>
          <p:nvPr>
            <p:ph type="subTitle" idx="8"/>
          </p:nvPr>
        </p:nvSpPr>
        <p:spPr>
          <a:xfrm>
            <a:off x="5641112" y="1878391"/>
            <a:ext cx="2792700" cy="3702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GB" dirty="0"/>
              <a:t>DATA</a:t>
            </a:r>
            <a:endParaRPr sz="1600" dirty="0"/>
          </a:p>
        </p:txBody>
      </p:sp>
      <p:sp>
        <p:nvSpPr>
          <p:cNvPr id="233" name="Google Shape;233;p27"/>
          <p:cNvSpPr txBox="1">
            <a:spLocks noGrp="1"/>
          </p:cNvSpPr>
          <p:nvPr>
            <p:ph type="subTitle" idx="13"/>
          </p:nvPr>
        </p:nvSpPr>
        <p:spPr>
          <a:xfrm>
            <a:off x="5641112" y="2894127"/>
            <a:ext cx="2792700" cy="3702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GB" dirty="0"/>
              <a:t>METHODOLOGY</a:t>
            </a:r>
            <a:endParaRPr sz="1600" dirty="0"/>
          </a:p>
        </p:txBody>
      </p:sp>
      <p:sp>
        <p:nvSpPr>
          <p:cNvPr id="235" name="Google Shape;235;p27"/>
          <p:cNvSpPr txBox="1">
            <a:spLocks noGrp="1"/>
          </p:cNvSpPr>
          <p:nvPr>
            <p:ph type="subTitle" idx="15"/>
          </p:nvPr>
        </p:nvSpPr>
        <p:spPr>
          <a:xfrm>
            <a:off x="5641112" y="3909863"/>
            <a:ext cx="2792700" cy="3702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GB" dirty="0"/>
              <a:t>RESULT</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2" name="Google Shape;462;p36"/>
          <p:cNvSpPr txBox="1">
            <a:spLocks noGrp="1"/>
          </p:cNvSpPr>
          <p:nvPr>
            <p:ph type="title"/>
          </p:nvPr>
        </p:nvSpPr>
        <p:spPr>
          <a:xfrm>
            <a:off x="710100" y="445025"/>
            <a:ext cx="772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 STATEMENT</a:t>
            </a:r>
            <a:endParaRPr dirty="0"/>
          </a:p>
        </p:txBody>
      </p:sp>
      <p:sp>
        <p:nvSpPr>
          <p:cNvPr id="2" name="TextBox 1"/>
          <p:cNvSpPr txBox="1"/>
          <p:nvPr/>
        </p:nvSpPr>
        <p:spPr>
          <a:xfrm>
            <a:off x="428625" y="1257300"/>
            <a:ext cx="8122444" cy="1600438"/>
          </a:xfrm>
          <a:prstGeom prst="rect">
            <a:avLst/>
          </a:prstGeom>
          <a:noFill/>
        </p:spPr>
        <p:txBody>
          <a:bodyPr wrap="square" rtlCol="0">
            <a:spAutoFit/>
          </a:bodyPr>
          <a:lstStyle/>
          <a:p>
            <a:pPr marL="285750" indent="-285750">
              <a:buFont typeface="Arial" panose="020B0604020202090204" pitchFamily="34" charset="0"/>
              <a:buChar char="•"/>
            </a:pPr>
            <a:r>
              <a:rPr lang="en-IN" dirty="0">
                <a:latin typeface="Raleway"/>
              </a:rPr>
              <a:t>The main objective of this capstone project is to be able to identify the breed a dog belongs to based on the visual differences in appearance observed between different dog breeds. To add to this, the large number of different possible dog breeds only complicates this challenge.</a:t>
            </a:r>
            <a:endParaRPr lang="en-IN" dirty="0">
              <a:latin typeface="Raleway"/>
            </a:endParaRPr>
          </a:p>
          <a:p>
            <a:pPr marL="285750" indent="-285750">
              <a:buFont typeface="Arial" panose="020B0604020202090204" pitchFamily="34" charset="0"/>
              <a:buChar char="•"/>
            </a:pPr>
            <a:endParaRPr lang="en-IN" dirty="0">
              <a:latin typeface="Raleway"/>
            </a:endParaRPr>
          </a:p>
          <a:p>
            <a:pPr marL="285750" indent="-285750">
              <a:buFont typeface="Arial" panose="020B0604020202090204" pitchFamily="34" charset="0"/>
              <a:buChar char="•"/>
            </a:pPr>
            <a:r>
              <a:rPr lang="en-IN" dirty="0">
                <a:latin typeface="Raleway"/>
              </a:rPr>
              <a:t>The task is to leverage computer vision capabilities to successfully identify the breed of a dog, from around 120 breeds, based on the subtle visual differences.</a:t>
            </a:r>
            <a:endParaRPr lang="en-IN" dirty="0">
              <a:latin typeface="Raleway"/>
            </a:endParaRPr>
          </a:p>
          <a:p>
            <a:endParaRPr lang="en-IN" dirty="0">
              <a:latin typeface="Raleway"/>
            </a:endParaRPr>
          </a:p>
        </p:txBody>
      </p:sp>
      <p:pic>
        <p:nvPicPr>
          <p:cNvPr id="1026" name="Picture 2" descr="Dog Breed Identifier with CNN. In Hong Kong, it is very normal to see… | by  Nico Leung | 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0686" y="2959286"/>
            <a:ext cx="2781314" cy="18538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3" name="Speech Bubble: Rectangle with Corners Rounded 2"/>
          <p:cNvSpPr/>
          <p:nvPr/>
        </p:nvSpPr>
        <p:spPr>
          <a:xfrm>
            <a:off x="4890977" y="3035822"/>
            <a:ext cx="1715386" cy="714802"/>
          </a:xfrm>
          <a:prstGeom prst="wedgeRoundRectCallout">
            <a:avLst>
              <a:gd name="adj1" fmla="val -102238"/>
              <a:gd name="adj2" fmla="val 585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What’s my breed?</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dog breed identification</a:t>
            </a:r>
            <a:endParaRPr lang="en-US" dirty="0"/>
          </a:p>
        </p:txBody>
      </p:sp>
      <p:graphicFrame>
        <p:nvGraphicFramePr>
          <p:cNvPr id="4" name="Diagram 3"/>
          <p:cNvGraphicFramePr/>
          <p:nvPr/>
        </p:nvGraphicFramePr>
        <p:xfrm>
          <a:off x="524932" y="1320800"/>
          <a:ext cx="7908967" cy="348314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2" name="Google Shape;462;p36"/>
          <p:cNvSpPr txBox="1">
            <a:spLocks noGrp="1"/>
          </p:cNvSpPr>
          <p:nvPr>
            <p:ph type="title"/>
          </p:nvPr>
        </p:nvSpPr>
        <p:spPr>
          <a:xfrm>
            <a:off x="710100" y="445025"/>
            <a:ext cx="772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DATA (1/2)</a:t>
            </a:r>
            <a:endParaRPr dirty="0"/>
          </a:p>
        </p:txBody>
      </p:sp>
      <p:sp>
        <p:nvSpPr>
          <p:cNvPr id="2" name="TextBox 1"/>
          <p:cNvSpPr txBox="1"/>
          <p:nvPr/>
        </p:nvSpPr>
        <p:spPr>
          <a:xfrm>
            <a:off x="710100" y="1112520"/>
            <a:ext cx="8048138" cy="3462486"/>
          </a:xfrm>
          <a:prstGeom prst="rect">
            <a:avLst/>
          </a:prstGeom>
          <a:noFill/>
        </p:spPr>
        <p:txBody>
          <a:bodyPr wrap="square" rtlCol="0">
            <a:spAutoFit/>
          </a:bodyPr>
          <a:lstStyle/>
          <a:p>
            <a:pPr marL="285750" indent="-285750" algn="just">
              <a:spcBef>
                <a:spcPts val="600"/>
              </a:spcBef>
              <a:spcAft>
                <a:spcPts val="600"/>
              </a:spcAft>
              <a:buFont typeface="Arial" panose="020B0604020202090204" pitchFamily="34" charset="0"/>
              <a:buChar char="•"/>
            </a:pPr>
            <a:r>
              <a:rPr lang="en-US" dirty="0"/>
              <a:t>The images used for this project were part of the Stanford Dogs Dataset, prepared by Aditya Khosla, </a:t>
            </a:r>
            <a:r>
              <a:rPr lang="en-US" dirty="0" err="1"/>
              <a:t>Nityananda</a:t>
            </a:r>
            <a:r>
              <a:rPr lang="en-US" dirty="0"/>
              <a:t> </a:t>
            </a:r>
            <a:r>
              <a:rPr lang="en-US" dirty="0" err="1"/>
              <a:t>Jayadevaprakash</a:t>
            </a:r>
            <a:r>
              <a:rPr lang="en-US" dirty="0"/>
              <a:t>, </a:t>
            </a:r>
            <a:r>
              <a:rPr lang="en-US" dirty="0" err="1"/>
              <a:t>Bangpeng</a:t>
            </a:r>
            <a:r>
              <a:rPr lang="en-US" dirty="0"/>
              <a:t> Yao and Li Fei-Fei. The dataset comprises of 20580 images of dogs, across 120 breeds, split between training &amp; testing datasets.</a:t>
            </a:r>
            <a:endParaRPr lang="en-US" dirty="0"/>
          </a:p>
          <a:p>
            <a:pPr marL="285750" indent="-285750" algn="just">
              <a:spcBef>
                <a:spcPts val="600"/>
              </a:spcBef>
              <a:spcAft>
                <a:spcPts val="600"/>
              </a:spcAft>
              <a:buFont typeface="Arial" panose="020B0604020202090204" pitchFamily="34" charset="0"/>
              <a:buChar char="•"/>
            </a:pPr>
            <a:r>
              <a:rPr lang="en-US" dirty="0"/>
              <a:t>The actual data was hosted by Kaggle as part of it’s Playground Prediction Competition hosted in 2017, and is divided in the below format:</a:t>
            </a:r>
            <a:endParaRPr lang="en-US" dirty="0"/>
          </a:p>
          <a:p>
            <a:pPr marL="285750" lvl="2" indent="-285750" algn="just">
              <a:spcBef>
                <a:spcPts val="600"/>
              </a:spcBef>
              <a:spcAft>
                <a:spcPts val="600"/>
              </a:spcAft>
              <a:buFont typeface="+mj-lt"/>
              <a:buAutoNum type="alphaLcPeriod"/>
            </a:pPr>
            <a:r>
              <a:rPr lang="en-US" sz="1100" dirty="0"/>
              <a:t>train.zip - the training set, comprised of images of different dog, belonging to one of 120 breeds. Each image had a file name that is its unique id. </a:t>
            </a:r>
            <a:endParaRPr lang="en-US" sz="1100" dirty="0"/>
          </a:p>
          <a:p>
            <a:pPr marL="285750" lvl="2" indent="-285750" algn="just">
              <a:spcBef>
                <a:spcPts val="600"/>
              </a:spcBef>
              <a:spcAft>
                <a:spcPts val="600"/>
              </a:spcAft>
              <a:buFont typeface="+mj-lt"/>
              <a:buAutoNum type="alphaLcPeriod"/>
            </a:pPr>
            <a:r>
              <a:rPr lang="en-US" sz="1100" dirty="0"/>
              <a:t>test.zip – the testing set, where the model is expected to predict the probability of the image belonging to one of the 120 breeds</a:t>
            </a:r>
            <a:endParaRPr lang="en-US" sz="1100" dirty="0"/>
          </a:p>
          <a:p>
            <a:pPr marL="285750" lvl="2" indent="-285750" algn="just">
              <a:spcBef>
                <a:spcPts val="600"/>
              </a:spcBef>
              <a:spcAft>
                <a:spcPts val="600"/>
              </a:spcAft>
              <a:buFont typeface="+mj-lt"/>
              <a:buAutoNum type="alphaLcPeriod"/>
            </a:pPr>
            <a:r>
              <a:rPr lang="en-US" sz="1100" dirty="0"/>
              <a:t>sample_submission.csv - a sample submission file in the correct format</a:t>
            </a:r>
            <a:endParaRPr lang="en-US" sz="1100" dirty="0"/>
          </a:p>
          <a:p>
            <a:pPr marL="285750" lvl="2" indent="-285750" algn="just">
              <a:spcBef>
                <a:spcPts val="600"/>
              </a:spcBef>
              <a:spcAft>
                <a:spcPts val="600"/>
              </a:spcAft>
              <a:buFont typeface="+mj-lt"/>
              <a:buAutoNum type="alphaLcPeriod"/>
            </a:pPr>
            <a:r>
              <a:rPr lang="en-US" sz="1100" dirty="0"/>
              <a:t>labels.csv - mapped the breeds, for the images in the train set, with the corresponding image id.</a:t>
            </a:r>
            <a:endParaRPr lang="en-US" sz="1100" dirty="0"/>
          </a:p>
          <a:p>
            <a:pPr marL="285750" lvl="2" indent="-285750" algn="just">
              <a:buFont typeface="Arial" panose="020B0604020202090204" pitchFamily="34" charset="0"/>
              <a:buChar char="•"/>
            </a:pPr>
            <a:endParaRPr lang="en-GB" dirty="0"/>
          </a:p>
          <a:p>
            <a:pPr algn="just"/>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2" name="Google Shape;462;p36"/>
          <p:cNvSpPr txBox="1">
            <a:spLocks noGrp="1"/>
          </p:cNvSpPr>
          <p:nvPr>
            <p:ph type="title"/>
          </p:nvPr>
        </p:nvSpPr>
        <p:spPr>
          <a:xfrm>
            <a:off x="710100" y="445025"/>
            <a:ext cx="772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DATA (2/2)</a:t>
            </a:r>
            <a:endParaRPr dirty="0"/>
          </a:p>
        </p:txBody>
      </p:sp>
      <p:sp>
        <p:nvSpPr>
          <p:cNvPr id="6" name="Rectangle 5"/>
          <p:cNvSpPr/>
          <p:nvPr/>
        </p:nvSpPr>
        <p:spPr>
          <a:xfrm>
            <a:off x="4780280" y="4459023"/>
            <a:ext cx="4147016" cy="377924"/>
          </a:xfrm>
          <a:prstGeom prst="rect">
            <a:avLst/>
          </a:prstGeom>
        </p:spPr>
        <p:txBody>
          <a:bodyPr wrap="square">
            <a:spAutoFit/>
          </a:bodyPr>
          <a:lstStyle/>
          <a:p>
            <a:pPr algn="just">
              <a:lnSpc>
                <a:spcPct val="107000"/>
              </a:lnSpc>
              <a:spcAft>
                <a:spcPts val="800"/>
              </a:spcAft>
            </a:pPr>
            <a:r>
              <a:rPr lang="en-US" sz="900" i="1" dirty="0">
                <a:latin typeface="Arial" panose="020B0604020202090204" pitchFamily="34" charset="0"/>
                <a:ea typeface="Calibri" panose="020F0502020204030204" pitchFamily="34" charset="0"/>
                <a:cs typeface="Times New Roman" panose="02020503050405090304" pitchFamily="18" charset="0"/>
              </a:rPr>
              <a:t>Sample Images from the dataset, showing the 3 versions of image extracted: grayscale with 128X128, color (</a:t>
            </a:r>
            <a:r>
              <a:rPr lang="en-US" sz="900" i="1" dirty="0" err="1">
                <a:latin typeface="Arial" panose="020B0604020202090204" pitchFamily="34" charset="0"/>
                <a:ea typeface="Calibri" panose="020F0502020204030204" pitchFamily="34" charset="0"/>
                <a:cs typeface="Times New Roman" panose="02020503050405090304" pitchFamily="18" charset="0"/>
              </a:rPr>
              <a:t>bgr</a:t>
            </a:r>
            <a:r>
              <a:rPr lang="en-US" sz="900" i="1" dirty="0">
                <a:latin typeface="Arial" panose="020B0604020202090204" pitchFamily="34" charset="0"/>
                <a:ea typeface="Calibri" panose="020F0502020204030204" pitchFamily="34" charset="0"/>
                <a:cs typeface="Times New Roman" panose="02020503050405090304" pitchFamily="18" charset="0"/>
              </a:rPr>
              <a:t>) with 128X128 &amp; color (</a:t>
            </a:r>
            <a:r>
              <a:rPr lang="en-US" sz="900" i="1" dirty="0" err="1">
                <a:latin typeface="Arial" panose="020B0604020202090204" pitchFamily="34" charset="0"/>
                <a:ea typeface="Calibri" panose="020F0502020204030204" pitchFamily="34" charset="0"/>
                <a:cs typeface="Times New Roman" panose="02020503050405090304" pitchFamily="18" charset="0"/>
              </a:rPr>
              <a:t>bgr</a:t>
            </a:r>
            <a:r>
              <a:rPr lang="en-US" sz="900" i="1" dirty="0">
                <a:latin typeface="Arial" panose="020B0604020202090204" pitchFamily="34" charset="0"/>
                <a:ea typeface="Calibri" panose="020F0502020204030204" pitchFamily="34" charset="0"/>
                <a:cs typeface="Times New Roman" panose="02020503050405090304" pitchFamily="18" charset="0"/>
              </a:rPr>
              <a:t>) with 224X224</a:t>
            </a:r>
            <a:endParaRPr lang="en-IN" sz="900" dirty="0">
              <a:effectLst/>
              <a:latin typeface="Arial" panose="020B0604020202090204" pitchFamily="34" charset="0"/>
              <a:ea typeface="Calibri" panose="020F0502020204030204" pitchFamily="34" charset="0"/>
              <a:cs typeface="Times New Roman" panose="02020503050405090304" pitchFamily="18" charset="0"/>
            </a:endParaRPr>
          </a:p>
        </p:txBody>
      </p:sp>
      <p:sp>
        <p:nvSpPr>
          <p:cNvPr id="2" name="TextBox 1"/>
          <p:cNvSpPr txBox="1"/>
          <p:nvPr/>
        </p:nvSpPr>
        <p:spPr>
          <a:xfrm>
            <a:off x="216704" y="1155311"/>
            <a:ext cx="4355296" cy="3323987"/>
          </a:xfrm>
          <a:prstGeom prst="rect">
            <a:avLst/>
          </a:prstGeom>
          <a:noFill/>
        </p:spPr>
        <p:txBody>
          <a:bodyPr wrap="square" rtlCol="0">
            <a:spAutoFit/>
          </a:bodyPr>
          <a:lstStyle/>
          <a:p>
            <a:pPr marL="285750" indent="-285750" algn="just">
              <a:buFont typeface="Arial" panose="020B0604020202090204" pitchFamily="34" charset="0"/>
              <a:buChar char="•"/>
            </a:pPr>
            <a:r>
              <a:rPr lang="en-IN" dirty="0"/>
              <a:t>For our capstone, we used only the train.zip file, as the images in test.zip were not annotated.</a:t>
            </a:r>
            <a:endParaRPr lang="en-IN" dirty="0"/>
          </a:p>
          <a:p>
            <a:pPr marL="285750" indent="-285750" algn="just">
              <a:buFont typeface="Arial" panose="020B0604020202090204" pitchFamily="34" charset="0"/>
              <a:buChar char="•"/>
            </a:pPr>
            <a:r>
              <a:rPr lang="en-IN" dirty="0"/>
              <a:t>There were around 10222 images in the train.zip file, spread across 120 different classes (or breeds).</a:t>
            </a:r>
            <a:endParaRPr lang="en-IN" dirty="0"/>
          </a:p>
          <a:p>
            <a:pPr marL="285750" indent="-285750" algn="just">
              <a:buFont typeface="Arial" panose="020B0604020202090204" pitchFamily="34" charset="0"/>
              <a:buChar char="•"/>
            </a:pPr>
            <a:r>
              <a:rPr lang="en-IN" dirty="0"/>
              <a:t>The labels.csv was used to tag each of these 10222 images to a particular class/dog breed</a:t>
            </a:r>
            <a:endParaRPr lang="en-IN" dirty="0"/>
          </a:p>
          <a:p>
            <a:pPr marL="285750" indent="-285750" algn="just">
              <a:buFont typeface="Arial" panose="020B0604020202090204" pitchFamily="34" charset="0"/>
              <a:buChar char="•"/>
            </a:pPr>
            <a:r>
              <a:rPr lang="en-IN" dirty="0"/>
              <a:t>We split these 10222 images into training &amp; validation sets in the ratio of 80:20 or 90:10, taking mostly 10k images due to memory constraint.</a:t>
            </a:r>
            <a:endParaRPr lang="en-IN" dirty="0"/>
          </a:p>
          <a:p>
            <a:pPr marL="285750" indent="-285750" algn="just">
              <a:buFont typeface="Arial" panose="020B0604020202090204" pitchFamily="34" charset="0"/>
              <a:buChar char="•"/>
            </a:pPr>
            <a:r>
              <a:rPr lang="en-IN" dirty="0"/>
              <a:t>These images were further extracted either in grayscale, or colour. For the former, the images were in size 128X128, while for the latter it was either 128X128 or 224X224.</a:t>
            </a:r>
            <a:endParaRPr lang="en-IN"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0280" y="1017725"/>
            <a:ext cx="1789853" cy="17480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133" y="1014461"/>
            <a:ext cx="1789853" cy="17480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1509" y="2707937"/>
            <a:ext cx="1897248" cy="1860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Pandas Profiling for Preliminary EDA</a:t>
            </a:r>
            <a:endParaRPr lang="en-US" dirty="0"/>
          </a:p>
        </p:txBody>
      </p:sp>
      <p:pic>
        <p:nvPicPr>
          <p:cNvPr id="3" name="Picture 2"/>
          <p:cNvPicPr/>
          <p:nvPr/>
        </p:nvPicPr>
        <p:blipFill>
          <a:blip r:embed="rId1"/>
          <a:stretch>
            <a:fillRect/>
          </a:stretch>
        </p:blipFill>
        <p:spPr>
          <a:xfrm>
            <a:off x="592839" y="1216765"/>
            <a:ext cx="5552779" cy="2426657"/>
          </a:xfrm>
          <a:prstGeom prst="rect">
            <a:avLst/>
          </a:prstGeom>
        </p:spPr>
      </p:pic>
      <p:pic>
        <p:nvPicPr>
          <p:cNvPr id="5" name="Picture 4"/>
          <p:cNvPicPr/>
          <p:nvPr/>
        </p:nvPicPr>
        <p:blipFill>
          <a:blip r:embed="rId2"/>
          <a:stretch>
            <a:fillRect/>
          </a:stretch>
        </p:blipFill>
        <p:spPr>
          <a:xfrm>
            <a:off x="3324300" y="2360110"/>
            <a:ext cx="4827329" cy="2226067"/>
          </a:xfrm>
          <a:prstGeom prst="rect">
            <a:avLst/>
          </a:prstGeom>
        </p:spPr>
      </p:pic>
      <p:sp>
        <p:nvSpPr>
          <p:cNvPr id="6" name="Speech Bubble: Rectangle with Corners Rounded 5"/>
          <p:cNvSpPr/>
          <p:nvPr/>
        </p:nvSpPr>
        <p:spPr>
          <a:xfrm>
            <a:off x="6266121" y="1346791"/>
            <a:ext cx="1516912" cy="652130"/>
          </a:xfrm>
          <a:prstGeom prst="wedgeRoundRectCallout">
            <a:avLst>
              <a:gd name="adj1" fmla="val -100740"/>
              <a:gd name="adj2" fmla="val 137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120 Distinct Breeds</a:t>
            </a:r>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2" name="Google Shape;462;p36"/>
          <p:cNvSpPr txBox="1">
            <a:spLocks noGrp="1"/>
          </p:cNvSpPr>
          <p:nvPr>
            <p:ph type="title"/>
          </p:nvPr>
        </p:nvSpPr>
        <p:spPr>
          <a:xfrm>
            <a:off x="710100" y="445025"/>
            <a:ext cx="772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METHODOLOGY (1/3)</a:t>
            </a:r>
            <a:endParaRPr dirty="0"/>
          </a:p>
        </p:txBody>
      </p:sp>
      <p:sp>
        <p:nvSpPr>
          <p:cNvPr id="2" name="TextBox 1"/>
          <p:cNvSpPr txBox="1"/>
          <p:nvPr/>
        </p:nvSpPr>
        <p:spPr>
          <a:xfrm>
            <a:off x="392906" y="1221581"/>
            <a:ext cx="8436769" cy="4185761"/>
          </a:xfrm>
          <a:prstGeom prst="rect">
            <a:avLst/>
          </a:prstGeom>
          <a:noFill/>
        </p:spPr>
        <p:txBody>
          <a:bodyPr wrap="square" rtlCol="0">
            <a:spAutoFit/>
          </a:bodyPr>
          <a:lstStyle/>
          <a:p>
            <a:pPr marL="285750" indent="-285750">
              <a:buFont typeface="Arial" panose="020B0604020202090204" pitchFamily="34" charset="0"/>
              <a:buChar char="•"/>
            </a:pPr>
            <a:r>
              <a:rPr lang="en-IN" dirty="0"/>
              <a:t>Evaluated multiple models, both drawn from scratch, as well as using Transfer Learning.</a:t>
            </a:r>
            <a:endParaRPr lang="en-IN" dirty="0"/>
          </a:p>
          <a:p>
            <a:pPr marL="285750" indent="-285750">
              <a:buFont typeface="Arial" panose="020B0604020202090204" pitchFamily="34" charset="0"/>
              <a:buChar char="•"/>
            </a:pPr>
            <a:r>
              <a:rPr lang="en-IN" dirty="0"/>
              <a:t>Used models with &amp; without Image Augmentation.</a:t>
            </a:r>
            <a:endParaRPr lang="en-IN" dirty="0"/>
          </a:p>
          <a:p>
            <a:endParaRPr lang="en-IN" b="1" dirty="0"/>
          </a:p>
          <a:p>
            <a:endParaRPr lang="en-IN" b="1" dirty="0"/>
          </a:p>
          <a:p>
            <a:r>
              <a:rPr lang="en-IN" b="1" dirty="0"/>
              <a:t>Models:</a:t>
            </a:r>
            <a:endParaRPr lang="en-IN" b="1" dirty="0"/>
          </a:p>
          <a:p>
            <a:pPr marL="285750" indent="-285750">
              <a:buFont typeface="Arial" panose="020B0604020202090204" pitchFamily="34" charset="0"/>
              <a:buChar char="•"/>
            </a:pPr>
            <a:r>
              <a:rPr lang="en-IN" dirty="0"/>
              <a:t>Custom models trained on 128X128 grayscale images with &amp; without Image Augmentation</a:t>
            </a:r>
            <a:endParaRPr lang="en-IN" dirty="0"/>
          </a:p>
          <a:p>
            <a:pPr marL="285750" indent="-285750">
              <a:buFont typeface="Arial" panose="020B0604020202090204" pitchFamily="34" charset="0"/>
              <a:buChar char="•"/>
            </a:pPr>
            <a:r>
              <a:rPr lang="en-IN" dirty="0"/>
              <a:t>VGG-16 models with &amp; without pre-trained weights, trained on 128X128 colour (BGR) images with &amp; without Image Augmentation</a:t>
            </a:r>
            <a:endParaRPr lang="en-IN" dirty="0"/>
          </a:p>
          <a:p>
            <a:pPr marL="285750" indent="-285750">
              <a:buFont typeface="Arial" panose="020B0604020202090204" pitchFamily="34" charset="0"/>
              <a:buChar char="•"/>
            </a:pPr>
            <a:r>
              <a:rPr lang="en-IN" dirty="0"/>
              <a:t>Pre-trained Resnet50 models, trained on 224X224 colour (BGR) images with &amp; without Image Augmentation. Model was also trained keeping the hidden layers as trainable.</a:t>
            </a:r>
            <a:endParaRPr lang="en-IN" dirty="0"/>
          </a:p>
          <a:p>
            <a:pPr marL="285750" indent="-285750">
              <a:buFont typeface="Arial" panose="020B0604020202090204" pitchFamily="34" charset="0"/>
              <a:buChar char="•"/>
            </a:pPr>
            <a:r>
              <a:rPr lang="en-IN" dirty="0"/>
              <a:t>Pre-trained </a:t>
            </a:r>
            <a:r>
              <a:rPr lang="en-IN" dirty="0" err="1"/>
              <a:t>MobileNet</a:t>
            </a:r>
            <a:r>
              <a:rPr lang="en-IN" dirty="0"/>
              <a:t> models, trained on 224X224 colour (BGR) images with &amp; without Image Augmentation.</a:t>
            </a:r>
            <a:endParaRPr lang="en-IN" dirty="0"/>
          </a:p>
          <a:p>
            <a:pPr marL="285750" indent="-285750">
              <a:buFont typeface="Arial" panose="020B0604020202090204" pitchFamily="34" charset="0"/>
              <a:buChar char="•"/>
            </a:pPr>
            <a:r>
              <a:rPr lang="en-IN" dirty="0"/>
              <a:t>Pre-trained </a:t>
            </a:r>
            <a:r>
              <a:rPr lang="en-IN" dirty="0" err="1"/>
              <a:t>MobileNet</a:t>
            </a:r>
            <a:r>
              <a:rPr lang="en-IN" dirty="0"/>
              <a:t> models, trained on 224X224 colour (BGR) images with &amp; without Image Augmentation, on a larger training set of 9k images &amp; 1k validation images.</a:t>
            </a:r>
            <a:endParaRPr lang="en-IN" dirty="0"/>
          </a:p>
          <a:p>
            <a:pPr marL="285750" indent="-285750">
              <a:buFont typeface="Arial" panose="020B0604020202090204" pitchFamily="34" charset="0"/>
              <a:buChar char="•"/>
            </a:pPr>
            <a:r>
              <a:rPr lang="en-IN" dirty="0"/>
              <a:t>Used ROC-AUC &amp; Top-5 Accuracy as the evaluation metrices.</a:t>
            </a:r>
            <a:endParaRPr lang="en-IN" dirty="0"/>
          </a:p>
          <a:p>
            <a:endParaRPr lang="en-IN" dirty="0"/>
          </a:p>
          <a:p>
            <a:pPr marL="285750" indent="-285750">
              <a:buFont typeface="Arial" panose="020B0604020202090204" pitchFamily="34" charset="0"/>
              <a:buChar char="•"/>
            </a:pPr>
            <a:endParaRPr lang="en-IN" dirty="0"/>
          </a:p>
          <a:p>
            <a:pPr marL="285750" indent="-285750">
              <a:buFont typeface="Arial" panose="020B0604020202090204" pitchFamily="34" charset="0"/>
              <a:buChar char="•"/>
            </a:pPr>
            <a:endParaRPr lang="en-IN" dirty="0"/>
          </a:p>
          <a:p>
            <a:pPr marL="285750" indent="-285750">
              <a:buFont typeface="Arial" panose="020B0604020202090204" pitchFamily="34" charset="0"/>
              <a:buChar char="•"/>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2" name="Google Shape;462;p36"/>
          <p:cNvSpPr txBox="1">
            <a:spLocks noGrp="1"/>
          </p:cNvSpPr>
          <p:nvPr>
            <p:ph type="title"/>
          </p:nvPr>
        </p:nvSpPr>
        <p:spPr>
          <a:xfrm>
            <a:off x="710100" y="445025"/>
            <a:ext cx="772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METHODOLOGY (2/3)</a:t>
            </a:r>
            <a:endParaRPr dirty="0"/>
          </a:p>
        </p:txBody>
      </p:sp>
      <p:sp>
        <p:nvSpPr>
          <p:cNvPr id="466" name="TextBox 465"/>
          <p:cNvSpPr txBox="1"/>
          <p:nvPr/>
        </p:nvSpPr>
        <p:spPr>
          <a:xfrm>
            <a:off x="60440" y="962449"/>
            <a:ext cx="1869978" cy="307777"/>
          </a:xfrm>
          <a:prstGeom prst="rect">
            <a:avLst/>
          </a:prstGeom>
          <a:noFill/>
        </p:spPr>
        <p:txBody>
          <a:bodyPr wrap="square" rtlCol="0">
            <a:spAutoFit/>
          </a:bodyPr>
          <a:lstStyle/>
          <a:p>
            <a:r>
              <a:rPr lang="en-IN" b="1" u="sng" dirty="0"/>
              <a:t>Approach</a:t>
            </a:r>
            <a:endParaRPr lang="en-IN" b="1" u="sng" dirty="0"/>
          </a:p>
        </p:txBody>
      </p:sp>
      <p:graphicFrame>
        <p:nvGraphicFramePr>
          <p:cNvPr id="2" name="Diagram 1"/>
          <p:cNvGraphicFramePr/>
          <p:nvPr/>
        </p:nvGraphicFramePr>
        <p:xfrm>
          <a:off x="1034902" y="1535149"/>
          <a:ext cx="7116726" cy="304879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Mental Health Thesis by Slidesgo">
  <a:themeElements>
    <a:clrScheme name="Simple Light">
      <a:dk1>
        <a:srgbClr val="000000"/>
      </a:dk1>
      <a:lt1>
        <a:srgbClr val="FFFFFF"/>
      </a:lt1>
      <a:dk2>
        <a:srgbClr val="595959"/>
      </a:dk2>
      <a:lt2>
        <a:srgbClr val="EEEEEE"/>
      </a:lt2>
      <a:accent1>
        <a:srgbClr val="DFF1EF"/>
      </a:accent1>
      <a:accent2>
        <a:srgbClr val="B1E6DE"/>
      </a:accent2>
      <a:accent3>
        <a:srgbClr val="6CC3B6"/>
      </a:accent3>
      <a:accent4>
        <a:srgbClr val="54A9A6"/>
      </a:accent4>
      <a:accent5>
        <a:srgbClr val="194656"/>
      </a:accent5>
      <a:accent6>
        <a:srgbClr val="EB895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4567</Words>
  <Application>WPS Writer</Application>
  <PresentationFormat>On-screen Show (16:9)</PresentationFormat>
  <Paragraphs>272</Paragraphs>
  <Slides>12</Slides>
  <Notes>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Arial</vt:lpstr>
      <vt:lpstr>Raleway</vt:lpstr>
      <vt:lpstr>Thonburi</vt:lpstr>
      <vt:lpstr>Roboto</vt:lpstr>
      <vt:lpstr>Calibri</vt:lpstr>
      <vt:lpstr>Helvetica Neue</vt:lpstr>
      <vt:lpstr>Times New Roman</vt:lpstr>
      <vt:lpstr>微软雅黑</vt:lpstr>
      <vt:lpstr>汉仪旗黑</vt:lpstr>
      <vt:lpstr>Arial Unicode MS</vt:lpstr>
      <vt:lpstr>Wingdings</vt:lpstr>
      <vt:lpstr>宋体-简</vt:lpstr>
      <vt:lpstr>Mental Health Thesis by Slidesgo</vt:lpstr>
      <vt:lpstr>IDENTIFYING DOG BREEDS BASED ON VISUAL VARIATIONS IN APPEARANCE, USING CONVOLUTION NEURAL NETWORKS &amp; TRANSFER LEARNING</vt:lpstr>
      <vt:lpstr>04</vt:lpstr>
      <vt:lpstr>PROBLEM STATEMENT</vt:lpstr>
      <vt:lpstr>Applications of dog breed identification</vt:lpstr>
      <vt:lpstr>DATA (1/2)</vt:lpstr>
      <vt:lpstr>DATA (2/2)</vt:lpstr>
      <vt:lpstr>Using Pandas Profiling for Preliminary EDA</vt:lpstr>
      <vt:lpstr>METHODOLOGY (1/3)</vt:lpstr>
      <vt:lpstr>METHODOLOGY (2/3)</vt:lpstr>
      <vt:lpstr>METHODOLOGY (3/3)</vt:lpstr>
      <vt:lpstr>RESULT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THESIS</dc:title>
  <dc:creator>Utkarsh Yadav</dc:creator>
  <cp:lastModifiedBy>debajyotidas</cp:lastModifiedBy>
  <cp:revision>58</cp:revision>
  <dcterms:created xsi:type="dcterms:W3CDTF">2021-05-16T04:24:03Z</dcterms:created>
  <dcterms:modified xsi:type="dcterms:W3CDTF">2021-05-16T04:24:03Z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1033-3.1.2.5330</vt:lpwstr>
  </property>
</Properties>
</file>