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4"/>
    <p:sldMasterId id="2147483850" r:id="rId5"/>
  </p:sldMasterIdLst>
  <p:notesMasterIdLst>
    <p:notesMasterId r:id="rId41"/>
  </p:notesMasterIdLst>
  <p:handoutMasterIdLst>
    <p:handoutMasterId r:id="rId42"/>
  </p:handoutMasterIdLst>
  <p:sldIdLst>
    <p:sldId id="279" r:id="rId6"/>
    <p:sldId id="256" r:id="rId7"/>
    <p:sldId id="290" r:id="rId8"/>
    <p:sldId id="257" r:id="rId9"/>
    <p:sldId id="291" r:id="rId10"/>
    <p:sldId id="292" r:id="rId11"/>
    <p:sldId id="293" r:id="rId12"/>
    <p:sldId id="320" r:id="rId13"/>
    <p:sldId id="321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27" r:id="rId37"/>
    <p:sldId id="325" r:id="rId38"/>
    <p:sldId id="326" r:id="rId39"/>
    <p:sldId id="319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840" userDrawn="1">
          <p15:clr>
            <a:srgbClr val="A4A3A4"/>
          </p15:clr>
        </p15:guide>
        <p15:guide id="5" orient="horz" pos="175" userDrawn="1">
          <p15:clr>
            <a:srgbClr val="A4A3A4"/>
          </p15:clr>
        </p15:guide>
        <p15:guide id="6" orient="horz" pos="3988" userDrawn="1">
          <p15:clr>
            <a:srgbClr val="A4A3A4"/>
          </p15:clr>
        </p15:guide>
        <p15:guide id="7" orient="horz" pos="4195" userDrawn="1">
          <p15:clr>
            <a:srgbClr val="A4A3A4"/>
          </p15:clr>
        </p15:guide>
        <p15:guide id="9" pos="286">
          <p15:clr>
            <a:srgbClr val="A4A3A4"/>
          </p15:clr>
        </p15:guide>
        <p15:guide id="10" pos="5475" userDrawn="1">
          <p15:clr>
            <a:srgbClr val="A4A3A4"/>
          </p15:clr>
        </p15:guide>
        <p15:guide id="11" orient="horz" pos="715" userDrawn="1">
          <p15:clr>
            <a:srgbClr val="A4A3A4"/>
          </p15:clr>
        </p15:guide>
        <p15:guide id="1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66"/>
    <a:srgbClr val="2E2E38"/>
    <a:srgbClr val="262626"/>
    <a:srgbClr val="000000"/>
    <a:srgbClr val="C4C4CD"/>
    <a:srgbClr val="747480"/>
    <a:srgbClr val="FFE6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64A8D-FE57-4AAD-9170-2892471F0C66}" v="1" dt="2024-11-04T02:27:18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933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84" y="52"/>
      </p:cViewPr>
      <p:guideLst>
        <p:guide orient="horz" pos="3840"/>
        <p:guide orient="horz" pos="175"/>
        <p:guide orient="horz" pos="3988"/>
        <p:guide orient="horz" pos="4195"/>
        <p:guide pos="286"/>
        <p:guide pos="5475"/>
        <p:guide orient="horz" pos="7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606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E6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D7-45DA-8EED-0AEC49FA5A9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7-45DA-8EED-0AEC49FA5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0.89</c:v>
                </c:pt>
                <c:pt idx="1">
                  <c:v>0.10999999999999999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7-45DA-8EED-0AEC49FA5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E6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D7-45DA-8EED-0AEC49FA5A9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7-45DA-8EED-0AEC49FA5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0.30000000000000004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7-45DA-8EED-0AEC49FA5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E6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D7-45DA-8EED-0AEC49FA5A9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D7-45DA-8EED-0AEC49FA5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0.68</c:v>
                </c:pt>
                <c:pt idx="1">
                  <c:v>0.31999999999999995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7-45DA-8EED-0AEC49FA5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r>
              <a:rPr lang="en-IN" sz="1400"/>
              <a:t>Sales</a:t>
            </a:r>
          </a:p>
        </c:rich>
      </c:tx>
      <c:layout>
        <c:manualLayout>
          <c:xMode val="edge"/>
          <c:yMode val="edge"/>
          <c:x val="5.8629536817696084E-3"/>
          <c:y val="2.050020500205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51302487975814"/>
          <c:y val="0.23423125307368559"/>
          <c:w val="0.42485669276031285"/>
          <c:h val="0.573843244994129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noFill/>
            </a:ln>
          </c:spPr>
          <c:dPt>
            <c:idx val="0"/>
            <c:bubble3D val="0"/>
            <c:spPr>
              <a:solidFill>
                <a:srgbClr val="FFE60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B9-4D79-ACD2-E53F4156F9A7}"/>
              </c:ext>
            </c:extLst>
          </c:dPt>
          <c:dPt>
            <c:idx val="1"/>
            <c:bubble3D val="0"/>
            <c:spPr>
              <a:solidFill>
                <a:srgbClr val="747480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B9-4D79-ACD2-E53F4156F9A7}"/>
              </c:ext>
            </c:extLst>
          </c:dPt>
          <c:dPt>
            <c:idx val="2"/>
            <c:bubble3D val="0"/>
            <c:spPr>
              <a:solidFill>
                <a:srgbClr val="C4C4CD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B9-4D79-ACD2-E53F4156F9A7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B9-4D79-ACD2-E53F4156F9A7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4B9-4D79-ACD2-E53F4156F9A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4B9-4D79-ACD2-E53F4156F9A7}"/>
              </c:ext>
            </c:extLst>
          </c:dPt>
          <c:dLbls>
            <c:dLbl>
              <c:idx val="0"/>
              <c:layout>
                <c:manualLayout>
                  <c:x val="8.2212812371340094E-2"/>
                  <c:y val="-2.3585727983264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527784942835456E-2"/>
                      <c:h val="6.63012141932442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4B9-4D79-ACD2-E53F4156F9A7}"/>
                </c:ext>
              </c:extLst>
            </c:dLbl>
            <c:dLbl>
              <c:idx val="1"/>
              <c:layout>
                <c:manualLayout>
                  <c:x val="-0.17201449973080413"/>
                  <c:y val="-2.2759856630824513E-2"/>
                </c:manualLayout>
              </c:layout>
              <c:tx>
                <c:rich>
                  <a:bodyPr/>
                  <a:lstStyle/>
                  <a:p>
                    <a:fld id="{29322EFE-CFD9-4F17-A5EF-0118DA0D4BE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4B9-4D79-ACD2-E53F4156F9A7}"/>
                </c:ext>
              </c:extLst>
            </c:dLbl>
            <c:dLbl>
              <c:idx val="2"/>
              <c:layout>
                <c:manualLayout>
                  <c:x val="-9.8655374845608268E-2"/>
                  <c:y val="-1.1379928315412187E-2"/>
                </c:manualLayout>
              </c:layout>
              <c:tx>
                <c:rich>
                  <a:bodyPr/>
                  <a:lstStyle/>
                  <a:p>
                    <a:fld id="{86C0C10E-EFE7-4AA4-9D2D-8C60B3118BE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4B9-4D79-ACD2-E53F4156F9A7}"/>
                </c:ext>
              </c:extLst>
            </c:dLbl>
            <c:dLbl>
              <c:idx val="3"/>
              <c:layout>
                <c:manualLayout>
                  <c:x val="-2.5296249960412363E-3"/>
                  <c:y val="-0.13495887583547753"/>
                </c:manualLayout>
              </c:layout>
              <c:tx>
                <c:rich>
                  <a:bodyPr/>
                  <a:lstStyle/>
                  <a:p>
                    <a:fld id="{0706474A-C335-4DE0-B506-E1E9F53ECB4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4B9-4D79-ACD2-E53F4156F9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EYInterstate Light" panose="02000506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B9-4D79-ACD2-E53F4156F9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8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1876276638992834E-3"/>
          <c:y val="0.91027447676051565"/>
          <c:w val="0.90847674698245673"/>
          <c:h val="6.5860002432045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EYInterstate Light" panose="02000506000000020004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r>
              <a:rPr lang="en-IN" sz="1400"/>
              <a:t>Sales</a:t>
            </a:r>
          </a:p>
        </c:rich>
      </c:tx>
      <c:layout>
        <c:manualLayout>
          <c:xMode val="edge"/>
          <c:yMode val="edge"/>
          <c:x val="5.8629536817696084E-3"/>
          <c:y val="2.050020500205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551302487975814"/>
          <c:y val="0.23423125307368559"/>
          <c:w val="0.42485669276031285"/>
          <c:h val="0.573843244994129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>
              <a:noFill/>
            </a:ln>
          </c:spPr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05-4F8A-B98A-846BBFDB2A9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05-4F8A-B98A-846BBFDB2A96}"/>
              </c:ext>
            </c:extLst>
          </c:dPt>
          <c:dPt>
            <c:idx val="2"/>
            <c:bubble3D val="0"/>
            <c:spPr>
              <a:solidFill>
                <a:schemeClr val="accent5">
                  <a:lumMod val="5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05-4F8A-B98A-846BBFDB2A96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05-4F8A-B98A-846BBFDB2A96}"/>
              </c:ext>
            </c:extLst>
          </c:dPt>
          <c:dPt>
            <c:idx val="4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A05-4F8A-B98A-846BBFDB2A96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A05-4F8A-B98A-846BBFDB2A96}"/>
              </c:ext>
            </c:extLst>
          </c:dPt>
          <c:dLbls>
            <c:dLbl>
              <c:idx val="0"/>
              <c:layout>
                <c:manualLayout>
                  <c:x val="8.2212812371340094E-2"/>
                  <c:y val="-2.3585727983264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527784942835456E-2"/>
                      <c:h val="6.630121419324429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A05-4F8A-B98A-846BBFDB2A96}"/>
                </c:ext>
              </c:extLst>
            </c:dLbl>
            <c:dLbl>
              <c:idx val="1"/>
              <c:layout>
                <c:manualLayout>
                  <c:x val="-0.17201449973080413"/>
                  <c:y val="-2.2759856630824513E-2"/>
                </c:manualLayout>
              </c:layout>
              <c:tx>
                <c:rich>
                  <a:bodyPr/>
                  <a:lstStyle/>
                  <a:p>
                    <a:fld id="{29322EFE-CFD9-4F17-A5EF-0118DA0D4BE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A05-4F8A-B98A-846BBFDB2A96}"/>
                </c:ext>
              </c:extLst>
            </c:dLbl>
            <c:dLbl>
              <c:idx val="2"/>
              <c:layout>
                <c:manualLayout>
                  <c:x val="-9.8655374845608268E-2"/>
                  <c:y val="-1.1379928315412187E-2"/>
                </c:manualLayout>
              </c:layout>
              <c:tx>
                <c:rich>
                  <a:bodyPr/>
                  <a:lstStyle/>
                  <a:p>
                    <a:fld id="{86C0C10E-EFE7-4AA4-9D2D-8C60B3118BE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A05-4F8A-B98A-846BBFDB2A96}"/>
                </c:ext>
              </c:extLst>
            </c:dLbl>
            <c:dLbl>
              <c:idx val="3"/>
              <c:layout>
                <c:manualLayout>
                  <c:x val="-2.5296249960412363E-3"/>
                  <c:y val="-0.13495887583547753"/>
                </c:manualLayout>
              </c:layout>
              <c:tx>
                <c:rich>
                  <a:bodyPr/>
                  <a:lstStyle/>
                  <a:p>
                    <a:fld id="{0706474A-C335-4DE0-B506-E1E9F53ECB4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A05-4F8A-B98A-846BBFDB2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EYInterstate Light" panose="02000506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A05-4F8A-B98A-846BBFDB2A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8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1876276638992834E-3"/>
          <c:y val="0.91027447676051565"/>
          <c:w val="0.81290370882344865"/>
          <c:h val="6.5860002432045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EYInterstate Light" panose="02000506000000020004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r>
              <a:rPr lang="en-IN" sz="1400" dirty="0"/>
              <a:t>Chart Title</a:t>
            </a:r>
          </a:p>
        </c:rich>
      </c:tx>
      <c:layout>
        <c:manualLayout>
          <c:xMode val="edge"/>
          <c:yMode val="edge"/>
          <c:x val="1.650456976076753E-4"/>
          <c:y val="2.0498837323163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62997757123654"/>
          <c:y val="0.14625086487876632"/>
          <c:w val="0.73633346434261038"/>
          <c:h val="0.586406903534946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90-4EA8-88BC-A5B2809698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3.5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90-4EA8-88BC-A5B2809698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90-4EA8-88BC-A5B280969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9983624"/>
        <c:axId val="299977352"/>
      </c:barChart>
      <c:catAx>
        <c:axId val="29998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F6F79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  <c:crossAx val="299977352"/>
        <c:crosses val="autoZero"/>
        <c:auto val="1"/>
        <c:lblAlgn val="ctr"/>
        <c:lblOffset val="100"/>
        <c:noMultiLvlLbl val="0"/>
      </c:catAx>
      <c:valAx>
        <c:axId val="299977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EYInterstate Light" panose="02000506000000020004" pitchFamily="2" charset="0"/>
                    <a:ea typeface="+mn-ea"/>
                    <a:cs typeface="+mn-cs"/>
                  </a:defRPr>
                </a:pPr>
                <a:r>
                  <a:rPr lang="en-IN"/>
                  <a:t>Axis Title</a:t>
                </a:r>
              </a:p>
            </c:rich>
          </c:tx>
          <c:layout>
            <c:manualLayout>
              <c:xMode val="edge"/>
              <c:yMode val="edge"/>
              <c:x val="1.1788978400549386E-2"/>
              <c:y val="0.34407486756459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6F6F7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pPr>
            <a:endParaRPr lang="en-US"/>
          </a:p>
        </c:txPr>
        <c:crossAx val="29998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7443611088471729E-2"/>
          <c:y val="0.91028046283254127"/>
          <c:w val="0.47613214572216961"/>
          <c:h val="6.58556085572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EYInterstate Light" panose="0200050600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EYInterstate Light" panose="02000506000000020004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0.44614</cdr:x>
      <cdr:y>0.16366</cdr:y>
    </cdr:from>
    <cdr:to>
      <cdr:x>0.47017</cdr:x>
      <cdr:y>0.16366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85697ECF-700F-472D-A5D3-4C142230DA78}"/>
            </a:ext>
          </a:extLst>
        </cdr:cNvPr>
        <cdr:cNvCxnSpPr/>
      </cdr:nvCxnSpPr>
      <cdr:spPr>
        <a:xfrm xmlns:a="http://schemas.openxmlformats.org/drawingml/2006/main">
          <a:off x="2239831" y="608330"/>
          <a:ext cx="120650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6F6F79"/>
          </a:solidFill>
          <a:tailEnd type="non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0.47097</cdr:x>
      <cdr:y>0.16503</cdr:y>
    </cdr:from>
    <cdr:to>
      <cdr:x>0.47097</cdr:x>
      <cdr:y>0.22789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F287D3F-8A10-4E90-92C1-6EEE63CC1984}"/>
            </a:ext>
          </a:extLst>
        </cdr:cNvPr>
        <cdr:cNvCxnSpPr/>
      </cdr:nvCxnSpPr>
      <cdr:spPr>
        <a:xfrm xmlns:a="http://schemas.openxmlformats.org/drawingml/2006/main">
          <a:off x="2364486" y="613410"/>
          <a:ext cx="0" cy="233674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6F6F79"/>
          </a:solidFill>
          <a:tailEnd type="non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0.44614</cdr:x>
      <cdr:y>0.16366</cdr:y>
    </cdr:from>
    <cdr:to>
      <cdr:x>0.47017</cdr:x>
      <cdr:y>0.16366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330F2D7-1758-4EF1-9CF9-FD115AEF16C3}"/>
            </a:ext>
          </a:extLst>
        </cdr:cNvPr>
        <cdr:cNvCxnSpPr/>
      </cdr:nvCxnSpPr>
      <cdr:spPr>
        <a:xfrm xmlns:a="http://schemas.openxmlformats.org/drawingml/2006/main">
          <a:off x="2239831" y="608330"/>
          <a:ext cx="120650" cy="0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6F6F79"/>
          </a:solidFill>
          <a:tailEnd type="non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0.47097</cdr:x>
      <cdr:y>0.16503</cdr:y>
    </cdr:from>
    <cdr:to>
      <cdr:x>0.47097</cdr:x>
      <cdr:y>0.22789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D890CCDA-66B9-4E6C-8176-432E3A83407F}"/>
            </a:ext>
          </a:extLst>
        </cdr:cNvPr>
        <cdr:cNvCxnSpPr/>
      </cdr:nvCxnSpPr>
      <cdr:spPr>
        <a:xfrm xmlns:a="http://schemas.openxmlformats.org/drawingml/2006/main">
          <a:off x="2364486" y="613410"/>
          <a:ext cx="0" cy="233674"/>
        </a:xfrm>
        <a:prstGeom xmlns:a="http://schemas.openxmlformats.org/drawingml/2006/main" prst="line">
          <a:avLst/>
        </a:prstGeom>
        <a:ln xmlns:a="http://schemas.openxmlformats.org/drawingml/2006/main" w="9525">
          <a:solidFill>
            <a:srgbClr val="6F6F79"/>
          </a:solidFill>
          <a:tailEnd type="non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04/11/2024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1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16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59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7600" y="1476000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7600" y="2422800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3E29AD5-5674-43BC-BAB7-283258EDA6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FBD6C78-F04C-4815-BE19-609CCECF12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249F6F-CCC4-49C3-8CD7-1ACB01976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183FEE3-95B0-42EA-BD04-9B803DAC28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AED42-E3EC-45E3-BF82-DA3139C37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2ADB85B-42D5-410F-B89A-BC35E7FCCE72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E33DFF29-371C-43FC-9A73-E320FEA92E6F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8F1F430-500B-46CA-891A-5A3CE9B5F85C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CCF107F9-C94D-455B-BEDB-A020D8CDE18D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9005AFC-895B-4EDA-9A43-77811C01655C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A577A96-F56F-4422-BCCA-504BEFB21AE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rgbClr val="FFE600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17BE7DF-E067-42BE-86C9-5E49A33A0BA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5BDD25-228C-421A-BA27-E07AC1CA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5" y="1476597"/>
            <a:ext cx="4170153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BD2205D-98B4-4946-A01D-362BEB8CC2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6" y="2422864"/>
            <a:ext cx="4170153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24D49C5-5C7C-4D03-A729-7DF37E9395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772FC4C-82A7-46E0-BB79-B46A2485146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0E9487-EF65-476C-AD59-3F153E1759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D8C128F-4530-496B-AAE6-E9F535B03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406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F0033-64C5-4615-9CFC-0EA4B1E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587" r="19587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61446E67-8167-4366-83FC-9C4F800A6A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71F2AC-D283-420B-86C8-EE494EB2A92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389DE1-D971-494D-9CEF-DB4F66217D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4E82C37-A4D5-48D2-87D4-BB561B4AA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1FE654FB-261F-44E5-8EF9-237DB835D7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353" y="907750"/>
            <a:ext cx="669263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55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3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0419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85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4 November 2024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149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013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124D3F-55E3-408F-9994-F4C512352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701" b="11281"/>
          <a:stretch/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823928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8239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C6DB76C-CBBC-4DF1-B94D-D8EA671BC7B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42B1994D-E3AA-4BF1-A9EB-7918AA1CF5C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37F3EB-8B2B-458A-8889-0B98874396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B6E4153-9EB5-4B95-9DBB-34F7A2E763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89215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892153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6CA07-01DF-4C36-9571-08C3B5DD5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935" y="2851522"/>
            <a:ext cx="398143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112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2B8FD-A627-4E68-876D-346FA2BE3A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fld id="{08E4C5DD-8E03-4FAA-8921-CB640E00BA12}" type="datetime3">
              <a:rPr lang="en-IN" smtClean="0"/>
              <a:pPr/>
              <a:t>4 November 2024</a:t>
            </a:fld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6F131C-C01D-4483-B889-FF40A29F9A6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4 November 2024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08596E0-C38C-4406-B9C5-35C94E722A40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68EE539-09DC-4F47-8F2A-774BA7B76575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Date Placeholder 15">
            <a:extLst>
              <a:ext uri="{FF2B5EF4-FFF2-40B4-BE49-F238E27FC236}">
                <a16:creationId xmlns:a16="http://schemas.microsoft.com/office/drawing/2014/main" id="{B2B544DB-62DE-4CBF-9AFA-13E4F63B3533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4 November 2024</a:t>
            </a:fld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6B58758D-989E-4927-8D82-694DE020C90B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solidFill>
                  <a:schemeClr val="bg1"/>
                </a:solidFill>
                <a:latin typeface="EYInterstate" panose="02000503020000020004" pitchFamily="2" charset="0"/>
              </a:rPr>
              <a:t>Presentation title</a:t>
            </a:r>
            <a:endParaRPr lang="en-IN"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CB38E7A-B20A-445C-A39D-7FEE01D567B2}"/>
              </a:ext>
            </a:extLst>
          </p:cNvPr>
          <p:cNvSpPr txBox="1">
            <a:spLocks/>
          </p:cNvSpPr>
          <p:nvPr userDrawn="1"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chemeClr val="bg1"/>
                </a:solidFill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solidFill>
                  <a:schemeClr val="bg1"/>
                </a:solidFill>
                <a:latin typeface="EYInterstate" panose="02000503020000020004" pitchFamily="2" charset="0"/>
              </a:rPr>
              <a:pPr/>
              <a:t>‹#›</a:t>
            </a:fld>
            <a:endParaRPr sz="800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84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1F8FB650-5772-4CFF-A59E-E50003D5B7E8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1CB2FF26-5F1A-4997-840E-AF8798A83614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AEB029DD-FCC6-4DDC-AAD8-F1860192A33F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A3C359A-B5BC-42B7-A202-179DE584779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719B64-B3B1-48C2-B450-38612B674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7736FD6-78F3-4B89-85A9-27C986EB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EA5B571-EF6D-4C78-86A3-AD0372FBA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85" r:id="rId15"/>
    <p:sldLayoutId id="2147483883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93" r:id="rId27"/>
    <p:sldLayoutId id="2147483841" r:id="rId28"/>
    <p:sldLayoutId id="2147483892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78" r:id="rId35"/>
    <p:sldLayoutId id="2147483894" r:id="rId36"/>
    <p:sldLayoutId id="2147483895" r:id="rId37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Date Placeholder 5">
            <a:extLst>
              <a:ext uri="{FF2B5EF4-FFF2-40B4-BE49-F238E27FC236}">
                <a16:creationId xmlns:a16="http://schemas.microsoft.com/office/drawing/2014/main" id="{C0113E29-8D23-4969-8B1F-87FCBB6999BE}"/>
              </a:ext>
            </a:extLst>
          </p:cNvPr>
          <p:cNvSpPr txBox="1">
            <a:spLocks/>
          </p:cNvSpPr>
          <p:nvPr userDrawn="1"/>
        </p:nvSpPr>
        <p:spPr>
          <a:xfrm>
            <a:off x="1892301" y="6510434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AED3E291-656A-4047-9088-57F20D25B87A}"/>
              </a:ext>
            </a:extLst>
          </p:cNvPr>
          <p:cNvSpPr txBox="1">
            <a:spLocks/>
          </p:cNvSpPr>
          <p:nvPr userDrawn="1"/>
        </p:nvSpPr>
        <p:spPr>
          <a:xfrm>
            <a:off x="3321561" y="6510434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EDB6B942-B7F4-4C13-AEF8-A507D8CD0897}"/>
              </a:ext>
            </a:extLst>
          </p:cNvPr>
          <p:cNvSpPr txBox="1">
            <a:spLocks/>
          </p:cNvSpPr>
          <p:nvPr userDrawn="1"/>
        </p:nvSpPr>
        <p:spPr>
          <a:xfrm>
            <a:off x="363093" y="6510434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2DE897B-6A56-42E5-AF48-90126B4ED28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389239" y="6327648"/>
            <a:ext cx="303213" cy="311150"/>
            <a:chOff x="7110" y="4004"/>
            <a:chExt cx="191" cy="1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D48BB66-02F6-4ED8-9FD5-48E54C36F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014BF9D-593E-45CF-B005-599C741C9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50113E5-485B-4D4B-BE63-746D98C5A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82" r:id="rId11"/>
    <p:sldLayoutId id="2147483861" r:id="rId12"/>
    <p:sldLayoutId id="2147483862" r:id="rId13"/>
    <p:sldLayoutId id="2147483863" r:id="rId14"/>
    <p:sldLayoutId id="2147483864" r:id="rId15"/>
    <p:sldLayoutId id="2147483884" r:id="rId16"/>
    <p:sldLayoutId id="2147483886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  <p:sldLayoutId id="2147483891" r:id="rId28"/>
    <p:sldLayoutId id="2147483875" r:id="rId29"/>
    <p:sldLayoutId id="2147483890" r:id="rId30"/>
    <p:sldLayoutId id="2147483876" r:id="rId31"/>
    <p:sldLayoutId id="2147483881" r:id="rId32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5" userDrawn="1">
          <p15:clr>
            <a:srgbClr val="F26B43"/>
          </p15:clr>
        </p15:guide>
        <p15:guide id="4" pos="5475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173" userDrawn="1">
          <p15:clr>
            <a:srgbClr val="F26B43"/>
          </p15:clr>
        </p15:guide>
        <p15:guide id="8" orient="horz" pos="4193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9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ygb.sharepoint.com/sites/TheBrandingZone/SitePages/BetterQuestionsLibrary.aspx" TargetMode="Externa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7.wmf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DEBAJYOTI MAITY      SRIKANTH  REDDY        </a:t>
            </a:r>
          </a:p>
          <a:p>
            <a:r>
              <a:rPr lang="en-IN" dirty="0"/>
              <a:t>UTTAM SRIVASTAVA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691" y="2114551"/>
            <a:ext cx="5674534" cy="896504"/>
          </a:xfrm>
        </p:spPr>
        <p:txBody>
          <a:bodyPr/>
          <a:lstStyle/>
          <a:p>
            <a:r>
              <a:rPr lang="en-IN" b="1" dirty="0">
                <a:latin typeface="ey_interstate"/>
                <a:cs typeface="Arial"/>
              </a:rPr>
              <a:t>Multiple Pdf Question Answering</a:t>
            </a:r>
            <a:r>
              <a:rPr lang="en-IN" b="1" i="0" dirty="0">
                <a:effectLst/>
                <a:latin typeface="ey_interstate"/>
                <a:cs typeface="Arial"/>
              </a:rPr>
              <a:t> Chatbot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474-7C39-4127-A569-766B022AF450}"/>
              </a:ext>
            </a:extLst>
          </p:cNvPr>
          <p:cNvSpPr/>
          <p:nvPr/>
        </p:nvSpPr>
        <p:spPr>
          <a:xfrm>
            <a:off x="-3240001" y="-2"/>
            <a:ext cx="3101455" cy="15856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Aft>
                <a:spcPts val="200"/>
              </a:spcAft>
            </a:pPr>
            <a:r>
              <a:rPr lang="en-GB" sz="1200" b="1" dirty="0">
                <a:solidFill>
                  <a:schemeClr val="bg2"/>
                </a:solidFill>
              </a:rPr>
              <a:t>INSTRUCTIONS:</a:t>
            </a:r>
            <a:br>
              <a:rPr lang="en-GB" sz="1200" b="1" dirty="0">
                <a:solidFill>
                  <a:schemeClr val="bg2"/>
                </a:solidFill>
              </a:rPr>
            </a:br>
            <a:r>
              <a:rPr lang="en-GB" sz="1200" b="1" dirty="0">
                <a:solidFill>
                  <a:schemeClr val="bg2"/>
                </a:solidFill>
              </a:rPr>
              <a:t>Use a frame only for your better questions.</a:t>
            </a:r>
          </a:p>
          <a:p>
            <a:pPr>
              <a:spcAft>
                <a:spcPts val="200"/>
              </a:spcAft>
            </a:pPr>
            <a:endParaRPr lang="en-GB" sz="1200" dirty="0">
              <a:solidFill>
                <a:schemeClr val="bg2"/>
              </a:solidFill>
            </a:endParaRP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For guidance on better question refer to: </a:t>
            </a: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  <a:hlinkClick r:id="rId2"/>
              </a:rPr>
              <a:t>Better questions library</a:t>
            </a:r>
            <a:r>
              <a:rPr lang="en-GB" sz="12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5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idescreen image of a person wearing Suit. However the image can be changed according to the content/need of the design.">
            <a:extLst>
              <a:ext uri="{FF2B5EF4-FFF2-40B4-BE49-F238E27FC236}">
                <a16:creationId xmlns:a16="http://schemas.microsoft.com/office/drawing/2014/main" id="{6F50966F-B2FC-4290-880C-1C4829DDCA7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253"/>
          <a:stretch>
            <a:fillRect/>
          </a:stretch>
        </p:blipFill>
        <p:spPr/>
      </p:pic>
      <p:sp>
        <p:nvSpPr>
          <p:cNvPr id="12" name="Rectangle 11" descr="Widescreen image of a person wearing Suit. However the image can be changed according to the content/need of the design.">
            <a:extLst>
              <a:ext uri="{FF2B5EF4-FFF2-40B4-BE49-F238E27FC236}">
                <a16:creationId xmlns:a16="http://schemas.microsoft.com/office/drawing/2014/main" id="{32455FE6-313B-4F7A-86FE-D0FE1E01E7A1}"/>
              </a:ext>
            </a:extLst>
          </p:cNvPr>
          <p:cNvSpPr/>
          <p:nvPr/>
        </p:nvSpPr>
        <p:spPr>
          <a:xfrm>
            <a:off x="60" y="-1676"/>
            <a:ext cx="9247855" cy="6858000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4F876-941A-40CD-B64C-56E5901EC54D}"/>
              </a:ext>
            </a:extLst>
          </p:cNvPr>
          <p:cNvSpPr/>
          <p:nvPr/>
        </p:nvSpPr>
        <p:spPr>
          <a:xfrm>
            <a:off x="-3274894" y="823002"/>
            <a:ext cx="3172968" cy="2571761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72" tIns="53972" rIns="53972" bIns="53972" rtlCol="0" anchor="t" anchorCtr="0"/>
          <a:lstStyle/>
          <a:p>
            <a:pPr>
              <a:spcAft>
                <a:spcPts val="150"/>
              </a:spcAft>
            </a:pP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INSTRUCTIONS:</a:t>
            </a:r>
            <a:b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</a:b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To change quote image</a:t>
            </a:r>
          </a:p>
          <a:p>
            <a:endParaRPr lang="en-GB" sz="1200" b="1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Click on the image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Right click ’Send to Back’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Click on the image again &gt; </a:t>
            </a: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Hit delete </a:t>
            </a:r>
            <a:b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</a:b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The image placeholder will appear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Insert or drag your new image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Right click on the new image ’Send to Back’ to reveal the text</a:t>
            </a:r>
          </a:p>
          <a:p>
            <a:pPr>
              <a:spcAft>
                <a:spcPts val="150"/>
              </a:spcAft>
            </a:pPr>
            <a:endParaRPr lang="en-GB" sz="1200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endParaRPr lang="en-GB" sz="1200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endParaRPr lang="en-GB" sz="1200" b="1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5" name="Text Placeholder 9" descr="This is a quote slide with a widescreen image on the background.&#10;Quote can be written in Georgia Font following the name of the leader/person of whom the quote is being used and their Job title."/>
          <p:cNvSpPr txBox="1">
            <a:spLocks/>
          </p:cNvSpPr>
          <p:nvPr/>
        </p:nvSpPr>
        <p:spPr>
          <a:xfrm>
            <a:off x="484717" y="2752676"/>
            <a:ext cx="4177771" cy="1349297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Quote Copy, Georgia 28pt -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Lorem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ipsum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dolor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sit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amet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, in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quas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nostrud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laoreet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per, ad vim minim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inermis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84717" y="5088978"/>
            <a:ext cx="3966934" cy="485747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n-GB" sz="1600" dirty="0">
                <a:solidFill>
                  <a:schemeClr val="tx2"/>
                </a:solidFill>
                <a:latin typeface="EYInterstate Light" panose="02000506000000020004" pitchFamily="2" charset="0"/>
              </a:rPr>
              <a:t>Name Surname</a:t>
            </a:r>
          </a:p>
          <a:p>
            <a:pPr marL="0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en-GB" sz="1600" dirty="0">
                <a:solidFill>
                  <a:srgbClr val="FFFFFF"/>
                </a:solidFill>
                <a:latin typeface="EYInterstate Light" panose="02000506000000020004" pitchFamily="2" charset="0"/>
              </a:rPr>
              <a:t>Job Title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4717" y="1769525"/>
            <a:ext cx="1752878" cy="643793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rgbClr val="FFE600"/>
                </a:solidFill>
                <a:latin typeface="Georgia" panose="02040502050405020303" pitchFamily="18" charset="0"/>
              </a:rPr>
              <a:t>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34B757-2F20-4CC4-B797-1F740DA3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79979186-7057-404A-A01B-474B80BC7548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13F45AE1-91B9-4EFB-8FD1-C48067A03DE7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D8C507E0-7D45-4DD4-8686-7047CD17A2AA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3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idescreen image of a person riding a bike on a road. However the image can be changed according to the content/need of the design.">
            <a:extLst>
              <a:ext uri="{FF2B5EF4-FFF2-40B4-BE49-F238E27FC236}">
                <a16:creationId xmlns:a16="http://schemas.microsoft.com/office/drawing/2014/main" id="{30FBFA09-D7DC-40EF-AF9F-B98CD1D89A6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Rectangle 12" descr="Widescreen image of a person riding a bike on a road. However the image can be changed according to the content/need of the design.">
            <a:extLst>
              <a:ext uri="{FF2B5EF4-FFF2-40B4-BE49-F238E27FC236}">
                <a16:creationId xmlns:a16="http://schemas.microsoft.com/office/drawing/2014/main" id="{515CEE72-0B5B-4954-9E35-5B78EEC31B55}"/>
              </a:ext>
            </a:extLst>
          </p:cNvPr>
          <p:cNvSpPr/>
          <p:nvPr/>
        </p:nvSpPr>
        <p:spPr>
          <a:xfrm>
            <a:off x="4760" y="0"/>
            <a:ext cx="9139240" cy="6858000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/>
          </a:p>
        </p:txBody>
      </p:sp>
      <p:sp>
        <p:nvSpPr>
          <p:cNvPr id="7" name="Text Placeholder 19"/>
          <p:cNvSpPr txBox="1">
            <a:spLocks/>
          </p:cNvSpPr>
          <p:nvPr/>
        </p:nvSpPr>
        <p:spPr>
          <a:xfrm>
            <a:off x="1115419" y="4372687"/>
            <a:ext cx="2315750" cy="485747"/>
          </a:xfrm>
          <a:prstGeom prst="rect">
            <a:avLst/>
          </a:prstGeom>
        </p:spPr>
        <p:txBody>
          <a:bodyPr/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434">
              <a:spcAft>
                <a:spcPts val="450"/>
              </a:spcAft>
              <a:buClr>
                <a:schemeClr val="tx2"/>
              </a:buClr>
              <a:buSzPct val="70000"/>
            </a:pPr>
            <a:r>
              <a:rPr lang="en-GB" sz="1200" dirty="0">
                <a:solidFill>
                  <a:srgbClr val="FFE600"/>
                </a:solidFill>
                <a:latin typeface="EYInterstate Light" panose="02000506000000020004" pitchFamily="2" charset="0"/>
              </a:rPr>
              <a:t>Charlotte Jackson</a:t>
            </a:r>
          </a:p>
          <a:p>
            <a:pPr defTabSz="685434">
              <a:spcAft>
                <a:spcPts val="450"/>
              </a:spcAft>
              <a:buClr>
                <a:schemeClr val="tx2"/>
              </a:buClr>
              <a:buSzPct val="70000"/>
            </a:pPr>
            <a:r>
              <a:rPr lang="en-GB" sz="1200" dirty="0">
                <a:solidFill>
                  <a:srgbClr val="FFFFFF"/>
                </a:solidFill>
                <a:latin typeface="EYInterstate Light" panose="02000506000000020004" pitchFamily="2" charset="0"/>
              </a:rPr>
              <a:t>Executive Director</a:t>
            </a:r>
          </a:p>
        </p:txBody>
      </p:sp>
      <p:pic>
        <p:nvPicPr>
          <p:cNvPr id="8" name="Picture Placeholder 20" descr="Image of the leader in a circular format. Name and their Job title parallelly placed next to it.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7764" y="4372687"/>
            <a:ext cx="485747" cy="485747"/>
          </a:xfrm>
          <a:prstGeom prst="ellipse">
            <a:avLst/>
          </a:prstGeom>
        </p:spPr>
      </p:pic>
      <p:sp>
        <p:nvSpPr>
          <p:cNvPr id="22" name="Text Placeholder 9" descr="This is quote slide with a widescreen image on the background.&#10;Quote can be written in Georgia Font following the image of the leader/person, name and the Job title of  whom the quote is being used."/>
          <p:cNvSpPr txBox="1">
            <a:spLocks/>
          </p:cNvSpPr>
          <p:nvPr/>
        </p:nvSpPr>
        <p:spPr>
          <a:xfrm>
            <a:off x="450962" y="2412768"/>
            <a:ext cx="5881744" cy="2187153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Quote Copy, Georgia 28pt -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Lorem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ipsum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dolor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sit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amet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, in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quas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nostrud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laoreet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 per, ad vim minim </a:t>
            </a:r>
            <a:r>
              <a:rPr lang="en-GB" sz="2800" dirty="0" err="1">
                <a:solidFill>
                  <a:srgbClr val="FFFFFF"/>
                </a:solidFill>
                <a:latin typeface="Georgia" panose="02040502050405020303" pitchFamily="18" charset="0"/>
              </a:rPr>
              <a:t>inermis</a:t>
            </a:r>
            <a:r>
              <a:rPr lang="en-GB" sz="2800" dirty="0">
                <a:solidFill>
                  <a:srgbClr val="FFFFFF"/>
                </a:solidFill>
                <a:latin typeface="Georgia" panose="02040502050405020303" pitchFamily="18" charset="0"/>
              </a:rPr>
              <a:t>. 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357827" y="1466857"/>
            <a:ext cx="1752878" cy="643793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rgbClr val="FFE600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D3D09-3F93-4078-9B08-00EB11FAB5DD}"/>
              </a:ext>
            </a:extLst>
          </p:cNvPr>
          <p:cNvSpPr/>
          <p:nvPr/>
        </p:nvSpPr>
        <p:spPr>
          <a:xfrm>
            <a:off x="-3274894" y="823002"/>
            <a:ext cx="3171039" cy="2571761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72" tIns="53972" rIns="53972" bIns="53972" rtlCol="0" anchor="t" anchorCtr="0"/>
          <a:lstStyle/>
          <a:p>
            <a:pPr>
              <a:spcAft>
                <a:spcPts val="150"/>
              </a:spcAft>
            </a:pP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INSTRUCTIONS:</a:t>
            </a:r>
            <a:b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</a:b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To change quote image</a:t>
            </a:r>
          </a:p>
          <a:p>
            <a:endParaRPr lang="en-GB" sz="1200" b="1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 indent="-146304"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Click on the image</a:t>
            </a:r>
          </a:p>
          <a:p>
            <a:pPr indent="-146304"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Right click ’Send to Back’</a:t>
            </a:r>
          </a:p>
          <a:p>
            <a:pPr indent="-146304"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Click on the image again &gt; </a:t>
            </a:r>
            <a: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  <a:t>Hit delete </a:t>
            </a:r>
            <a:br>
              <a:rPr lang="en-GB" sz="1200" b="1" dirty="0">
                <a:solidFill>
                  <a:srgbClr val="000000"/>
                </a:solidFill>
                <a:latin typeface="EYInterstate Light" panose="02000506000000020004" pitchFamily="2" charset="0"/>
              </a:rPr>
            </a:b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The image placeholder will appear</a:t>
            </a:r>
          </a:p>
          <a:p>
            <a:pPr indent="-146304"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Insert or drag your new image</a:t>
            </a:r>
          </a:p>
          <a:p>
            <a:pPr indent="-146304">
              <a:spcAft>
                <a:spcPts val="150"/>
              </a:spcAft>
            </a:pPr>
            <a:r>
              <a:rPr lang="en-GB" sz="1200" dirty="0">
                <a:solidFill>
                  <a:srgbClr val="000000"/>
                </a:solidFill>
                <a:latin typeface="EYInterstate Light" panose="02000506000000020004" pitchFamily="2" charset="0"/>
              </a:rPr>
              <a:t>&gt; Right click on the new image ’Send to Back’ to reveal the text</a:t>
            </a:r>
          </a:p>
          <a:p>
            <a:pPr indent="-146304">
              <a:spcAft>
                <a:spcPts val="150"/>
              </a:spcAft>
            </a:pPr>
            <a:endParaRPr lang="en-GB" sz="1200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 indent="-146304">
              <a:spcAft>
                <a:spcPts val="150"/>
              </a:spcAft>
            </a:pPr>
            <a:endParaRPr lang="en-GB" sz="1200" dirty="0">
              <a:solidFill>
                <a:srgbClr val="000000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endParaRPr lang="en-GB" sz="900" b="1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16894E-B43A-423C-B377-234A761C38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EFD2EBAC-AAB8-4EA3-8AF9-DB1F9D115404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DC36D090-E5AD-44E0-9F3B-C96C2C9B8BD8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B35958B-DD07-4EF5-B8C8-50257EAE08DD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9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descreen image of a person sitting at his desk. However the image can be changed according to the content/need of the design.">
            <a:extLst>
              <a:ext uri="{FF2B5EF4-FFF2-40B4-BE49-F238E27FC236}">
                <a16:creationId xmlns:a16="http://schemas.microsoft.com/office/drawing/2014/main" id="{14C12D8E-659F-474F-BE83-8337936E37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9" t="-23" r="13242" b="23"/>
          <a:stretch/>
        </p:blipFill>
        <p:spPr>
          <a:xfrm>
            <a:off x="-88900" y="-1587"/>
            <a:ext cx="9232900" cy="6858000"/>
          </a:xfrm>
          <a:prstGeom prst="rect">
            <a:avLst/>
          </a:prstGeom>
        </p:spPr>
      </p:pic>
      <p:sp>
        <p:nvSpPr>
          <p:cNvPr id="21" name="Rectangle 20" descr="Widescreen image of a person sitting at his desk. However the image can be changed according to the content/need of the design.">
            <a:extLst>
              <a:ext uri="{FF2B5EF4-FFF2-40B4-BE49-F238E27FC236}">
                <a16:creationId xmlns:a16="http://schemas.microsoft.com/office/drawing/2014/main" id="{1CA307A3-04F4-4F78-A627-A4AB2B29A0DC}"/>
              </a:ext>
            </a:extLst>
          </p:cNvPr>
          <p:cNvSpPr/>
          <p:nvPr/>
        </p:nvSpPr>
        <p:spPr>
          <a:xfrm>
            <a:off x="-88900" y="-1587"/>
            <a:ext cx="9232900" cy="6858000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7690D-BAEE-4D30-A7C9-1F1A46F1E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4" name="Date Placeholder 5">
            <a:extLst>
              <a:ext uri="{FF2B5EF4-FFF2-40B4-BE49-F238E27FC236}">
                <a16:creationId xmlns:a16="http://schemas.microsoft.com/office/drawing/2014/main" id="{E331E706-241F-4F42-A3F5-008F63FA3FE4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31B75D60-7AF8-4879-B1D0-F5183CB9BE0C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9254457B-43BE-49D2-B0AE-F42C7242639B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 on the left side of a person sitting at his desk. However the image can be changed according to the content/need of the design.">
            <a:extLst>
              <a:ext uri="{FF2B5EF4-FFF2-40B4-BE49-F238E27FC236}">
                <a16:creationId xmlns:a16="http://schemas.microsoft.com/office/drawing/2014/main" id="{07B10241-8150-47EE-80E1-39B6603597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9" t="-23" r="13242" b="23"/>
          <a:stretch/>
        </p:blipFill>
        <p:spPr>
          <a:xfrm>
            <a:off x="-88900" y="-1587"/>
            <a:ext cx="9232900" cy="6858000"/>
          </a:xfrm>
          <a:prstGeom prst="rect">
            <a:avLst/>
          </a:prstGeom>
        </p:spPr>
      </p:pic>
      <p:sp>
        <p:nvSpPr>
          <p:cNvPr id="16" name="Rectangle 15" descr="Image on the left side of a person sitting at his desk. However the image can be changed according to the content/need of the design.">
            <a:extLst>
              <a:ext uri="{FF2B5EF4-FFF2-40B4-BE49-F238E27FC236}">
                <a16:creationId xmlns:a16="http://schemas.microsoft.com/office/drawing/2014/main" id="{AD2BCF35-8618-4A06-A1BE-9C728DB6218F}"/>
              </a:ext>
            </a:extLst>
          </p:cNvPr>
          <p:cNvSpPr/>
          <p:nvPr/>
        </p:nvSpPr>
        <p:spPr>
          <a:xfrm>
            <a:off x="487997" y="3174"/>
            <a:ext cx="9232900" cy="6858000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/>
          </a:p>
        </p:txBody>
      </p:sp>
      <p:pic>
        <p:nvPicPr>
          <p:cNvPr id="9" name="Picture 8" descr="Image on the left side of a group of wind turbines in a field. However the image can be changed according to the content/need of the design.">
            <a:extLst>
              <a:ext uri="{FF2B5EF4-FFF2-40B4-BE49-F238E27FC236}">
                <a16:creationId xmlns:a16="http://schemas.microsoft.com/office/drawing/2014/main" id="{A31B2587-613C-46AF-921E-3198817F26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902"/>
          <a:stretch/>
        </p:blipFill>
        <p:spPr>
          <a:xfrm>
            <a:off x="4495800" y="-3174"/>
            <a:ext cx="46482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812704-0550-4DFD-87E1-A523F0255E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34031A4D-ED3A-49F3-ADF7-51E48D6535AF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0E4F5902-3BA3-49C8-B849-202CB67D7EE6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F41619D-8E39-418A-902A-B11F069AF29B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3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Widescreen image of a person sitting at his desk. However the image can be changed according to the content/need of the design.">
            <a:extLst>
              <a:ext uri="{FF2B5EF4-FFF2-40B4-BE49-F238E27FC236}">
                <a16:creationId xmlns:a16="http://schemas.microsoft.com/office/drawing/2014/main" id="{9920860F-CCE4-439B-B967-3871CB328C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29" t="-23" r="13242" b="23"/>
          <a:stretch/>
        </p:blipFill>
        <p:spPr>
          <a:xfrm>
            <a:off x="-88900" y="-1587"/>
            <a:ext cx="9232900" cy="6858000"/>
          </a:xfrm>
          <a:prstGeom prst="rect">
            <a:avLst/>
          </a:prstGeom>
        </p:spPr>
      </p:pic>
      <p:pic>
        <p:nvPicPr>
          <p:cNvPr id="27" name="Picture 26" descr="Image on the top-left side of a group of wind turbines in a field. However the image can be changed according to the content/need of the design.">
            <a:extLst>
              <a:ext uri="{FF2B5EF4-FFF2-40B4-BE49-F238E27FC236}">
                <a16:creationId xmlns:a16="http://schemas.microsoft.com/office/drawing/2014/main" id="{1EB7550F-CA8B-4A70-A374-24371D363F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902"/>
          <a:stretch/>
        </p:blipFill>
        <p:spPr>
          <a:xfrm>
            <a:off x="4495800" y="-3174"/>
            <a:ext cx="4648200" cy="6858000"/>
          </a:xfrm>
          <a:prstGeom prst="rect">
            <a:avLst/>
          </a:prstGeom>
        </p:spPr>
      </p:pic>
      <p:pic>
        <p:nvPicPr>
          <p:cNvPr id="28" name="Picture 27" descr="Image on the bottom-left side of a elder kid holding an umbrella for a child. However the image can be changed according to the content/need of the design.">
            <a:extLst>
              <a:ext uri="{FF2B5EF4-FFF2-40B4-BE49-F238E27FC236}">
                <a16:creationId xmlns:a16="http://schemas.microsoft.com/office/drawing/2014/main" id="{643BC685-A2FC-45C6-ACFE-FCF87587BB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790"/>
          <a:stretch/>
        </p:blipFill>
        <p:spPr>
          <a:xfrm>
            <a:off x="4495801" y="3425826"/>
            <a:ext cx="4648200" cy="3428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A6777-9218-45C6-B886-73F43128A1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5132F6A5-3BB7-4408-BF3A-BC93BB6554DC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A1DED5A8-C87E-4EE9-B424-072A540888A6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CAA702-0B60-47B9-9194-EC85BFFD9110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0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 descr="This a video slide. You can insert a video in here if required.">
            <a:extLst>
              <a:ext uri="{FF2B5EF4-FFF2-40B4-BE49-F238E27FC236}">
                <a16:creationId xmlns:a16="http://schemas.microsoft.com/office/drawing/2014/main" id="{E1D5B21D-06BB-4D0C-AE34-A70B5E251CE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6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942391" y="2936607"/>
            <a:ext cx="7259219" cy="5397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0788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latin typeface="EYInterstate Light" panose="02000506000000020004" pitchFamily="2" charset="0"/>
                <a:cs typeface="Arial" panose="020B0604020202020204" pitchFamily="34" charset="0"/>
              </a:rPr>
              <a:t>Statement 32pt, EY Interstate Light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332167" y="3530298"/>
            <a:ext cx="4479667" cy="1304246"/>
          </a:xfrm>
          <a:prstGeom prst="rect">
            <a:avLst/>
          </a:prstGeom>
        </p:spPr>
        <p:txBody>
          <a:bodyPr/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Description 18pt,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EYInterstate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Light ipsum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dolor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sit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amet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,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quas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nostru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xgfc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EYInterstate Light" panose="02000506000000020004" pitchFamily="2" charset="0"/>
              </a:rPr>
              <a:t>laoreet</a:t>
            </a:r>
            <a:r>
              <a:rPr lang="en-GB" sz="1800" dirty="0">
                <a:solidFill>
                  <a:schemeClr val="bg1"/>
                </a:solidFill>
                <a:latin typeface="EYInterstate Light" panose="02000506000000020004" pitchFamily="2" charset="0"/>
              </a:rPr>
              <a:t> per.</a:t>
            </a:r>
          </a:p>
        </p:txBody>
      </p:sp>
    </p:spTree>
    <p:extLst>
      <p:ext uri="{BB962C8B-B14F-4D97-AF65-F5344CB8AC3E}">
        <p14:creationId xmlns:p14="http://schemas.microsoft.com/office/powerpoint/2010/main" val="262891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Widescreen image of a person speaking into a microphone. However the image can be changed according to the content/need of the design.">
            <a:extLst>
              <a:ext uri="{FF2B5EF4-FFF2-40B4-BE49-F238E27FC236}">
                <a16:creationId xmlns:a16="http://schemas.microsoft.com/office/drawing/2014/main" id="{57E5552C-7CBD-494F-9266-8EFDD574E306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r="44"/>
          <a:stretch>
            <a:fillRect/>
          </a:stretch>
        </p:blipFill>
        <p:spPr/>
      </p:pic>
      <p:sp>
        <p:nvSpPr>
          <p:cNvPr id="11" name="Rectangle 10" descr="Widescreen image of a person speaking into a microphone. However the image can be changed according to the content/need of the design.">
            <a:extLst>
              <a:ext uri="{FF2B5EF4-FFF2-40B4-BE49-F238E27FC236}">
                <a16:creationId xmlns:a16="http://schemas.microsoft.com/office/drawing/2014/main" id="{C0B87A05-0E24-4BAE-80D1-7000E5CFC36E}"/>
              </a:ext>
            </a:extLst>
          </p:cNvPr>
          <p:cNvSpPr/>
          <p:nvPr/>
        </p:nvSpPr>
        <p:spPr>
          <a:xfrm>
            <a:off x="11905" y="0"/>
            <a:ext cx="9139240" cy="6858000"/>
          </a:xfrm>
          <a:prstGeom prst="rect">
            <a:avLst/>
          </a:prstGeom>
          <a:solidFill>
            <a:srgbClr val="00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42391" y="2936607"/>
            <a:ext cx="7259219" cy="5397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00788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dirty="0">
                <a:solidFill>
                  <a:srgbClr val="FFFFFF"/>
                </a:solidFill>
                <a:latin typeface="EYInterstate Light" panose="02000506000000020004" pitchFamily="2" charset="0"/>
                <a:cs typeface="Arial" panose="020B0604020202020204" pitchFamily="34" charset="0"/>
              </a:rPr>
              <a:t>Statement 32pt, EY Interstate Light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2332167" y="3530298"/>
            <a:ext cx="4479667" cy="1304246"/>
          </a:xfrm>
          <a:prstGeom prst="rect">
            <a:avLst/>
          </a:prstGeom>
        </p:spPr>
        <p:txBody>
          <a:bodyPr/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434">
              <a:spcAft>
                <a:spcPts val="0"/>
              </a:spcAft>
            </a:pP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Description 18pt,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EYInterstate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Light ipsum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dolor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sit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amet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,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quas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nostru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xgfc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</a:t>
            </a:r>
            <a:r>
              <a:rPr lang="en-GB" sz="1800" dirty="0" err="1">
                <a:solidFill>
                  <a:prstClr val="white"/>
                </a:solidFill>
                <a:latin typeface="EYInterstate Light" panose="02000506000000020004" pitchFamily="2" charset="0"/>
              </a:rPr>
              <a:t>laoreet</a:t>
            </a:r>
            <a:r>
              <a:rPr lang="en-GB" sz="1800" dirty="0">
                <a:solidFill>
                  <a:prstClr val="white"/>
                </a:solidFill>
                <a:latin typeface="EYInterstate Light" panose="02000506000000020004" pitchFamily="2" charset="0"/>
              </a:rPr>
              <a:t> 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8C2E27-A329-4E34-AB49-BC3E3BDD2B2C}"/>
              </a:ext>
            </a:extLst>
          </p:cNvPr>
          <p:cNvSpPr/>
          <p:nvPr/>
        </p:nvSpPr>
        <p:spPr>
          <a:xfrm>
            <a:off x="-2984500" y="858587"/>
            <a:ext cx="2880645" cy="2571761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72" tIns="53972" rIns="53972" bIns="53972" rtlCol="0" anchor="t" anchorCtr="0"/>
          <a:lstStyle/>
          <a:p>
            <a:pPr>
              <a:spcAft>
                <a:spcPts val="150"/>
              </a:spcAft>
            </a:pPr>
            <a:r>
              <a:rPr lang="en-GB" sz="1200" b="1" dirty="0">
                <a:solidFill>
                  <a:srgbClr val="2E2E38"/>
                </a:solidFill>
                <a:latin typeface="EYInterstate Light" panose="02000506000000020004" pitchFamily="2" charset="0"/>
              </a:rPr>
              <a:t>INSTRUCTIONS:</a:t>
            </a:r>
            <a:br>
              <a:rPr lang="en-GB" sz="1200" b="1" dirty="0">
                <a:solidFill>
                  <a:srgbClr val="2E2E38"/>
                </a:solidFill>
                <a:latin typeface="EYInterstate Light" panose="02000506000000020004" pitchFamily="2" charset="0"/>
              </a:rPr>
            </a:br>
            <a:r>
              <a:rPr lang="en-GB" sz="1200" b="1" dirty="0">
                <a:solidFill>
                  <a:srgbClr val="2E2E38"/>
                </a:solidFill>
                <a:latin typeface="EYInterstate Light" panose="02000506000000020004" pitchFamily="2" charset="0"/>
              </a:rPr>
              <a:t>To change quote image</a:t>
            </a:r>
          </a:p>
          <a:p>
            <a:endParaRPr lang="en-GB" sz="1200" b="1" dirty="0">
              <a:solidFill>
                <a:srgbClr val="2E2E38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Click on the image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Right click ’Send to Back’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Click on the image again &gt; </a:t>
            </a:r>
            <a:r>
              <a:rPr lang="en-GB" sz="1200" b="1" dirty="0">
                <a:solidFill>
                  <a:srgbClr val="2E2E38"/>
                </a:solidFill>
                <a:latin typeface="EYInterstate Light" panose="02000506000000020004" pitchFamily="2" charset="0"/>
              </a:rPr>
              <a:t>Hit delete </a:t>
            </a:r>
            <a:br>
              <a:rPr lang="en-GB" sz="1200" b="1" dirty="0">
                <a:solidFill>
                  <a:srgbClr val="2E2E38"/>
                </a:solidFill>
                <a:latin typeface="EYInterstate Light" panose="02000506000000020004" pitchFamily="2" charset="0"/>
              </a:rPr>
            </a:b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The image placeholder will appear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Insert or drag your new image</a:t>
            </a:r>
          </a:p>
          <a:p>
            <a:pPr>
              <a:spcAft>
                <a:spcPts val="150"/>
              </a:spcAft>
            </a:pPr>
            <a:r>
              <a:rPr lang="en-GB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&gt; Right click on the new image ’Send to Back’ to reveal the text</a:t>
            </a:r>
          </a:p>
          <a:p>
            <a:pPr>
              <a:spcAft>
                <a:spcPts val="150"/>
              </a:spcAft>
            </a:pPr>
            <a:endParaRPr lang="en-GB" sz="1200" dirty="0">
              <a:solidFill>
                <a:srgbClr val="2E2E38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endParaRPr lang="en-GB" sz="1200" dirty="0">
              <a:solidFill>
                <a:srgbClr val="2E2E38"/>
              </a:solidFill>
              <a:latin typeface="EYInterstate Light" panose="02000506000000020004" pitchFamily="2" charset="0"/>
            </a:endParaRPr>
          </a:p>
          <a:p>
            <a:pPr>
              <a:spcAft>
                <a:spcPts val="150"/>
              </a:spcAft>
            </a:pPr>
            <a:endParaRPr lang="en-GB" sz="1200" b="1" dirty="0">
              <a:solidFill>
                <a:srgbClr val="2E2E38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58B8C8-0598-4FCC-A11F-E0C2F6A8BA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82485E86-BCD7-4E3A-B182-A051D6C3B0A1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12C75-4EC6-4CE9-A7D2-0A1F3DCB4510}" type="datetime3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November 2024</a:t>
            </a:fld>
            <a:endParaRPr kumimoji="0" lang="en-I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8081B356-F758-406C-9C6B-8824FC3A2F6D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Presentation title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1E343616-BC5F-46C5-A4E3-43B3C084605F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2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5"/>
          <p:cNvSpPr txBox="1">
            <a:spLocks/>
          </p:cNvSpPr>
          <p:nvPr/>
        </p:nvSpPr>
        <p:spPr>
          <a:xfrm>
            <a:off x="459478" y="2611467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5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EYInterstate Light" panose="02000506000000020004" pitchFamily="2" charset="0"/>
              </a:rPr>
              <a:t>US$2.5b</a:t>
            </a:r>
          </a:p>
        </p:txBody>
      </p:sp>
      <p:sp>
        <p:nvSpPr>
          <p:cNvPr id="15" name="Text Placeholder 25"/>
          <p:cNvSpPr txBox="1">
            <a:spLocks/>
          </p:cNvSpPr>
          <p:nvPr/>
        </p:nvSpPr>
        <p:spPr>
          <a:xfrm>
            <a:off x="3268350" y="2611467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5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EYInterstate Light" panose="02000506000000020004" pitchFamily="2" charset="0"/>
              </a:rPr>
              <a:t>US$2.5b</a:t>
            </a:r>
          </a:p>
        </p:txBody>
      </p:sp>
      <p:sp>
        <p:nvSpPr>
          <p:cNvPr id="16" name="Text Placeholder 25"/>
          <p:cNvSpPr txBox="1">
            <a:spLocks/>
          </p:cNvSpPr>
          <p:nvPr/>
        </p:nvSpPr>
        <p:spPr>
          <a:xfrm>
            <a:off x="6077221" y="2611467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5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>
                <a:latin typeface="EYInterstate Light" panose="02000506000000020004" pitchFamily="2" charset="0"/>
              </a:rPr>
              <a:t>US$2.5b</a:t>
            </a:r>
            <a:endParaRPr lang="en-US" sz="4400" dirty="0">
              <a:latin typeface="EYInterstate Light" panose="02000506000000020004" pitchFamily="2" charset="0"/>
            </a:endParaRPr>
          </a:p>
        </p:txBody>
      </p:sp>
      <p:sp>
        <p:nvSpPr>
          <p:cNvPr id="17" name="Text Placeholder 25"/>
          <p:cNvSpPr txBox="1">
            <a:spLocks/>
          </p:cNvSpPr>
          <p:nvPr/>
        </p:nvSpPr>
        <p:spPr>
          <a:xfrm>
            <a:off x="459478" y="3560370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EYInterstate Light" panose="02000506000000020004" pitchFamily="2" charset="0"/>
              </a:rPr>
              <a:t>Lorem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ipsum</a:t>
            </a:r>
            <a:r>
              <a:rPr lang="en-US" dirty="0">
                <a:latin typeface="EYInterstate Light" panose="02000506000000020004" pitchFamily="2" charset="0"/>
              </a:rPr>
              <a:t> et dolor sit </a:t>
            </a:r>
          </a:p>
          <a:p>
            <a:r>
              <a:rPr lang="en-US" dirty="0" err="1">
                <a:latin typeface="EYInterstate Light" panose="02000506000000020004" pitchFamily="2" charset="0"/>
              </a:rPr>
              <a:t>amet</a:t>
            </a:r>
            <a:r>
              <a:rPr lang="en-US" dirty="0">
                <a:latin typeface="EYInterstate Light" panose="02000506000000020004" pitchFamily="2" charset="0"/>
              </a:rPr>
              <a:t>, in </a:t>
            </a:r>
            <a:r>
              <a:rPr lang="en-US" dirty="0" err="1">
                <a:latin typeface="EYInterstate Light" panose="02000506000000020004" pitchFamily="2" charset="0"/>
              </a:rPr>
              <a:t>quas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nostrud</a:t>
            </a:r>
            <a:r>
              <a:rPr lang="en-US" dirty="0">
                <a:latin typeface="EYInterstate Light" panose="02000506000000020004" pitchFamily="2" charset="0"/>
              </a:rPr>
              <a:t> et </a:t>
            </a:r>
            <a:r>
              <a:rPr lang="en-US" dirty="0" err="1">
                <a:latin typeface="EYInterstate Light" panose="02000506000000020004" pitchFamily="2" charset="0"/>
              </a:rPr>
              <a:t>laoreet</a:t>
            </a:r>
            <a:r>
              <a:rPr lang="en-US" dirty="0">
                <a:latin typeface="EYInterstate Light" panose="02000506000000020004" pitchFamily="2" charset="0"/>
              </a:rPr>
              <a:t> per, ad vim minim </a:t>
            </a:r>
            <a:r>
              <a:rPr lang="en-US" dirty="0" err="1">
                <a:latin typeface="EYInterstate Light" panose="02000506000000020004" pitchFamily="2" charset="0"/>
              </a:rPr>
              <a:t>inermis</a:t>
            </a:r>
            <a:r>
              <a:rPr lang="en-US" dirty="0">
                <a:latin typeface="EYInterstate Light" panose="02000506000000020004" pitchFamily="2" charset="0"/>
              </a:rPr>
              <a:t>.</a:t>
            </a:r>
          </a:p>
          <a:p>
            <a:endParaRPr lang="en-US" dirty="0">
              <a:latin typeface="EYInterstate Light" panose="02000506000000020004" pitchFamily="2" charset="0"/>
            </a:endParaRPr>
          </a:p>
        </p:txBody>
      </p:sp>
      <p:sp>
        <p:nvSpPr>
          <p:cNvPr id="18" name="Text Placeholder 25"/>
          <p:cNvSpPr txBox="1">
            <a:spLocks/>
          </p:cNvSpPr>
          <p:nvPr/>
        </p:nvSpPr>
        <p:spPr>
          <a:xfrm>
            <a:off x="3268350" y="3560370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EYInterstate Light" panose="02000506000000020004" pitchFamily="2" charset="0"/>
              </a:rPr>
              <a:t>Lorem ipsum et dolor sit </a:t>
            </a:r>
          </a:p>
          <a:p>
            <a:r>
              <a:rPr lang="en-US" dirty="0" err="1">
                <a:latin typeface="EYInterstate Light" panose="02000506000000020004" pitchFamily="2" charset="0"/>
              </a:rPr>
              <a:t>amet</a:t>
            </a:r>
            <a:r>
              <a:rPr lang="en-US" dirty="0">
                <a:latin typeface="EYInterstate Light" panose="02000506000000020004" pitchFamily="2" charset="0"/>
              </a:rPr>
              <a:t>, in </a:t>
            </a:r>
            <a:r>
              <a:rPr lang="en-US" dirty="0" err="1">
                <a:latin typeface="EYInterstate Light" panose="02000506000000020004" pitchFamily="2" charset="0"/>
              </a:rPr>
              <a:t>quas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nostrud</a:t>
            </a:r>
            <a:r>
              <a:rPr lang="en-US" dirty="0">
                <a:latin typeface="EYInterstate Light" panose="02000506000000020004" pitchFamily="2" charset="0"/>
              </a:rPr>
              <a:t> et </a:t>
            </a:r>
            <a:r>
              <a:rPr lang="en-US" dirty="0" err="1">
                <a:latin typeface="EYInterstate Light" panose="02000506000000020004" pitchFamily="2" charset="0"/>
              </a:rPr>
              <a:t>laoreet</a:t>
            </a:r>
            <a:r>
              <a:rPr lang="en-US" dirty="0">
                <a:latin typeface="EYInterstate Light" panose="02000506000000020004" pitchFamily="2" charset="0"/>
              </a:rPr>
              <a:t> per, ad vim minim </a:t>
            </a:r>
            <a:r>
              <a:rPr lang="en-US" dirty="0" err="1">
                <a:latin typeface="EYInterstate Light" panose="02000506000000020004" pitchFamily="2" charset="0"/>
              </a:rPr>
              <a:t>inermis</a:t>
            </a:r>
            <a:r>
              <a:rPr lang="en-US" dirty="0">
                <a:latin typeface="EYInterstate Light" panose="02000506000000020004" pitchFamily="2" charset="0"/>
              </a:rPr>
              <a:t>.</a:t>
            </a:r>
          </a:p>
          <a:p>
            <a:endParaRPr lang="en-US" dirty="0">
              <a:latin typeface="EYInterstate Light" panose="02000506000000020004" pitchFamily="2" charset="0"/>
            </a:endParaRPr>
          </a:p>
        </p:txBody>
      </p:sp>
      <p:sp>
        <p:nvSpPr>
          <p:cNvPr id="19" name="Text Placeholder 25"/>
          <p:cNvSpPr txBox="1">
            <a:spLocks/>
          </p:cNvSpPr>
          <p:nvPr/>
        </p:nvSpPr>
        <p:spPr>
          <a:xfrm>
            <a:off x="6077221" y="3560370"/>
            <a:ext cx="2607301" cy="74018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EYInterstate Light" panose="02000506000000020004" pitchFamily="2" charset="0"/>
              </a:rPr>
              <a:t>Lorem ipsum et dolor sit </a:t>
            </a:r>
          </a:p>
          <a:p>
            <a:r>
              <a:rPr lang="en-US">
                <a:latin typeface="EYInterstate Light" panose="02000506000000020004" pitchFamily="2" charset="0"/>
              </a:rPr>
              <a:t>amet, in quas nostrud et laoreet per, ad vim minim inermis.</a:t>
            </a:r>
          </a:p>
          <a:p>
            <a:endParaRPr lang="en-US" dirty="0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1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1"/>
            <a:ext cx="8229600" cy="48346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Investors demand more risk management and</a:t>
            </a:r>
            <a:br>
              <a:rPr lang="en-US" sz="1800" dirty="0"/>
            </a:br>
            <a:r>
              <a:rPr lang="en-US" sz="1800" dirty="0"/>
              <a:t>transparency, but are not willing to ay for it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FEE005-4053-49AC-9EC0-99BE2F60EDD6}"/>
              </a:ext>
            </a:extLst>
          </p:cNvPr>
          <p:cNvSpPr/>
          <p:nvPr/>
        </p:nvSpPr>
        <p:spPr>
          <a:xfrm>
            <a:off x="1021923" y="2793313"/>
            <a:ext cx="1276596" cy="1276596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F8D0EF-FB07-4B22-979C-D7A5504C301A}"/>
              </a:ext>
            </a:extLst>
          </p:cNvPr>
          <p:cNvGraphicFramePr/>
          <p:nvPr/>
        </p:nvGraphicFramePr>
        <p:xfrm>
          <a:off x="457200" y="2595044"/>
          <a:ext cx="2406044" cy="167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A5A9B8-71B2-4642-9AE7-DAAD8494257A}"/>
              </a:ext>
            </a:extLst>
          </p:cNvPr>
          <p:cNvSpPr txBox="1">
            <a:spLocks/>
          </p:cNvSpPr>
          <p:nvPr/>
        </p:nvSpPr>
        <p:spPr>
          <a:xfrm>
            <a:off x="613253" y="4523315"/>
            <a:ext cx="2128519" cy="722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of investors </a:t>
            </a:r>
            <a:r>
              <a:rPr lang="en-US" sz="1200" b="1" dirty="0">
                <a:solidFill>
                  <a:srgbClr val="FFE600"/>
                </a:solidFill>
                <a:highlight>
                  <a:srgbClr val="000000"/>
                </a:highlight>
              </a:rPr>
              <a:t>value shadow accounting</a:t>
            </a:r>
            <a:r>
              <a:rPr lang="en-US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/>
              <a:t>but only 53% feel it’s worth passing on the cost to the fund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BF4D8E-BE0D-4A89-B87A-953C5859E863}"/>
              </a:ext>
            </a:extLst>
          </p:cNvPr>
          <p:cNvSpPr txBox="1">
            <a:spLocks/>
          </p:cNvSpPr>
          <p:nvPr/>
        </p:nvSpPr>
        <p:spPr>
          <a:xfrm>
            <a:off x="1361292" y="3293212"/>
            <a:ext cx="597859" cy="27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dirty="0"/>
              <a:t>89%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F402D-6EC0-4D85-A360-7B54B13FEB2E}"/>
              </a:ext>
            </a:extLst>
          </p:cNvPr>
          <p:cNvSpPr/>
          <p:nvPr/>
        </p:nvSpPr>
        <p:spPr>
          <a:xfrm>
            <a:off x="3933701" y="2793313"/>
            <a:ext cx="1276596" cy="1276596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F4C7394-D6CE-4108-994B-5E33758BCBE1}"/>
              </a:ext>
            </a:extLst>
          </p:cNvPr>
          <p:cNvGraphicFramePr/>
          <p:nvPr/>
        </p:nvGraphicFramePr>
        <p:xfrm>
          <a:off x="3368978" y="2595044"/>
          <a:ext cx="2406044" cy="167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2F713D-7DAC-4F79-A63F-424A98617796}"/>
              </a:ext>
            </a:extLst>
          </p:cNvPr>
          <p:cNvSpPr txBox="1">
            <a:spLocks/>
          </p:cNvSpPr>
          <p:nvPr/>
        </p:nvSpPr>
        <p:spPr>
          <a:xfrm>
            <a:off x="3525031" y="4523315"/>
            <a:ext cx="2128519" cy="722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/>
              <a:t>Lorem Ipsum is simply dummy text of the </a:t>
            </a:r>
            <a:r>
              <a:rPr lang="en-IN" sz="1200" dirty="0">
                <a:solidFill>
                  <a:schemeClr val="tx2"/>
                </a:solidFill>
                <a:highlight>
                  <a:srgbClr val="000000"/>
                </a:highlight>
              </a:rPr>
              <a:t>printing</a:t>
            </a:r>
            <a:r>
              <a:rPr lang="en-IN" sz="1200" dirty="0">
                <a:highlight>
                  <a:srgbClr val="000000"/>
                </a:highlight>
              </a:rPr>
              <a:t> </a:t>
            </a:r>
            <a:r>
              <a:rPr lang="en-IN" sz="1200" dirty="0">
                <a:solidFill>
                  <a:srgbClr val="FFE600"/>
                </a:solidFill>
                <a:highlight>
                  <a:srgbClr val="000000"/>
                </a:highlight>
              </a:rPr>
              <a:t>and typesetting industr</a:t>
            </a:r>
            <a:r>
              <a:rPr lang="en-IN" sz="1200" dirty="0">
                <a:solidFill>
                  <a:schemeClr val="tx2"/>
                </a:solidFill>
                <a:highlight>
                  <a:srgbClr val="000000"/>
                </a:highlight>
              </a:rPr>
              <a:t>y</a:t>
            </a:r>
            <a:r>
              <a:rPr lang="en-IN" sz="1200" dirty="0"/>
              <a:t>. Lorem Ipsum has been the industry's standard dummy text ever since the 1500s.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AB166E-FE69-44F0-ABA6-067E4677DD98}"/>
              </a:ext>
            </a:extLst>
          </p:cNvPr>
          <p:cNvSpPr txBox="1">
            <a:spLocks/>
          </p:cNvSpPr>
          <p:nvPr/>
        </p:nvSpPr>
        <p:spPr>
          <a:xfrm>
            <a:off x="4273071" y="3293212"/>
            <a:ext cx="597859" cy="27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dirty="0"/>
              <a:t>70%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5E349B-1792-44CC-A118-00ECF1A79C49}"/>
              </a:ext>
            </a:extLst>
          </p:cNvPr>
          <p:cNvSpPr/>
          <p:nvPr/>
        </p:nvSpPr>
        <p:spPr>
          <a:xfrm>
            <a:off x="6845480" y="2793313"/>
            <a:ext cx="1276596" cy="1276596"/>
          </a:xfrm>
          <a:prstGeom prst="ellipse">
            <a:avLst/>
          </a:prstGeom>
          <a:noFill/>
          <a:ln w="12700">
            <a:solidFill>
              <a:srgbClr val="80808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900" dirty="0">
              <a:solidFill>
                <a:schemeClr val="tx1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3F9CC4F-2779-4245-82A2-1D04F259E888}"/>
              </a:ext>
            </a:extLst>
          </p:cNvPr>
          <p:cNvGraphicFramePr/>
          <p:nvPr/>
        </p:nvGraphicFramePr>
        <p:xfrm>
          <a:off x="6280757" y="2595044"/>
          <a:ext cx="2406044" cy="167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816D9C9-8B63-4669-AF32-FEA59E934727}"/>
              </a:ext>
            </a:extLst>
          </p:cNvPr>
          <p:cNvSpPr txBox="1">
            <a:spLocks/>
          </p:cNvSpPr>
          <p:nvPr/>
        </p:nvSpPr>
        <p:spPr>
          <a:xfrm>
            <a:off x="6436810" y="4523315"/>
            <a:ext cx="2128519" cy="722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>
                <a:solidFill>
                  <a:srgbClr val="FFE600"/>
                </a:solidFill>
                <a:highlight>
                  <a:srgbClr val="000000"/>
                </a:highlight>
              </a:rPr>
              <a:t>Lorem Ipsum</a:t>
            </a:r>
            <a:r>
              <a:rPr lang="en-IN" sz="1200" dirty="0">
                <a:solidFill>
                  <a:srgbClr val="FFE600"/>
                </a:solidFill>
              </a:rPr>
              <a:t> </a:t>
            </a:r>
            <a:r>
              <a:rPr lang="en-IN" sz="1200" dirty="0"/>
              <a:t>is simply dummy text of the printing and typesetting industry. Lorem Ipsum has been the industry's standard dummy text ever since the 1500s.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C507D49-3A79-4156-A99C-F97591112803}"/>
              </a:ext>
            </a:extLst>
          </p:cNvPr>
          <p:cNvSpPr txBox="1">
            <a:spLocks/>
          </p:cNvSpPr>
          <p:nvPr/>
        </p:nvSpPr>
        <p:spPr>
          <a:xfrm>
            <a:off x="7184849" y="3293212"/>
            <a:ext cx="597859" cy="276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dirty="0"/>
              <a:t>68%</a:t>
            </a:r>
          </a:p>
        </p:txBody>
      </p:sp>
    </p:spTree>
    <p:extLst>
      <p:ext uri="{BB962C8B-B14F-4D97-AF65-F5344CB8AC3E}">
        <p14:creationId xmlns:p14="http://schemas.microsoft.com/office/powerpoint/2010/main" val="18948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54EB49A-C477-474F-910A-F917F65FA739}"/>
              </a:ext>
            </a:extLst>
          </p:cNvPr>
          <p:cNvGrpSpPr/>
          <p:nvPr/>
        </p:nvGrpSpPr>
        <p:grpSpPr>
          <a:xfrm>
            <a:off x="718434" y="1381923"/>
            <a:ext cx="3853567" cy="4618827"/>
            <a:chOff x="477753" y="349782"/>
            <a:chExt cx="5138089" cy="61584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C025620-65CC-4D8D-BF16-7D6805A913BC}"/>
                </a:ext>
              </a:extLst>
            </p:cNvPr>
            <p:cNvSpPr/>
            <p:nvPr/>
          </p:nvSpPr>
          <p:spPr>
            <a:xfrm>
              <a:off x="477753" y="507381"/>
              <a:ext cx="5138089" cy="4995305"/>
            </a:xfrm>
            <a:custGeom>
              <a:avLst/>
              <a:gdLst>
                <a:gd name="connsiteX0" fmla="*/ 2649012 w 5138089"/>
                <a:gd name="connsiteY0" fmla="*/ 1145 h 4995305"/>
                <a:gd name="connsiteX1" fmla="*/ 22172 w 5138089"/>
                <a:gd name="connsiteY1" fmla="*/ 2169017 h 4995305"/>
                <a:gd name="connsiteX2" fmla="*/ 2144433 w 5138089"/>
                <a:gd name="connsiteY2" fmla="*/ 4967526 h 4995305"/>
                <a:gd name="connsiteX3" fmla="*/ 5129432 w 5138089"/>
                <a:gd name="connsiteY3" fmla="*/ 2252782 h 4995305"/>
                <a:gd name="connsiteX4" fmla="*/ 2649012 w 5138089"/>
                <a:gd name="connsiteY4" fmla="*/ 1145 h 4995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8089" h="4995305">
                  <a:moveTo>
                    <a:pt x="2649012" y="1145"/>
                  </a:moveTo>
                  <a:cubicBezTo>
                    <a:pt x="1333669" y="-37703"/>
                    <a:pt x="194315" y="916803"/>
                    <a:pt x="22172" y="2169017"/>
                  </a:cubicBezTo>
                  <a:cubicBezTo>
                    <a:pt x="-166031" y="3538228"/>
                    <a:pt x="869851" y="4770208"/>
                    <a:pt x="2144433" y="4967526"/>
                  </a:cubicBezTo>
                  <a:cubicBezTo>
                    <a:pt x="3729831" y="5212951"/>
                    <a:pt x="5267576" y="3793116"/>
                    <a:pt x="5129432" y="2252782"/>
                  </a:cubicBezTo>
                  <a:cubicBezTo>
                    <a:pt x="5025523" y="1092281"/>
                    <a:pt x="3986085" y="40630"/>
                    <a:pt x="2649012" y="1145"/>
                  </a:cubicBezTo>
                  <a:close/>
                </a:path>
              </a:pathLst>
            </a:custGeom>
            <a:solidFill>
              <a:srgbClr val="F4F7FA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35ED77A-C5F7-419E-A68F-39C8748A082F}"/>
                </a:ext>
              </a:extLst>
            </p:cNvPr>
            <p:cNvSpPr/>
            <p:nvPr/>
          </p:nvSpPr>
          <p:spPr>
            <a:xfrm>
              <a:off x="1338739" y="853893"/>
              <a:ext cx="2125676" cy="4320442"/>
            </a:xfrm>
            <a:custGeom>
              <a:avLst/>
              <a:gdLst>
                <a:gd name="connsiteX0" fmla="*/ 1915179 w 2125676"/>
                <a:gd name="connsiteY0" fmla="*/ 3598858 h 4320442"/>
                <a:gd name="connsiteX1" fmla="*/ 2125677 w 2125676"/>
                <a:gd name="connsiteY1" fmla="*/ 3829737 h 4320442"/>
                <a:gd name="connsiteX2" fmla="*/ 813596 w 2125676"/>
                <a:gd name="connsiteY2" fmla="*/ 4320443 h 4320442"/>
                <a:gd name="connsiteX3" fmla="*/ 689161 w 2125676"/>
                <a:gd name="connsiteY3" fmla="*/ 2815457 h 4320442"/>
                <a:gd name="connsiteX4" fmla="*/ 46456 w 2125676"/>
                <a:gd name="connsiteY4" fmla="*/ 1724229 h 4320442"/>
                <a:gd name="connsiteX5" fmla="*/ 156709 w 2125676"/>
                <a:gd name="connsiteY5" fmla="*/ 1056385 h 4320442"/>
                <a:gd name="connsiteX6" fmla="*/ 636641 w 2125676"/>
                <a:gd name="connsiteY6" fmla="*/ 723 h 4320442"/>
                <a:gd name="connsiteX7" fmla="*/ 1766206 w 2125676"/>
                <a:gd name="connsiteY7" fmla="*/ 2281765 h 4320442"/>
                <a:gd name="connsiteX8" fmla="*/ 1915179 w 2125676"/>
                <a:gd name="connsiteY8" fmla="*/ 3598858 h 432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5676" h="4320442">
                  <a:moveTo>
                    <a:pt x="1915179" y="3598858"/>
                  </a:moveTo>
                  <a:cubicBezTo>
                    <a:pt x="1985509" y="3685303"/>
                    <a:pt x="2053031" y="3748469"/>
                    <a:pt x="2125677" y="3829737"/>
                  </a:cubicBezTo>
                  <a:cubicBezTo>
                    <a:pt x="1676552" y="3966587"/>
                    <a:pt x="1268682" y="4180859"/>
                    <a:pt x="813596" y="4320443"/>
                  </a:cubicBezTo>
                  <a:cubicBezTo>
                    <a:pt x="913039" y="3714890"/>
                    <a:pt x="1101625" y="3395196"/>
                    <a:pt x="689161" y="2815457"/>
                  </a:cubicBezTo>
                  <a:cubicBezTo>
                    <a:pt x="495562" y="2543379"/>
                    <a:pt x="34260" y="2063884"/>
                    <a:pt x="46456" y="1724229"/>
                  </a:cubicBezTo>
                  <a:cubicBezTo>
                    <a:pt x="60401" y="1337176"/>
                    <a:pt x="332260" y="1333366"/>
                    <a:pt x="156709" y="1056385"/>
                  </a:cubicBezTo>
                  <a:cubicBezTo>
                    <a:pt x="-117611" y="623376"/>
                    <a:pt x="-75373" y="42360"/>
                    <a:pt x="636641" y="723"/>
                  </a:cubicBezTo>
                  <a:cubicBezTo>
                    <a:pt x="1339358" y="-40367"/>
                    <a:pt x="1952021" y="1681061"/>
                    <a:pt x="1766206" y="2281765"/>
                  </a:cubicBezTo>
                  <a:cubicBezTo>
                    <a:pt x="1710514" y="2824608"/>
                    <a:pt x="1547942" y="3147419"/>
                    <a:pt x="1915179" y="3598858"/>
                  </a:cubicBezTo>
                  <a:close/>
                </a:path>
              </a:pathLst>
            </a:custGeom>
            <a:solidFill>
              <a:srgbClr val="FFC44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930ECB6D-1349-4A5B-A691-86A3FAA61F6D}"/>
                </a:ext>
              </a:extLst>
            </p:cNvPr>
            <p:cNvGrpSpPr/>
            <p:nvPr/>
          </p:nvGrpSpPr>
          <p:grpSpPr>
            <a:xfrm>
              <a:off x="1352381" y="349782"/>
              <a:ext cx="1576519" cy="4537272"/>
              <a:chOff x="4380588" y="699344"/>
              <a:chExt cx="1576519" cy="4537272"/>
            </a:xfrm>
            <a:solidFill>
              <a:srgbClr val="FCFDFE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324D7EA-8132-4C4F-AF2F-D5F5DC358E0C}"/>
                  </a:ext>
                </a:extLst>
              </p:cNvPr>
              <p:cNvSpPr/>
              <p:nvPr/>
            </p:nvSpPr>
            <p:spPr>
              <a:xfrm>
                <a:off x="4863018" y="699344"/>
                <a:ext cx="931973" cy="4537272"/>
              </a:xfrm>
              <a:custGeom>
                <a:avLst/>
                <a:gdLst>
                  <a:gd name="connsiteX0" fmla="*/ 921984 w 931973"/>
                  <a:gd name="connsiteY0" fmla="*/ 4537273 h 4537272"/>
                  <a:gd name="connsiteX1" fmla="*/ 931973 w 931973"/>
                  <a:gd name="connsiteY1" fmla="*/ 4535741 h 4537272"/>
                  <a:gd name="connsiteX2" fmla="*/ 880037 w 931973"/>
                  <a:gd name="connsiteY2" fmla="*/ 4019842 h 4537272"/>
                  <a:gd name="connsiteX3" fmla="*/ 875224 w 931973"/>
                  <a:gd name="connsiteY3" fmla="*/ 3955436 h 4537272"/>
                  <a:gd name="connsiteX4" fmla="*/ 842903 w 931973"/>
                  <a:gd name="connsiteY4" fmla="*/ 3589859 h 4537272"/>
                  <a:gd name="connsiteX5" fmla="*/ 826788 w 931973"/>
                  <a:gd name="connsiteY5" fmla="*/ 3417151 h 4537272"/>
                  <a:gd name="connsiteX6" fmla="*/ 796892 w 931973"/>
                  <a:gd name="connsiteY6" fmla="*/ 3070441 h 4537272"/>
                  <a:gd name="connsiteX7" fmla="*/ 793574 w 931973"/>
                  <a:gd name="connsiteY7" fmla="*/ 3031539 h 4537272"/>
                  <a:gd name="connsiteX8" fmla="*/ 404881 w 931973"/>
                  <a:gd name="connsiteY8" fmla="*/ 1620745 h 4537272"/>
                  <a:gd name="connsiteX9" fmla="*/ 370026 w 931973"/>
                  <a:gd name="connsiteY9" fmla="*/ 1525404 h 4537272"/>
                  <a:gd name="connsiteX10" fmla="*/ 10063 w 931973"/>
                  <a:gd name="connsiteY10" fmla="*/ 0 h 4537272"/>
                  <a:gd name="connsiteX11" fmla="*/ 0 w 931973"/>
                  <a:gd name="connsiteY11" fmla="*/ 1276 h 4537272"/>
                  <a:gd name="connsiteX12" fmla="*/ 360510 w 931973"/>
                  <a:gd name="connsiteY12" fmla="*/ 1528922 h 4537272"/>
                  <a:gd name="connsiteX13" fmla="*/ 395383 w 931973"/>
                  <a:gd name="connsiteY13" fmla="*/ 1624336 h 4537272"/>
                  <a:gd name="connsiteX14" fmla="*/ 783493 w 931973"/>
                  <a:gd name="connsiteY14" fmla="*/ 3032505 h 4537272"/>
                  <a:gd name="connsiteX15" fmla="*/ 786811 w 931973"/>
                  <a:gd name="connsiteY15" fmla="*/ 3071389 h 4537272"/>
                  <a:gd name="connsiteX16" fmla="*/ 816707 w 931973"/>
                  <a:gd name="connsiteY16" fmla="*/ 3418117 h 4537272"/>
                  <a:gd name="connsiteX17" fmla="*/ 832822 w 931973"/>
                  <a:gd name="connsiteY17" fmla="*/ 3590916 h 4537272"/>
                  <a:gd name="connsiteX18" fmla="*/ 865125 w 931973"/>
                  <a:gd name="connsiteY18" fmla="*/ 3956293 h 4537272"/>
                  <a:gd name="connsiteX19" fmla="*/ 869956 w 931973"/>
                  <a:gd name="connsiteY19" fmla="*/ 4020680 h 4537272"/>
                  <a:gd name="connsiteX20" fmla="*/ 921984 w 931973"/>
                  <a:gd name="connsiteY20" fmla="*/ 4537273 h 453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31973" h="4537272">
                    <a:moveTo>
                      <a:pt x="921984" y="4537273"/>
                    </a:moveTo>
                    <a:lnTo>
                      <a:pt x="931973" y="4535741"/>
                    </a:lnTo>
                    <a:cubicBezTo>
                      <a:pt x="905759" y="4364602"/>
                      <a:pt x="892688" y="4189378"/>
                      <a:pt x="880037" y="4019842"/>
                    </a:cubicBezTo>
                    <a:lnTo>
                      <a:pt x="875224" y="3955436"/>
                    </a:lnTo>
                    <a:cubicBezTo>
                      <a:pt x="864888" y="3819079"/>
                      <a:pt x="853203" y="3697304"/>
                      <a:pt x="842903" y="3589859"/>
                    </a:cubicBezTo>
                    <a:cubicBezTo>
                      <a:pt x="837143" y="3529701"/>
                      <a:pt x="831637" y="3472478"/>
                      <a:pt x="826788" y="3417151"/>
                    </a:cubicBezTo>
                    <a:cubicBezTo>
                      <a:pt x="811949" y="3247852"/>
                      <a:pt x="801887" y="3129359"/>
                      <a:pt x="796892" y="3070441"/>
                    </a:cubicBezTo>
                    <a:lnTo>
                      <a:pt x="793574" y="3031539"/>
                    </a:lnTo>
                    <a:cubicBezTo>
                      <a:pt x="752721" y="2567320"/>
                      <a:pt x="526455" y="1951559"/>
                      <a:pt x="404881" y="1620745"/>
                    </a:cubicBezTo>
                    <a:cubicBezTo>
                      <a:pt x="391737" y="1584960"/>
                      <a:pt x="379979" y="1552949"/>
                      <a:pt x="370026" y="1525404"/>
                    </a:cubicBezTo>
                    <a:cubicBezTo>
                      <a:pt x="199141" y="1051833"/>
                      <a:pt x="78023" y="538614"/>
                      <a:pt x="10063" y="0"/>
                    </a:cubicBezTo>
                    <a:lnTo>
                      <a:pt x="0" y="1276"/>
                    </a:lnTo>
                    <a:cubicBezTo>
                      <a:pt x="68070" y="540619"/>
                      <a:pt x="189352" y="1054568"/>
                      <a:pt x="360510" y="1528922"/>
                    </a:cubicBezTo>
                    <a:cubicBezTo>
                      <a:pt x="370463" y="1556485"/>
                      <a:pt x="382221" y="1588515"/>
                      <a:pt x="395383" y="1624336"/>
                    </a:cubicBezTo>
                    <a:cubicBezTo>
                      <a:pt x="516793" y="1954694"/>
                      <a:pt x="742768" y="2569635"/>
                      <a:pt x="783493" y="3032505"/>
                    </a:cubicBezTo>
                    <a:lnTo>
                      <a:pt x="786811" y="3071389"/>
                    </a:lnTo>
                    <a:cubicBezTo>
                      <a:pt x="791806" y="3130307"/>
                      <a:pt x="801868" y="3248818"/>
                      <a:pt x="816707" y="3418117"/>
                    </a:cubicBezTo>
                    <a:cubicBezTo>
                      <a:pt x="821574" y="3473481"/>
                      <a:pt x="827043" y="3530703"/>
                      <a:pt x="832822" y="3590916"/>
                    </a:cubicBezTo>
                    <a:cubicBezTo>
                      <a:pt x="843122" y="3698325"/>
                      <a:pt x="854698" y="3820026"/>
                      <a:pt x="865125" y="3956293"/>
                    </a:cubicBezTo>
                    <a:lnTo>
                      <a:pt x="869956" y="4020680"/>
                    </a:lnTo>
                    <a:cubicBezTo>
                      <a:pt x="882608" y="4190234"/>
                      <a:pt x="895733" y="4365732"/>
                      <a:pt x="921984" y="4537273"/>
                    </a:cubicBezTo>
                    <a:close/>
                  </a:path>
                </a:pathLst>
              </a:custGeom>
              <a:solidFill>
                <a:srgbClr val="FCFDFE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8CA7205-8C5C-45AA-8975-84C44E71FEA2}"/>
                  </a:ext>
                </a:extLst>
              </p:cNvPr>
              <p:cNvSpPr/>
              <p:nvPr/>
            </p:nvSpPr>
            <p:spPr>
              <a:xfrm>
                <a:off x="4380588" y="2635207"/>
                <a:ext cx="1345768" cy="1742610"/>
              </a:xfrm>
              <a:custGeom>
                <a:avLst/>
                <a:gdLst>
                  <a:gd name="connsiteX0" fmla="*/ 1335742 w 1345768"/>
                  <a:gd name="connsiteY0" fmla="*/ 1742610 h 1742610"/>
                  <a:gd name="connsiteX1" fmla="*/ 1345769 w 1345768"/>
                  <a:gd name="connsiteY1" fmla="*/ 1741243 h 1742610"/>
                  <a:gd name="connsiteX2" fmla="*/ 848627 w 1345768"/>
                  <a:gd name="connsiteY2" fmla="*/ 751992 h 1742610"/>
                  <a:gd name="connsiteX3" fmla="*/ 5469 w 1345768"/>
                  <a:gd name="connsiteY3" fmla="*/ 0 h 1742610"/>
                  <a:gd name="connsiteX4" fmla="*/ 0 w 1345768"/>
                  <a:gd name="connsiteY4" fmla="*/ 8513 h 1742610"/>
                  <a:gd name="connsiteX5" fmla="*/ 1335742 w 1345768"/>
                  <a:gd name="connsiteY5" fmla="*/ 1742610 h 174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5768" h="1742610">
                    <a:moveTo>
                      <a:pt x="1335742" y="1742610"/>
                    </a:moveTo>
                    <a:lnTo>
                      <a:pt x="1345769" y="1741243"/>
                    </a:lnTo>
                    <a:cubicBezTo>
                      <a:pt x="1304205" y="1435750"/>
                      <a:pt x="1132299" y="1093670"/>
                      <a:pt x="848627" y="751992"/>
                    </a:cubicBezTo>
                    <a:cubicBezTo>
                      <a:pt x="612371" y="467481"/>
                      <a:pt x="305055" y="193307"/>
                      <a:pt x="5469" y="0"/>
                    </a:cubicBezTo>
                    <a:lnTo>
                      <a:pt x="0" y="8513"/>
                    </a:lnTo>
                    <a:cubicBezTo>
                      <a:pt x="580651" y="383187"/>
                      <a:pt x="1246326" y="1085649"/>
                      <a:pt x="1335742" y="1742610"/>
                    </a:cubicBezTo>
                    <a:close/>
                  </a:path>
                </a:pathLst>
              </a:custGeom>
              <a:solidFill>
                <a:srgbClr val="FCFDFE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877C8E-1283-4CFD-A5E2-2CD81A7CBF16}"/>
                  </a:ext>
                </a:extLst>
              </p:cNvPr>
              <p:cNvSpPr/>
              <p:nvPr/>
            </p:nvSpPr>
            <p:spPr>
              <a:xfrm>
                <a:off x="4418980" y="1343307"/>
                <a:ext cx="868807" cy="1035317"/>
              </a:xfrm>
              <a:custGeom>
                <a:avLst/>
                <a:gdLst>
                  <a:gd name="connsiteX0" fmla="*/ 860477 w 868807"/>
                  <a:gd name="connsiteY0" fmla="*/ 1035317 h 1035317"/>
                  <a:gd name="connsiteX1" fmla="*/ 868808 w 868807"/>
                  <a:gd name="connsiteY1" fmla="*/ 1029575 h 1035317"/>
                  <a:gd name="connsiteX2" fmla="*/ 363281 w 868807"/>
                  <a:gd name="connsiteY2" fmla="*/ 413813 h 1035317"/>
                  <a:gd name="connsiteX3" fmla="*/ 7930 w 868807"/>
                  <a:gd name="connsiteY3" fmla="*/ 0 h 1035317"/>
                  <a:gd name="connsiteX4" fmla="*/ 0 w 868807"/>
                  <a:gd name="connsiteY4" fmla="*/ 6289 h 1035317"/>
                  <a:gd name="connsiteX5" fmla="*/ 355734 w 868807"/>
                  <a:gd name="connsiteY5" fmla="*/ 420504 h 1035317"/>
                  <a:gd name="connsiteX6" fmla="*/ 860477 w 868807"/>
                  <a:gd name="connsiteY6" fmla="*/ 1035317 h 1035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807" h="1035317">
                    <a:moveTo>
                      <a:pt x="860477" y="1035317"/>
                    </a:moveTo>
                    <a:lnTo>
                      <a:pt x="868808" y="1029575"/>
                    </a:lnTo>
                    <a:cubicBezTo>
                      <a:pt x="717392" y="810199"/>
                      <a:pt x="537392" y="608689"/>
                      <a:pt x="363281" y="413813"/>
                    </a:cubicBezTo>
                    <a:cubicBezTo>
                      <a:pt x="244150" y="280445"/>
                      <a:pt x="120936" y="142538"/>
                      <a:pt x="7930" y="0"/>
                    </a:cubicBezTo>
                    <a:lnTo>
                      <a:pt x="0" y="6289"/>
                    </a:lnTo>
                    <a:cubicBezTo>
                      <a:pt x="113206" y="149009"/>
                      <a:pt x="236494" y="287026"/>
                      <a:pt x="355734" y="420504"/>
                    </a:cubicBezTo>
                    <a:cubicBezTo>
                      <a:pt x="529626" y="615196"/>
                      <a:pt x="709426" y="816470"/>
                      <a:pt x="860477" y="1035317"/>
                    </a:cubicBezTo>
                    <a:close/>
                  </a:path>
                </a:pathLst>
              </a:custGeom>
              <a:solidFill>
                <a:srgbClr val="FCFDFE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6EF6C0B-2944-4C7E-A9FE-478C2864E0E9}"/>
                  </a:ext>
                </a:extLst>
              </p:cNvPr>
              <p:cNvSpPr/>
              <p:nvPr/>
            </p:nvSpPr>
            <p:spPr>
              <a:xfrm>
                <a:off x="5544826" y="2141657"/>
                <a:ext cx="412282" cy="1053674"/>
              </a:xfrm>
              <a:custGeom>
                <a:avLst/>
                <a:gdLst>
                  <a:gd name="connsiteX0" fmla="*/ 10099 w 412282"/>
                  <a:gd name="connsiteY0" fmla="*/ 1053675 h 1053674"/>
                  <a:gd name="connsiteX1" fmla="*/ 412282 w 412282"/>
                  <a:gd name="connsiteY1" fmla="*/ 7292 h 1053674"/>
                  <a:gd name="connsiteX2" fmla="*/ 405355 w 412282"/>
                  <a:gd name="connsiteY2" fmla="*/ 0 h 1053674"/>
                  <a:gd name="connsiteX3" fmla="*/ 0 w 412282"/>
                  <a:gd name="connsiteY3" fmla="*/ 1053347 h 105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82" h="1053674">
                    <a:moveTo>
                      <a:pt x="10099" y="1053675"/>
                    </a:moveTo>
                    <a:cubicBezTo>
                      <a:pt x="25066" y="683412"/>
                      <a:pt x="213014" y="194456"/>
                      <a:pt x="412282" y="7292"/>
                    </a:cubicBezTo>
                    <a:lnTo>
                      <a:pt x="405355" y="0"/>
                    </a:lnTo>
                    <a:cubicBezTo>
                      <a:pt x="204464" y="188659"/>
                      <a:pt x="15058" y="680878"/>
                      <a:pt x="0" y="1053347"/>
                    </a:cubicBezTo>
                    <a:close/>
                  </a:path>
                </a:pathLst>
              </a:custGeom>
              <a:solidFill>
                <a:srgbClr val="FCFDFE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202D77-2A4A-456B-935D-EA0603A7A70E}"/>
                </a:ext>
              </a:extLst>
            </p:cNvPr>
            <p:cNvSpPr/>
            <p:nvPr/>
          </p:nvSpPr>
          <p:spPr>
            <a:xfrm>
              <a:off x="3094663" y="1700619"/>
              <a:ext cx="2006143" cy="3231936"/>
            </a:xfrm>
            <a:custGeom>
              <a:avLst/>
              <a:gdLst>
                <a:gd name="connsiteX0" fmla="*/ 702097 w 2006143"/>
                <a:gd name="connsiteY0" fmla="*/ 1378144 h 3231936"/>
                <a:gd name="connsiteX1" fmla="*/ 0 w 2006143"/>
                <a:gd name="connsiteY1" fmla="*/ 1852991 h 3231936"/>
                <a:gd name="connsiteX2" fmla="*/ 523027 w 2006143"/>
                <a:gd name="connsiteY2" fmla="*/ 3228017 h 3231936"/>
                <a:gd name="connsiteX3" fmla="*/ 1063045 w 2006143"/>
                <a:gd name="connsiteY3" fmla="*/ 2916619 h 3231936"/>
                <a:gd name="connsiteX4" fmla="*/ 1545456 w 2006143"/>
                <a:gd name="connsiteY4" fmla="*/ 2147071 h 3231936"/>
                <a:gd name="connsiteX5" fmla="*/ 1912620 w 2006143"/>
                <a:gd name="connsiteY5" fmla="*/ 1249698 h 3231936"/>
                <a:gd name="connsiteX6" fmla="*/ 1469639 w 2006143"/>
                <a:gd name="connsiteY6" fmla="*/ 69199 h 3231936"/>
                <a:gd name="connsiteX7" fmla="*/ 702097 w 2006143"/>
                <a:gd name="connsiteY7" fmla="*/ 1378144 h 323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6143" h="3231936">
                  <a:moveTo>
                    <a:pt x="702097" y="1378144"/>
                  </a:moveTo>
                  <a:cubicBezTo>
                    <a:pt x="730773" y="1910450"/>
                    <a:pt x="410605" y="1877400"/>
                    <a:pt x="0" y="1852991"/>
                  </a:cubicBezTo>
                  <a:cubicBezTo>
                    <a:pt x="188641" y="2312378"/>
                    <a:pt x="355478" y="2766497"/>
                    <a:pt x="523027" y="3228017"/>
                  </a:cubicBezTo>
                  <a:cubicBezTo>
                    <a:pt x="798077" y="3240268"/>
                    <a:pt x="995322" y="3243932"/>
                    <a:pt x="1063045" y="2916619"/>
                  </a:cubicBezTo>
                  <a:cubicBezTo>
                    <a:pt x="1139609" y="2546429"/>
                    <a:pt x="1171602" y="2330261"/>
                    <a:pt x="1545456" y="2147071"/>
                  </a:cubicBezTo>
                  <a:cubicBezTo>
                    <a:pt x="1919311" y="1963881"/>
                    <a:pt x="2143298" y="1596134"/>
                    <a:pt x="1912620" y="1249698"/>
                  </a:cubicBezTo>
                  <a:cubicBezTo>
                    <a:pt x="1669856" y="885105"/>
                    <a:pt x="1880974" y="273919"/>
                    <a:pt x="1469639" y="69199"/>
                  </a:cubicBezTo>
                  <a:cubicBezTo>
                    <a:pt x="753195" y="-287537"/>
                    <a:pt x="672237" y="823780"/>
                    <a:pt x="702097" y="1378144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9B8610-95EA-40A4-9F87-E1AA8EAB20FA}"/>
                </a:ext>
              </a:extLst>
            </p:cNvPr>
            <p:cNvSpPr/>
            <p:nvPr/>
          </p:nvSpPr>
          <p:spPr>
            <a:xfrm>
              <a:off x="3094663" y="1700619"/>
              <a:ext cx="2006143" cy="3231936"/>
            </a:xfrm>
            <a:custGeom>
              <a:avLst/>
              <a:gdLst>
                <a:gd name="connsiteX0" fmla="*/ 702097 w 2006143"/>
                <a:gd name="connsiteY0" fmla="*/ 1378144 h 3231936"/>
                <a:gd name="connsiteX1" fmla="*/ 0 w 2006143"/>
                <a:gd name="connsiteY1" fmla="*/ 1852991 h 3231936"/>
                <a:gd name="connsiteX2" fmla="*/ 523027 w 2006143"/>
                <a:gd name="connsiteY2" fmla="*/ 3228017 h 3231936"/>
                <a:gd name="connsiteX3" fmla="*/ 1063045 w 2006143"/>
                <a:gd name="connsiteY3" fmla="*/ 2916619 h 3231936"/>
                <a:gd name="connsiteX4" fmla="*/ 1545456 w 2006143"/>
                <a:gd name="connsiteY4" fmla="*/ 2147071 h 3231936"/>
                <a:gd name="connsiteX5" fmla="*/ 1912620 w 2006143"/>
                <a:gd name="connsiteY5" fmla="*/ 1249698 h 3231936"/>
                <a:gd name="connsiteX6" fmla="*/ 1469639 w 2006143"/>
                <a:gd name="connsiteY6" fmla="*/ 69199 h 3231936"/>
                <a:gd name="connsiteX7" fmla="*/ 702097 w 2006143"/>
                <a:gd name="connsiteY7" fmla="*/ 1378144 h 323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6143" h="3231936">
                  <a:moveTo>
                    <a:pt x="702097" y="1378144"/>
                  </a:moveTo>
                  <a:cubicBezTo>
                    <a:pt x="730773" y="1910450"/>
                    <a:pt x="410605" y="1877400"/>
                    <a:pt x="0" y="1852991"/>
                  </a:cubicBezTo>
                  <a:cubicBezTo>
                    <a:pt x="188641" y="2312378"/>
                    <a:pt x="355478" y="2766497"/>
                    <a:pt x="523027" y="3228017"/>
                  </a:cubicBezTo>
                  <a:cubicBezTo>
                    <a:pt x="798077" y="3240268"/>
                    <a:pt x="995322" y="3243932"/>
                    <a:pt x="1063045" y="2916619"/>
                  </a:cubicBezTo>
                  <a:cubicBezTo>
                    <a:pt x="1139609" y="2546429"/>
                    <a:pt x="1171602" y="2330261"/>
                    <a:pt x="1545456" y="2147071"/>
                  </a:cubicBezTo>
                  <a:cubicBezTo>
                    <a:pt x="1919311" y="1963881"/>
                    <a:pt x="2143298" y="1596134"/>
                    <a:pt x="1912620" y="1249698"/>
                  </a:cubicBezTo>
                  <a:cubicBezTo>
                    <a:pt x="1669856" y="885105"/>
                    <a:pt x="1880974" y="273919"/>
                    <a:pt x="1469639" y="69199"/>
                  </a:cubicBezTo>
                  <a:cubicBezTo>
                    <a:pt x="753195" y="-287537"/>
                    <a:pt x="672237" y="823780"/>
                    <a:pt x="702097" y="1378144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930ECB6D-1349-4A5B-A691-86A3FAA61F6D}"/>
                </a:ext>
              </a:extLst>
            </p:cNvPr>
            <p:cNvGrpSpPr/>
            <p:nvPr/>
          </p:nvGrpSpPr>
          <p:grpSpPr>
            <a:xfrm>
              <a:off x="3488697" y="1531301"/>
              <a:ext cx="1694520" cy="3281193"/>
              <a:chOff x="6516904" y="1880863"/>
              <a:chExt cx="1694520" cy="3281193"/>
            </a:xfrm>
            <a:solidFill>
              <a:srgbClr val="D8DEE8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F2C78BB-6D2A-4BB0-AE2A-F7FDF3223AA6}"/>
                  </a:ext>
                </a:extLst>
              </p:cNvPr>
              <p:cNvSpPr/>
              <p:nvPr/>
            </p:nvSpPr>
            <p:spPr>
              <a:xfrm>
                <a:off x="6516904" y="1966233"/>
                <a:ext cx="1005838" cy="2696714"/>
              </a:xfrm>
              <a:custGeom>
                <a:avLst/>
                <a:gdLst>
                  <a:gd name="connsiteX0" fmla="*/ 6144 w 1005838"/>
                  <a:gd name="connsiteY0" fmla="*/ 2696714 h 2696714"/>
                  <a:gd name="connsiteX1" fmla="*/ 817127 w 1005838"/>
                  <a:gd name="connsiteY1" fmla="*/ 1782041 h 2696714"/>
                  <a:gd name="connsiteX2" fmla="*/ 970675 w 1005838"/>
                  <a:gd name="connsiteY2" fmla="*/ 637018 h 2696714"/>
                  <a:gd name="connsiteX3" fmla="*/ 930570 w 1005838"/>
                  <a:gd name="connsiteY3" fmla="*/ 0 h 2696714"/>
                  <a:gd name="connsiteX4" fmla="*/ 921145 w 1005838"/>
                  <a:gd name="connsiteY4" fmla="*/ 0 h 2696714"/>
                  <a:gd name="connsiteX5" fmla="*/ 961360 w 1005838"/>
                  <a:gd name="connsiteY5" fmla="*/ 638640 h 2696714"/>
                  <a:gd name="connsiteX6" fmla="*/ 808741 w 1005838"/>
                  <a:gd name="connsiteY6" fmla="*/ 1777757 h 2696714"/>
                  <a:gd name="connsiteX7" fmla="*/ 0 w 1005838"/>
                  <a:gd name="connsiteY7" fmla="*/ 2689605 h 269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5838" h="2696714">
                    <a:moveTo>
                      <a:pt x="6144" y="2696714"/>
                    </a:moveTo>
                    <a:cubicBezTo>
                      <a:pt x="348205" y="2405040"/>
                      <a:pt x="625114" y="2152468"/>
                      <a:pt x="817127" y="1782041"/>
                    </a:cubicBezTo>
                    <a:cubicBezTo>
                      <a:pt x="1000918" y="1427492"/>
                      <a:pt x="1046820" y="1085066"/>
                      <a:pt x="970675" y="637018"/>
                    </a:cubicBezTo>
                    <a:cubicBezTo>
                      <a:pt x="931208" y="404863"/>
                      <a:pt x="929185" y="234142"/>
                      <a:pt x="930570" y="0"/>
                    </a:cubicBezTo>
                    <a:lnTo>
                      <a:pt x="921145" y="0"/>
                    </a:lnTo>
                    <a:cubicBezTo>
                      <a:pt x="919723" y="234561"/>
                      <a:pt x="921765" y="405738"/>
                      <a:pt x="961360" y="638640"/>
                    </a:cubicBezTo>
                    <a:cubicBezTo>
                      <a:pt x="1037141" y="1084501"/>
                      <a:pt x="991494" y="1425177"/>
                      <a:pt x="808741" y="1777757"/>
                    </a:cubicBezTo>
                    <a:cubicBezTo>
                      <a:pt x="617512" y="2146671"/>
                      <a:pt x="341260" y="2398587"/>
                      <a:pt x="0" y="2689605"/>
                    </a:cubicBezTo>
                    <a:close/>
                  </a:path>
                </a:pathLst>
              </a:custGeom>
              <a:solidFill>
                <a:srgbClr val="D8DEE8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F8B0E1-A712-4CE1-978F-A670ED1AB5E7}"/>
                  </a:ext>
                </a:extLst>
              </p:cNvPr>
              <p:cNvSpPr/>
              <p:nvPr/>
            </p:nvSpPr>
            <p:spPr>
              <a:xfrm>
                <a:off x="6608253" y="4912876"/>
                <a:ext cx="578354" cy="249181"/>
              </a:xfrm>
              <a:custGeom>
                <a:avLst/>
                <a:gdLst>
                  <a:gd name="connsiteX0" fmla="*/ 572776 w 578354"/>
                  <a:gd name="connsiteY0" fmla="*/ 249181 h 249181"/>
                  <a:gd name="connsiteX1" fmla="*/ 578354 w 578354"/>
                  <a:gd name="connsiteY1" fmla="*/ 241561 h 249181"/>
                  <a:gd name="connsiteX2" fmla="*/ 208292 w 578354"/>
                  <a:gd name="connsiteY2" fmla="*/ 43423 h 249181"/>
                  <a:gd name="connsiteX3" fmla="*/ 1112 w 578354"/>
                  <a:gd name="connsiteY3" fmla="*/ 0 h 249181"/>
                  <a:gd name="connsiteX4" fmla="*/ 0 w 578354"/>
                  <a:gd name="connsiteY4" fmla="*/ 9370 h 249181"/>
                  <a:gd name="connsiteX5" fmla="*/ 205138 w 578354"/>
                  <a:gd name="connsiteY5" fmla="*/ 52319 h 249181"/>
                  <a:gd name="connsiteX6" fmla="*/ 572776 w 578354"/>
                  <a:gd name="connsiteY6" fmla="*/ 249181 h 2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8354" h="249181">
                    <a:moveTo>
                      <a:pt x="572776" y="249181"/>
                    </a:moveTo>
                    <a:lnTo>
                      <a:pt x="578354" y="241561"/>
                    </a:lnTo>
                    <a:cubicBezTo>
                      <a:pt x="458950" y="154187"/>
                      <a:pt x="337924" y="89380"/>
                      <a:pt x="208292" y="43423"/>
                    </a:cubicBezTo>
                    <a:cubicBezTo>
                      <a:pt x="141991" y="19907"/>
                      <a:pt x="77531" y="9060"/>
                      <a:pt x="1112" y="0"/>
                    </a:cubicBezTo>
                    <a:lnTo>
                      <a:pt x="0" y="9370"/>
                    </a:lnTo>
                    <a:cubicBezTo>
                      <a:pt x="75781" y="18357"/>
                      <a:pt x="139658" y="29094"/>
                      <a:pt x="205138" y="52319"/>
                    </a:cubicBezTo>
                    <a:cubicBezTo>
                      <a:pt x="333876" y="97966"/>
                      <a:pt x="454119" y="162354"/>
                      <a:pt x="572776" y="249181"/>
                    </a:cubicBezTo>
                    <a:close/>
                  </a:path>
                </a:pathLst>
              </a:custGeom>
              <a:solidFill>
                <a:srgbClr val="D8DEE8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7CD19E9-76C5-4645-BE30-E089C4839DF0}"/>
                  </a:ext>
                </a:extLst>
              </p:cNvPr>
              <p:cNvSpPr/>
              <p:nvPr/>
            </p:nvSpPr>
            <p:spPr>
              <a:xfrm>
                <a:off x="7197764" y="3591007"/>
                <a:ext cx="1013660" cy="375987"/>
              </a:xfrm>
              <a:custGeom>
                <a:avLst/>
                <a:gdLst>
                  <a:gd name="connsiteX0" fmla="*/ 6144 w 1013660"/>
                  <a:gd name="connsiteY0" fmla="*/ 375987 h 375987"/>
                  <a:gd name="connsiteX1" fmla="*/ 1013661 w 1013660"/>
                  <a:gd name="connsiteY1" fmla="*/ 9443 h 375987"/>
                  <a:gd name="connsiteX2" fmla="*/ 1013278 w 1013660"/>
                  <a:gd name="connsiteY2" fmla="*/ 0 h 375987"/>
                  <a:gd name="connsiteX3" fmla="*/ 0 w 1013660"/>
                  <a:gd name="connsiteY3" fmla="*/ 368823 h 37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660" h="375987">
                    <a:moveTo>
                      <a:pt x="6144" y="375987"/>
                    </a:moveTo>
                    <a:cubicBezTo>
                      <a:pt x="264002" y="155262"/>
                      <a:pt x="621814" y="25084"/>
                      <a:pt x="1013661" y="9443"/>
                    </a:cubicBezTo>
                    <a:lnTo>
                      <a:pt x="1013278" y="0"/>
                    </a:lnTo>
                    <a:cubicBezTo>
                      <a:pt x="619335" y="15732"/>
                      <a:pt x="259463" y="146713"/>
                      <a:pt x="0" y="368823"/>
                    </a:cubicBezTo>
                    <a:close/>
                  </a:path>
                </a:pathLst>
              </a:custGeom>
              <a:solidFill>
                <a:srgbClr val="D8DEE8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00DEC8D-E176-40EE-ABDA-610E64C554C2}"/>
                  </a:ext>
                </a:extLst>
              </p:cNvPr>
              <p:cNvSpPr/>
              <p:nvPr/>
            </p:nvSpPr>
            <p:spPr>
              <a:xfrm>
                <a:off x="6971825" y="1880863"/>
                <a:ext cx="548567" cy="1213931"/>
              </a:xfrm>
              <a:custGeom>
                <a:avLst/>
                <a:gdLst>
                  <a:gd name="connsiteX0" fmla="*/ 539215 w 548567"/>
                  <a:gd name="connsiteY0" fmla="*/ 1213932 h 1213931"/>
                  <a:gd name="connsiteX1" fmla="*/ 548567 w 548567"/>
                  <a:gd name="connsiteY1" fmla="*/ 1212637 h 1213931"/>
                  <a:gd name="connsiteX2" fmla="*/ 284419 w 548567"/>
                  <a:gd name="connsiteY2" fmla="*/ 589183 h 1213931"/>
                  <a:gd name="connsiteX3" fmla="*/ 7073 w 548567"/>
                  <a:gd name="connsiteY3" fmla="*/ 0 h 1213931"/>
                  <a:gd name="connsiteX4" fmla="*/ 0 w 548567"/>
                  <a:gd name="connsiteY4" fmla="*/ 6271 h 1213931"/>
                  <a:gd name="connsiteX5" fmla="*/ 275815 w 548567"/>
                  <a:gd name="connsiteY5" fmla="*/ 593066 h 1213931"/>
                  <a:gd name="connsiteX6" fmla="*/ 539215 w 548567"/>
                  <a:gd name="connsiteY6" fmla="*/ 1213932 h 121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8567" h="1213931">
                    <a:moveTo>
                      <a:pt x="539215" y="1213932"/>
                    </a:moveTo>
                    <a:lnTo>
                      <a:pt x="548567" y="1212637"/>
                    </a:lnTo>
                    <a:cubicBezTo>
                      <a:pt x="541695" y="1162579"/>
                      <a:pt x="344650" y="722806"/>
                      <a:pt x="284419" y="589183"/>
                    </a:cubicBezTo>
                    <a:cubicBezTo>
                      <a:pt x="159783" y="312766"/>
                      <a:pt x="21912" y="16771"/>
                      <a:pt x="7073" y="0"/>
                    </a:cubicBezTo>
                    <a:lnTo>
                      <a:pt x="0" y="6271"/>
                    </a:lnTo>
                    <a:cubicBezTo>
                      <a:pt x="12396" y="20235"/>
                      <a:pt x="138710" y="288958"/>
                      <a:pt x="275815" y="593066"/>
                    </a:cubicBezTo>
                    <a:cubicBezTo>
                      <a:pt x="399649" y="867787"/>
                      <a:pt x="533892" y="1175139"/>
                      <a:pt x="539215" y="1213932"/>
                    </a:cubicBezTo>
                    <a:close/>
                  </a:path>
                </a:pathLst>
              </a:custGeom>
              <a:solidFill>
                <a:srgbClr val="D8DEE8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</p:grpSp>
        <p:grpSp>
          <p:nvGrpSpPr>
            <p:cNvPr id="23" name="Graphic 4">
              <a:extLst>
                <a:ext uri="{FF2B5EF4-FFF2-40B4-BE49-F238E27FC236}">
                  <a16:creationId xmlns:a16="http://schemas.microsoft.com/office/drawing/2014/main" id="{930ECB6D-1349-4A5B-A691-86A3FAA61F6D}"/>
                </a:ext>
              </a:extLst>
            </p:cNvPr>
            <p:cNvGrpSpPr/>
            <p:nvPr/>
          </p:nvGrpSpPr>
          <p:grpSpPr>
            <a:xfrm>
              <a:off x="679652" y="2738324"/>
              <a:ext cx="3287368" cy="3769894"/>
              <a:chOff x="3707859" y="3087886"/>
              <a:chExt cx="3287368" cy="376989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2D180A4-BCDD-44BB-A7AB-F64EB259AB94}"/>
                  </a:ext>
                </a:extLst>
              </p:cNvPr>
              <p:cNvSpPr/>
              <p:nvPr/>
            </p:nvSpPr>
            <p:spPr>
              <a:xfrm>
                <a:off x="3791856" y="3247210"/>
                <a:ext cx="3203370" cy="3610570"/>
              </a:xfrm>
              <a:custGeom>
                <a:avLst/>
                <a:gdLst>
                  <a:gd name="connsiteX0" fmla="*/ 2600285 w 3203370"/>
                  <a:gd name="connsiteY0" fmla="*/ 3610570 h 3610570"/>
                  <a:gd name="connsiteX1" fmla="*/ 3203176 w 3203370"/>
                  <a:gd name="connsiteY1" fmla="*/ 3292918 h 3610570"/>
                  <a:gd name="connsiteX2" fmla="*/ 2849813 w 3203370"/>
                  <a:gd name="connsiteY2" fmla="*/ 2764805 h 3610570"/>
                  <a:gd name="connsiteX3" fmla="*/ 2454338 w 3203370"/>
                  <a:gd name="connsiteY3" fmla="*/ 1841673 h 3610570"/>
                  <a:gd name="connsiteX4" fmla="*/ 1941410 w 3203370"/>
                  <a:gd name="connsiteY4" fmla="*/ 1336201 h 3610570"/>
                  <a:gd name="connsiteX5" fmla="*/ 1170040 w 3203370"/>
                  <a:gd name="connsiteY5" fmla="*/ 427707 h 3610570"/>
                  <a:gd name="connsiteX6" fmla="*/ 462729 w 3203370"/>
                  <a:gd name="connsiteY6" fmla="*/ 3321 h 3610570"/>
                  <a:gd name="connsiteX7" fmla="*/ 18691 w 3203370"/>
                  <a:gd name="connsiteY7" fmla="*/ 793103 h 3610570"/>
                  <a:gd name="connsiteX8" fmla="*/ 979193 w 3203370"/>
                  <a:gd name="connsiteY8" fmla="*/ 1770997 h 3610570"/>
                  <a:gd name="connsiteX9" fmla="*/ 1340688 w 3203370"/>
                  <a:gd name="connsiteY9" fmla="*/ 2474935 h 3610570"/>
                  <a:gd name="connsiteX10" fmla="*/ 2075708 w 3203370"/>
                  <a:gd name="connsiteY10" fmla="*/ 2935635 h 3610570"/>
                  <a:gd name="connsiteX11" fmla="*/ 2600285 w 3203370"/>
                  <a:gd name="connsiteY11" fmla="*/ 3610570 h 361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03370" h="3610570">
                    <a:moveTo>
                      <a:pt x="2600285" y="3610570"/>
                    </a:moveTo>
                    <a:cubicBezTo>
                      <a:pt x="2802962" y="3508630"/>
                      <a:pt x="3003926" y="3402752"/>
                      <a:pt x="3203176" y="3292918"/>
                    </a:cubicBezTo>
                    <a:cubicBezTo>
                      <a:pt x="3207533" y="3294268"/>
                      <a:pt x="3140302" y="2886853"/>
                      <a:pt x="2849813" y="2764805"/>
                    </a:cubicBezTo>
                    <a:cubicBezTo>
                      <a:pt x="2278240" y="2531465"/>
                      <a:pt x="2445114" y="2078167"/>
                      <a:pt x="2454338" y="1841673"/>
                    </a:cubicBezTo>
                    <a:cubicBezTo>
                      <a:pt x="2481993" y="1503203"/>
                      <a:pt x="2300024" y="1212750"/>
                      <a:pt x="1941410" y="1336201"/>
                    </a:cubicBezTo>
                    <a:cubicBezTo>
                      <a:pt x="1541378" y="1466689"/>
                      <a:pt x="1275152" y="948383"/>
                      <a:pt x="1170040" y="427707"/>
                    </a:cubicBezTo>
                    <a:cubicBezTo>
                      <a:pt x="1139250" y="166421"/>
                      <a:pt x="760310" y="-28034"/>
                      <a:pt x="462729" y="3321"/>
                    </a:cubicBezTo>
                    <a:cubicBezTo>
                      <a:pt x="156799" y="29462"/>
                      <a:pt x="-67754" y="281305"/>
                      <a:pt x="18691" y="793103"/>
                    </a:cubicBezTo>
                    <a:cubicBezTo>
                      <a:pt x="88401" y="1396505"/>
                      <a:pt x="698074" y="1556780"/>
                      <a:pt x="979193" y="1770997"/>
                    </a:cubicBezTo>
                    <a:cubicBezTo>
                      <a:pt x="1255574" y="1981130"/>
                      <a:pt x="919856" y="2351903"/>
                      <a:pt x="1340688" y="2474935"/>
                    </a:cubicBezTo>
                    <a:cubicBezTo>
                      <a:pt x="1698791" y="2589946"/>
                      <a:pt x="2108357" y="2618020"/>
                      <a:pt x="2075708" y="2935635"/>
                    </a:cubicBezTo>
                    <a:cubicBezTo>
                      <a:pt x="2038374" y="3251464"/>
                      <a:pt x="2148554" y="3459191"/>
                      <a:pt x="2600285" y="36105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grpSp>
            <p:nvGrpSpPr>
              <p:cNvPr id="25" name="Graphic 4">
                <a:extLst>
                  <a:ext uri="{FF2B5EF4-FFF2-40B4-BE49-F238E27FC236}">
                    <a16:creationId xmlns:a16="http://schemas.microsoft.com/office/drawing/2014/main" id="{930ECB6D-1349-4A5B-A691-86A3FAA61F6D}"/>
                  </a:ext>
                </a:extLst>
              </p:cNvPr>
              <p:cNvGrpSpPr/>
              <p:nvPr/>
            </p:nvGrpSpPr>
            <p:grpSpPr>
              <a:xfrm>
                <a:off x="3707859" y="3087886"/>
                <a:ext cx="2997420" cy="3691871"/>
                <a:chOff x="3707859" y="3087886"/>
                <a:chExt cx="2997420" cy="3691871"/>
              </a:xfrm>
              <a:solidFill>
                <a:srgbClr val="BEB8F2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393C198-D818-4EB9-955E-24875C6D44DD}"/>
                    </a:ext>
                  </a:extLst>
                </p:cNvPr>
                <p:cNvSpPr/>
                <p:nvPr/>
              </p:nvSpPr>
              <p:spPr>
                <a:xfrm>
                  <a:off x="4273922" y="3087886"/>
                  <a:ext cx="2420393" cy="3691871"/>
                </a:xfrm>
                <a:custGeom>
                  <a:avLst/>
                  <a:gdLst>
                    <a:gd name="connsiteX0" fmla="*/ 2420393 w 2420393"/>
                    <a:gd name="connsiteY0" fmla="*/ 3686968 h 3691871"/>
                    <a:gd name="connsiteX1" fmla="*/ 1299706 w 2420393"/>
                    <a:gd name="connsiteY1" fmla="*/ 2293183 h 3691871"/>
                    <a:gd name="connsiteX2" fmla="*/ 1013227 w 2420393"/>
                    <a:gd name="connsiteY2" fmla="*/ 1969132 h 3691871"/>
                    <a:gd name="connsiteX3" fmla="*/ 14497 w 2420393"/>
                    <a:gd name="connsiteY3" fmla="*/ 0 h 3691871"/>
                    <a:gd name="connsiteX4" fmla="*/ 1189 w 2420393"/>
                    <a:gd name="connsiteY4" fmla="*/ 1021 h 3691871"/>
                    <a:gd name="connsiteX5" fmla="*/ 1002362 w 2420393"/>
                    <a:gd name="connsiteY5" fmla="*/ 1976880 h 3691871"/>
                    <a:gd name="connsiteX6" fmla="*/ 1288878 w 2420393"/>
                    <a:gd name="connsiteY6" fmla="*/ 2300949 h 3691871"/>
                    <a:gd name="connsiteX7" fmla="*/ 2407742 w 2420393"/>
                    <a:gd name="connsiteY7" fmla="*/ 3691872 h 3691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20393" h="3691871">
                      <a:moveTo>
                        <a:pt x="2420393" y="3686968"/>
                      </a:moveTo>
                      <a:cubicBezTo>
                        <a:pt x="2419245" y="3683559"/>
                        <a:pt x="1929140" y="2951347"/>
                        <a:pt x="1299706" y="2293183"/>
                      </a:cubicBezTo>
                      <a:cubicBezTo>
                        <a:pt x="1206207" y="2183805"/>
                        <a:pt x="1108094" y="2074645"/>
                        <a:pt x="1013227" y="1969132"/>
                      </a:cubicBezTo>
                      <a:cubicBezTo>
                        <a:pt x="484840" y="1381572"/>
                        <a:pt x="-14233" y="826606"/>
                        <a:pt x="14497" y="0"/>
                      </a:cubicBezTo>
                      <a:lnTo>
                        <a:pt x="1189" y="1021"/>
                      </a:lnTo>
                      <a:cubicBezTo>
                        <a:pt x="-27650" y="831492"/>
                        <a:pt x="472663" y="1387843"/>
                        <a:pt x="1002362" y="1976880"/>
                      </a:cubicBezTo>
                      <a:cubicBezTo>
                        <a:pt x="1097157" y="2082338"/>
                        <a:pt x="1195269" y="2191388"/>
                        <a:pt x="1288878" y="2300949"/>
                      </a:cubicBezTo>
                      <a:cubicBezTo>
                        <a:pt x="1921703" y="2962685"/>
                        <a:pt x="2405336" y="3687077"/>
                        <a:pt x="2407742" y="369187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7A307EC-A0B7-4146-A8AF-BE74E213DE6C}"/>
                    </a:ext>
                  </a:extLst>
                </p:cNvPr>
                <p:cNvSpPr/>
                <p:nvPr/>
              </p:nvSpPr>
              <p:spPr>
                <a:xfrm>
                  <a:off x="3707859" y="3960753"/>
                  <a:ext cx="1101199" cy="550122"/>
                </a:xfrm>
                <a:custGeom>
                  <a:avLst/>
                  <a:gdLst>
                    <a:gd name="connsiteX0" fmla="*/ 1094254 w 1101199"/>
                    <a:gd name="connsiteY0" fmla="*/ 550122 h 550122"/>
                    <a:gd name="connsiteX1" fmla="*/ 1101200 w 1101199"/>
                    <a:gd name="connsiteY1" fmla="*/ 539640 h 550122"/>
                    <a:gd name="connsiteX2" fmla="*/ 178778 w 1101199"/>
                    <a:gd name="connsiteY2" fmla="*/ 87691 h 550122"/>
                    <a:gd name="connsiteX3" fmla="*/ 0 w 1101199"/>
                    <a:gd name="connsiteY3" fmla="*/ 954 h 550122"/>
                    <a:gd name="connsiteX4" fmla="*/ 2862 w 1101199"/>
                    <a:gd name="connsiteY4" fmla="*/ 5821 h 550122"/>
                    <a:gd name="connsiteX5" fmla="*/ 1513 w 1101199"/>
                    <a:gd name="connsiteY5" fmla="*/ 11472 h 550122"/>
                    <a:gd name="connsiteX6" fmla="*/ 170940 w 1101199"/>
                    <a:gd name="connsiteY6" fmla="*/ 97753 h 550122"/>
                    <a:gd name="connsiteX7" fmla="*/ 1094254 w 1101199"/>
                    <a:gd name="connsiteY7" fmla="*/ 550122 h 55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01199" h="550122">
                      <a:moveTo>
                        <a:pt x="1094254" y="550122"/>
                      </a:moveTo>
                      <a:lnTo>
                        <a:pt x="1101200" y="539640"/>
                      </a:lnTo>
                      <a:cubicBezTo>
                        <a:pt x="787139" y="406564"/>
                        <a:pt x="391427" y="199110"/>
                        <a:pt x="178778" y="87691"/>
                      </a:cubicBezTo>
                      <a:cubicBezTo>
                        <a:pt x="6727" y="-2492"/>
                        <a:pt x="6198" y="-2255"/>
                        <a:pt x="0" y="954"/>
                      </a:cubicBezTo>
                      <a:lnTo>
                        <a:pt x="2862" y="5821"/>
                      </a:lnTo>
                      <a:lnTo>
                        <a:pt x="1513" y="11472"/>
                      </a:lnTo>
                      <a:cubicBezTo>
                        <a:pt x="9771" y="13295"/>
                        <a:pt x="80903" y="50557"/>
                        <a:pt x="170940" y="97753"/>
                      </a:cubicBezTo>
                      <a:cubicBezTo>
                        <a:pt x="383734" y="209264"/>
                        <a:pt x="779738" y="416809"/>
                        <a:pt x="1094254" y="55012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C967124-D211-4DF9-8835-0AC6AE7FFBA0}"/>
                    </a:ext>
                  </a:extLst>
                </p:cNvPr>
                <p:cNvSpPr/>
                <p:nvPr/>
              </p:nvSpPr>
              <p:spPr>
                <a:xfrm>
                  <a:off x="4601328" y="3396424"/>
                  <a:ext cx="269929" cy="841899"/>
                </a:xfrm>
                <a:custGeom>
                  <a:avLst/>
                  <a:gdLst>
                    <a:gd name="connsiteX0" fmla="*/ 25834 w 269929"/>
                    <a:gd name="connsiteY0" fmla="*/ 838983 h 841899"/>
                    <a:gd name="connsiteX1" fmla="*/ 111349 w 269929"/>
                    <a:gd name="connsiteY1" fmla="*/ 237623 h 841899"/>
                    <a:gd name="connsiteX2" fmla="*/ 269765 w 269929"/>
                    <a:gd name="connsiteY2" fmla="*/ 10901 h 841899"/>
                    <a:gd name="connsiteX3" fmla="*/ 267432 w 269929"/>
                    <a:gd name="connsiteY3" fmla="*/ 7255 h 841899"/>
                    <a:gd name="connsiteX4" fmla="*/ 269929 w 269929"/>
                    <a:gd name="connsiteY4" fmla="*/ 109 h 841899"/>
                    <a:gd name="connsiteX5" fmla="*/ 257879 w 269929"/>
                    <a:gd name="connsiteY5" fmla="*/ 5578 h 841899"/>
                    <a:gd name="connsiteX6" fmla="*/ 12617 w 269929"/>
                    <a:gd name="connsiteY6" fmla="*/ 841900 h 841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929" h="841899">
                      <a:moveTo>
                        <a:pt x="25834" y="838983"/>
                      </a:moveTo>
                      <a:cubicBezTo>
                        <a:pt x="-14271" y="572994"/>
                        <a:pt x="50152" y="365139"/>
                        <a:pt x="111349" y="237623"/>
                      </a:cubicBezTo>
                      <a:cubicBezTo>
                        <a:pt x="178015" y="98713"/>
                        <a:pt x="258426" y="17044"/>
                        <a:pt x="269765" y="10901"/>
                      </a:cubicBezTo>
                      <a:lnTo>
                        <a:pt x="267432" y="7255"/>
                      </a:lnTo>
                      <a:lnTo>
                        <a:pt x="269929" y="109"/>
                      </a:lnTo>
                      <a:cubicBezTo>
                        <a:pt x="266119" y="-511"/>
                        <a:pt x="262765" y="1549"/>
                        <a:pt x="257879" y="5578"/>
                      </a:cubicBezTo>
                      <a:cubicBezTo>
                        <a:pt x="188096" y="63238"/>
                        <a:pt x="-58059" y="374145"/>
                        <a:pt x="12617" y="84190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E050DDD-B58F-4A7D-BF21-349A627383BA}"/>
                    </a:ext>
                  </a:extLst>
                </p:cNvPr>
                <p:cNvSpPr/>
                <p:nvPr/>
              </p:nvSpPr>
              <p:spPr>
                <a:xfrm>
                  <a:off x="5841370" y="4476020"/>
                  <a:ext cx="238842" cy="1348083"/>
                </a:xfrm>
                <a:custGeom>
                  <a:avLst/>
                  <a:gdLst>
                    <a:gd name="connsiteX0" fmla="*/ 110834 w 238842"/>
                    <a:gd name="connsiteY0" fmla="*/ 1348084 h 1348083"/>
                    <a:gd name="connsiteX1" fmla="*/ 123066 w 238842"/>
                    <a:gd name="connsiteY1" fmla="*/ 1342286 h 1348083"/>
                    <a:gd name="connsiteX2" fmla="*/ 230129 w 238842"/>
                    <a:gd name="connsiteY2" fmla="*/ 20490 h 1348083"/>
                    <a:gd name="connsiteX3" fmla="*/ 238843 w 238842"/>
                    <a:gd name="connsiteY3" fmla="*/ 1385 h 1348083"/>
                    <a:gd name="connsiteX4" fmla="*/ 225900 w 238842"/>
                    <a:gd name="connsiteY4" fmla="*/ 36 h 1348083"/>
                    <a:gd name="connsiteX5" fmla="*/ 232371 w 238842"/>
                    <a:gd name="connsiteY5" fmla="*/ 711 h 1348083"/>
                    <a:gd name="connsiteX6" fmla="*/ 225918 w 238842"/>
                    <a:gd name="connsiteY6" fmla="*/ 0 h 1348083"/>
                    <a:gd name="connsiteX7" fmla="*/ 217915 w 238842"/>
                    <a:gd name="connsiteY7" fmla="*/ 17190 h 1348083"/>
                    <a:gd name="connsiteX8" fmla="*/ 38462 w 238842"/>
                    <a:gd name="connsiteY8" fmla="*/ 529973 h 1348083"/>
                    <a:gd name="connsiteX9" fmla="*/ 110834 w 238842"/>
                    <a:gd name="connsiteY9" fmla="*/ 1348084 h 1348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842" h="1348083">
                      <a:moveTo>
                        <a:pt x="110834" y="1348084"/>
                      </a:moveTo>
                      <a:lnTo>
                        <a:pt x="123066" y="1342286"/>
                      </a:lnTo>
                      <a:cubicBezTo>
                        <a:pt x="-125915" y="870667"/>
                        <a:pt x="114990" y="260812"/>
                        <a:pt x="230129" y="20490"/>
                      </a:cubicBezTo>
                      <a:cubicBezTo>
                        <a:pt x="236309" y="7583"/>
                        <a:pt x="238296" y="3409"/>
                        <a:pt x="238843" y="1385"/>
                      </a:cubicBezTo>
                      <a:lnTo>
                        <a:pt x="225900" y="36"/>
                      </a:lnTo>
                      <a:lnTo>
                        <a:pt x="232371" y="711"/>
                      </a:lnTo>
                      <a:lnTo>
                        <a:pt x="225918" y="0"/>
                      </a:lnTo>
                      <a:cubicBezTo>
                        <a:pt x="225480" y="1422"/>
                        <a:pt x="221962" y="8732"/>
                        <a:pt x="217915" y="17190"/>
                      </a:cubicBezTo>
                      <a:cubicBezTo>
                        <a:pt x="134879" y="190500"/>
                        <a:pt x="74502" y="363025"/>
                        <a:pt x="38462" y="529973"/>
                      </a:cubicBezTo>
                      <a:cubicBezTo>
                        <a:pt x="-30792" y="850687"/>
                        <a:pt x="-6437" y="1125955"/>
                        <a:pt x="110834" y="1348084"/>
                      </a:cubicBezTo>
                      <a:close/>
                    </a:path>
                  </a:pathLst>
                </a:custGeom>
                <a:solidFill>
                  <a:srgbClr val="BEB8F2"/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5172802-FD9D-47C8-BC01-4F64FB63562F}"/>
                    </a:ext>
                  </a:extLst>
                </p:cNvPr>
                <p:cNvSpPr/>
                <p:nvPr/>
              </p:nvSpPr>
              <p:spPr>
                <a:xfrm>
                  <a:off x="4848853" y="5468224"/>
                  <a:ext cx="929749" cy="146147"/>
                </a:xfrm>
                <a:custGeom>
                  <a:avLst/>
                  <a:gdLst>
                    <a:gd name="connsiteX0" fmla="*/ 8769 w 929749"/>
                    <a:gd name="connsiteY0" fmla="*/ 68125 h 146147"/>
                    <a:gd name="connsiteX1" fmla="*/ 6453 w 929749"/>
                    <a:gd name="connsiteY1" fmla="*/ 63075 h 146147"/>
                    <a:gd name="connsiteX2" fmla="*/ 6216 w 929749"/>
                    <a:gd name="connsiteY2" fmla="*/ 68763 h 146147"/>
                    <a:gd name="connsiteX3" fmla="*/ 0 w 929749"/>
                    <a:gd name="connsiteY3" fmla="*/ 65117 h 146147"/>
                    <a:gd name="connsiteX4" fmla="*/ 2971 w 929749"/>
                    <a:gd name="connsiteY4" fmla="*/ 58463 h 146147"/>
                    <a:gd name="connsiteX5" fmla="*/ 929749 w 929749"/>
                    <a:gd name="connsiteY5" fmla="*/ 136687 h 146147"/>
                    <a:gd name="connsiteX6" fmla="*/ 920890 w 929749"/>
                    <a:gd name="connsiteY6" fmla="*/ 146148 h 146147"/>
                    <a:gd name="connsiteX7" fmla="*/ 8769 w 929749"/>
                    <a:gd name="connsiteY7" fmla="*/ 68125 h 146147"/>
                    <a:gd name="connsiteX8" fmla="*/ 6453 w 929749"/>
                    <a:gd name="connsiteY8" fmla="*/ 63002 h 146147"/>
                    <a:gd name="connsiteX9" fmla="*/ 6709 w 929749"/>
                    <a:gd name="connsiteY9" fmla="*/ 57278 h 146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749" h="146147">
                      <a:moveTo>
                        <a:pt x="8769" y="68125"/>
                      </a:moveTo>
                      <a:lnTo>
                        <a:pt x="6453" y="63075"/>
                      </a:lnTo>
                      <a:lnTo>
                        <a:pt x="6216" y="68763"/>
                      </a:lnTo>
                      <a:lnTo>
                        <a:pt x="0" y="65117"/>
                      </a:lnTo>
                      <a:lnTo>
                        <a:pt x="2971" y="58463"/>
                      </a:lnTo>
                      <a:cubicBezTo>
                        <a:pt x="11375" y="54544"/>
                        <a:pt x="554401" y="-112604"/>
                        <a:pt x="929749" y="136687"/>
                      </a:cubicBezTo>
                      <a:lnTo>
                        <a:pt x="920890" y="146148"/>
                      </a:lnTo>
                      <a:cubicBezTo>
                        <a:pt x="549369" y="-100719"/>
                        <a:pt x="13800" y="66137"/>
                        <a:pt x="8769" y="68125"/>
                      </a:cubicBezTo>
                      <a:close/>
                      <a:moveTo>
                        <a:pt x="6453" y="63002"/>
                      </a:moveTo>
                      <a:lnTo>
                        <a:pt x="6709" y="57278"/>
                      </a:lnTo>
                      <a:close/>
                    </a:path>
                  </a:pathLst>
                </a:custGeom>
                <a:solidFill>
                  <a:srgbClr val="BEB8F2"/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6DB17AA-3B56-4211-9FAF-867F7914384F}"/>
                    </a:ext>
                  </a:extLst>
                </p:cNvPr>
                <p:cNvSpPr/>
                <p:nvPr/>
              </p:nvSpPr>
              <p:spPr>
                <a:xfrm>
                  <a:off x="6569784" y="6017667"/>
                  <a:ext cx="135495" cy="643342"/>
                </a:xfrm>
                <a:custGeom>
                  <a:avLst/>
                  <a:gdLst>
                    <a:gd name="connsiteX0" fmla="*/ 42115 w 135495"/>
                    <a:gd name="connsiteY0" fmla="*/ 638385 h 643342"/>
                    <a:gd name="connsiteX1" fmla="*/ 128014 w 135495"/>
                    <a:gd name="connsiteY1" fmla="*/ 21310 h 643342"/>
                    <a:gd name="connsiteX2" fmla="*/ 134759 w 135495"/>
                    <a:gd name="connsiteY2" fmla="*/ 0 h 643342"/>
                    <a:gd name="connsiteX3" fmla="*/ 122672 w 135495"/>
                    <a:gd name="connsiteY3" fmla="*/ 6052 h 643342"/>
                    <a:gd name="connsiteX4" fmla="*/ 128725 w 135495"/>
                    <a:gd name="connsiteY4" fmla="*/ 3026 h 643342"/>
                    <a:gd name="connsiteX5" fmla="*/ 122180 w 135495"/>
                    <a:gd name="connsiteY5" fmla="*/ 2916 h 643342"/>
                    <a:gd name="connsiteX6" fmla="*/ 115636 w 135495"/>
                    <a:gd name="connsiteY6" fmla="*/ 18376 h 643342"/>
                    <a:gd name="connsiteX7" fmla="*/ 29482 w 135495"/>
                    <a:gd name="connsiteY7" fmla="*/ 643343 h 643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495" h="643342">
                      <a:moveTo>
                        <a:pt x="42115" y="638385"/>
                      </a:moveTo>
                      <a:cubicBezTo>
                        <a:pt x="1573" y="539106"/>
                        <a:pt x="-16402" y="351450"/>
                        <a:pt x="128014" y="21310"/>
                      </a:cubicBezTo>
                      <a:cubicBezTo>
                        <a:pt x="136217" y="2570"/>
                        <a:pt x="136217" y="2570"/>
                        <a:pt x="134759" y="0"/>
                      </a:cubicBezTo>
                      <a:lnTo>
                        <a:pt x="122672" y="6052"/>
                      </a:lnTo>
                      <a:lnTo>
                        <a:pt x="128725" y="3026"/>
                      </a:lnTo>
                      <a:lnTo>
                        <a:pt x="122180" y="2916"/>
                      </a:lnTo>
                      <a:cubicBezTo>
                        <a:pt x="121815" y="4266"/>
                        <a:pt x="118953" y="10810"/>
                        <a:pt x="115636" y="18376"/>
                      </a:cubicBezTo>
                      <a:cubicBezTo>
                        <a:pt x="-30202" y="351979"/>
                        <a:pt x="-11735" y="542333"/>
                        <a:pt x="29482" y="643343"/>
                      </a:cubicBezTo>
                      <a:close/>
                    </a:path>
                  </a:pathLst>
                </a:custGeom>
                <a:solidFill>
                  <a:srgbClr val="BEB8F2"/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02009F0-EAFF-4AC0-A50E-F7B8C24662CC}"/>
                    </a:ext>
                  </a:extLst>
                </p:cNvPr>
                <p:cNvSpPr/>
                <p:nvPr/>
              </p:nvSpPr>
              <p:spPr>
                <a:xfrm>
                  <a:off x="5800934" y="6302577"/>
                  <a:ext cx="687896" cy="187548"/>
                </a:xfrm>
                <a:custGeom>
                  <a:avLst/>
                  <a:gdLst>
                    <a:gd name="connsiteX0" fmla="*/ 676704 w 687896"/>
                    <a:gd name="connsiteY0" fmla="*/ 187548 h 187548"/>
                    <a:gd name="connsiteX1" fmla="*/ 687896 w 687896"/>
                    <a:gd name="connsiteY1" fmla="*/ 180256 h 187548"/>
                    <a:gd name="connsiteX2" fmla="*/ 14183 w 687896"/>
                    <a:gd name="connsiteY2" fmla="*/ 2 h 187548"/>
                    <a:gd name="connsiteX3" fmla="*/ 2461 w 687896"/>
                    <a:gd name="connsiteY3" fmla="*/ 2 h 187548"/>
                    <a:gd name="connsiteX4" fmla="*/ 0 w 687896"/>
                    <a:gd name="connsiteY4" fmla="*/ 11522 h 187548"/>
                    <a:gd name="connsiteX5" fmla="*/ 12615 w 687896"/>
                    <a:gd name="connsiteY5" fmla="*/ 11522 h 187548"/>
                    <a:gd name="connsiteX6" fmla="*/ 676704 w 687896"/>
                    <a:gd name="connsiteY6" fmla="*/ 187548 h 187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7896" h="187548">
                      <a:moveTo>
                        <a:pt x="676704" y="187548"/>
                      </a:moveTo>
                      <a:lnTo>
                        <a:pt x="687896" y="180256"/>
                      </a:lnTo>
                      <a:cubicBezTo>
                        <a:pt x="560745" y="22807"/>
                        <a:pt x="211227" y="-217"/>
                        <a:pt x="14183" y="2"/>
                      </a:cubicBezTo>
                      <a:cubicBezTo>
                        <a:pt x="7948" y="2"/>
                        <a:pt x="3919" y="2"/>
                        <a:pt x="2461" y="2"/>
                      </a:cubicBezTo>
                      <a:lnTo>
                        <a:pt x="0" y="11522"/>
                      </a:lnTo>
                      <a:cubicBezTo>
                        <a:pt x="1568" y="11522"/>
                        <a:pt x="5888" y="11522"/>
                        <a:pt x="12615" y="11522"/>
                      </a:cubicBezTo>
                      <a:cubicBezTo>
                        <a:pt x="207326" y="11231"/>
                        <a:pt x="552505" y="33763"/>
                        <a:pt x="676704" y="187548"/>
                      </a:cubicBezTo>
                      <a:close/>
                    </a:path>
                  </a:pathLst>
                </a:custGeom>
                <a:solidFill>
                  <a:srgbClr val="BEB8F2"/>
                </a:solidFill>
                <a:ln w="18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350"/>
                </a:p>
              </p:txBody>
            </p:sp>
          </p:grp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ECB2DD-FD4C-4A71-8423-3A2FECAA2E00}"/>
                </a:ext>
              </a:extLst>
            </p:cNvPr>
            <p:cNvSpPr/>
            <p:nvPr/>
          </p:nvSpPr>
          <p:spPr>
            <a:xfrm>
              <a:off x="1805352" y="1239749"/>
              <a:ext cx="2217164" cy="4311026"/>
            </a:xfrm>
            <a:custGeom>
              <a:avLst/>
              <a:gdLst>
                <a:gd name="connsiteX0" fmla="*/ 2217165 w 2217164"/>
                <a:gd name="connsiteY0" fmla="*/ 173497 h 4311026"/>
                <a:gd name="connsiteX1" fmla="*/ 2217165 w 2217164"/>
                <a:gd name="connsiteY1" fmla="*/ 4065877 h 4311026"/>
                <a:gd name="connsiteX2" fmla="*/ 2110904 w 2217164"/>
                <a:gd name="connsiteY2" fmla="*/ 4141968 h 4311026"/>
                <a:gd name="connsiteX3" fmla="*/ 143486 w 2217164"/>
                <a:gd name="connsiteY3" fmla="*/ 4308769 h 4311026"/>
                <a:gd name="connsiteX4" fmla="*/ 113188 w 2217164"/>
                <a:gd name="connsiteY4" fmla="*/ 4310775 h 4311026"/>
                <a:gd name="connsiteX5" fmla="*/ 0 w 2217164"/>
                <a:gd name="connsiteY5" fmla="*/ 4206865 h 4311026"/>
                <a:gd name="connsiteX6" fmla="*/ 0 w 2217164"/>
                <a:gd name="connsiteY6" fmla="*/ 107870 h 4311026"/>
                <a:gd name="connsiteX7" fmla="*/ 113188 w 2217164"/>
                <a:gd name="connsiteY7" fmla="*/ 60 h 4311026"/>
                <a:gd name="connsiteX8" fmla="*/ 154296 w 2217164"/>
                <a:gd name="connsiteY8" fmla="*/ 1391 h 4311026"/>
                <a:gd name="connsiteX9" fmla="*/ 2128569 w 2217164"/>
                <a:gd name="connsiteY9" fmla="*/ 152332 h 4311026"/>
                <a:gd name="connsiteX10" fmla="*/ 2217165 w 2217164"/>
                <a:gd name="connsiteY10" fmla="*/ 173497 h 431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164" h="4311026">
                  <a:moveTo>
                    <a:pt x="2217165" y="173497"/>
                  </a:moveTo>
                  <a:lnTo>
                    <a:pt x="2217165" y="4065877"/>
                  </a:lnTo>
                  <a:cubicBezTo>
                    <a:pt x="2217165" y="4124085"/>
                    <a:pt x="2167398" y="4138249"/>
                    <a:pt x="2110904" y="4141968"/>
                  </a:cubicBezTo>
                  <a:lnTo>
                    <a:pt x="143486" y="4308769"/>
                  </a:lnTo>
                  <a:lnTo>
                    <a:pt x="113188" y="4310775"/>
                  </a:lnTo>
                  <a:cubicBezTo>
                    <a:pt x="51007" y="4314894"/>
                    <a:pt x="0" y="4268099"/>
                    <a:pt x="0" y="4206865"/>
                  </a:cubicBezTo>
                  <a:lnTo>
                    <a:pt x="0" y="107870"/>
                  </a:lnTo>
                  <a:cubicBezTo>
                    <a:pt x="0" y="46582"/>
                    <a:pt x="51043" y="-1945"/>
                    <a:pt x="113188" y="60"/>
                  </a:cubicBezTo>
                  <a:lnTo>
                    <a:pt x="154296" y="1391"/>
                  </a:lnTo>
                  <a:lnTo>
                    <a:pt x="2128569" y="152332"/>
                  </a:lnTo>
                  <a:cubicBezTo>
                    <a:pt x="2184862" y="154101"/>
                    <a:pt x="2217165" y="115326"/>
                    <a:pt x="2217165" y="173497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A0A2BC-940A-4334-ACDC-62BCB0A3E2B8}"/>
                </a:ext>
              </a:extLst>
            </p:cNvPr>
            <p:cNvSpPr/>
            <p:nvPr/>
          </p:nvSpPr>
          <p:spPr>
            <a:xfrm>
              <a:off x="1867788" y="1239804"/>
              <a:ext cx="2214940" cy="4308855"/>
            </a:xfrm>
            <a:custGeom>
              <a:avLst/>
              <a:gdLst>
                <a:gd name="connsiteX0" fmla="*/ 2214941 w 2214940"/>
                <a:gd name="connsiteY0" fmla="*/ 173442 h 4308855"/>
                <a:gd name="connsiteX1" fmla="*/ 2214941 w 2214940"/>
                <a:gd name="connsiteY1" fmla="*/ 4063854 h 4308855"/>
                <a:gd name="connsiteX2" fmla="*/ 2112454 w 2214940"/>
                <a:gd name="connsiteY2" fmla="*/ 4176422 h 4308855"/>
                <a:gd name="connsiteX3" fmla="*/ 113024 w 2214940"/>
                <a:gd name="connsiteY3" fmla="*/ 4308605 h 4308855"/>
                <a:gd name="connsiteX4" fmla="*/ 0 w 2214940"/>
                <a:gd name="connsiteY4" fmla="*/ 4204696 h 4308855"/>
                <a:gd name="connsiteX5" fmla="*/ 0 w 2214940"/>
                <a:gd name="connsiteY5" fmla="*/ 107816 h 4308855"/>
                <a:gd name="connsiteX6" fmla="*/ 113024 w 2214940"/>
                <a:gd name="connsiteY6" fmla="*/ 60 h 4308855"/>
                <a:gd name="connsiteX7" fmla="*/ 2112454 w 2214940"/>
                <a:gd name="connsiteY7" fmla="*/ 64392 h 4308855"/>
                <a:gd name="connsiteX8" fmla="*/ 2214941 w 2214940"/>
                <a:gd name="connsiteY8" fmla="*/ 173442 h 430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4940" h="4308855">
                  <a:moveTo>
                    <a:pt x="2214941" y="173442"/>
                  </a:moveTo>
                  <a:lnTo>
                    <a:pt x="2214941" y="4063854"/>
                  </a:lnTo>
                  <a:cubicBezTo>
                    <a:pt x="2214941" y="4122043"/>
                    <a:pt x="2168893" y="4172685"/>
                    <a:pt x="2112454" y="4176422"/>
                  </a:cubicBezTo>
                  <a:lnTo>
                    <a:pt x="113024" y="4308605"/>
                  </a:lnTo>
                  <a:cubicBezTo>
                    <a:pt x="50897" y="4312707"/>
                    <a:pt x="0" y="4265948"/>
                    <a:pt x="0" y="4204696"/>
                  </a:cubicBezTo>
                  <a:lnTo>
                    <a:pt x="0" y="107816"/>
                  </a:lnTo>
                  <a:cubicBezTo>
                    <a:pt x="0" y="46546"/>
                    <a:pt x="51043" y="-1945"/>
                    <a:pt x="113024" y="60"/>
                  </a:cubicBezTo>
                  <a:lnTo>
                    <a:pt x="2112454" y="64392"/>
                  </a:lnTo>
                  <a:cubicBezTo>
                    <a:pt x="2168893" y="66124"/>
                    <a:pt x="2214941" y="115217"/>
                    <a:pt x="2214941" y="173442"/>
                  </a:cubicBezTo>
                  <a:close/>
                </a:path>
              </a:pathLst>
            </a:custGeom>
            <a:solidFill>
              <a:schemeClr val="tx2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DFBBE-15BD-4BAB-9045-F3DD61B04A91}"/>
                </a:ext>
              </a:extLst>
            </p:cNvPr>
            <p:cNvSpPr/>
            <p:nvPr/>
          </p:nvSpPr>
          <p:spPr>
            <a:xfrm>
              <a:off x="1938173" y="1475368"/>
              <a:ext cx="2081755" cy="3983545"/>
            </a:xfrm>
            <a:custGeom>
              <a:avLst/>
              <a:gdLst>
                <a:gd name="connsiteX0" fmla="*/ 2081755 w 2081755"/>
                <a:gd name="connsiteY0" fmla="*/ 151913 h 3983545"/>
                <a:gd name="connsiteX1" fmla="*/ 2081755 w 2081755"/>
                <a:gd name="connsiteY1" fmla="*/ 3757741 h 3983545"/>
                <a:gd name="connsiteX2" fmla="*/ 1985521 w 2081755"/>
                <a:gd name="connsiteY2" fmla="*/ 3862707 h 3983545"/>
                <a:gd name="connsiteX3" fmla="*/ 105295 w 2081755"/>
                <a:gd name="connsiteY3" fmla="*/ 3983333 h 3983545"/>
                <a:gd name="connsiteX4" fmla="*/ 0 w 2081755"/>
                <a:gd name="connsiteY4" fmla="*/ 3886315 h 3983545"/>
                <a:gd name="connsiteX5" fmla="*/ 0 w 2081755"/>
                <a:gd name="connsiteY5" fmla="*/ 100979 h 3983545"/>
                <a:gd name="connsiteX6" fmla="*/ 51645 w 2081755"/>
                <a:gd name="connsiteY6" fmla="*/ 13131 h 3983545"/>
                <a:gd name="connsiteX7" fmla="*/ 105039 w 2081755"/>
                <a:gd name="connsiteY7" fmla="*/ 42 h 3983545"/>
                <a:gd name="connsiteX8" fmla="*/ 1985521 w 2081755"/>
                <a:gd name="connsiteY8" fmla="*/ 50520 h 3983545"/>
                <a:gd name="connsiteX9" fmla="*/ 2081755 w 2081755"/>
                <a:gd name="connsiteY9" fmla="*/ 151913 h 398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1755" h="3983545">
                  <a:moveTo>
                    <a:pt x="2081755" y="151913"/>
                  </a:moveTo>
                  <a:lnTo>
                    <a:pt x="2081755" y="3757741"/>
                  </a:lnTo>
                  <a:cubicBezTo>
                    <a:pt x="2081755" y="3812065"/>
                    <a:pt x="2038259" y="3859316"/>
                    <a:pt x="1985521" y="3862707"/>
                  </a:cubicBezTo>
                  <a:lnTo>
                    <a:pt x="105295" y="3983333"/>
                  </a:lnTo>
                  <a:cubicBezTo>
                    <a:pt x="47525" y="3986979"/>
                    <a:pt x="0" y="3943355"/>
                    <a:pt x="0" y="3886315"/>
                  </a:cubicBezTo>
                  <a:lnTo>
                    <a:pt x="0" y="100979"/>
                  </a:lnTo>
                  <a:cubicBezTo>
                    <a:pt x="-54" y="64483"/>
                    <a:pt x="19725" y="30832"/>
                    <a:pt x="51645" y="13131"/>
                  </a:cubicBezTo>
                  <a:cubicBezTo>
                    <a:pt x="67942" y="4034"/>
                    <a:pt x="86391" y="-487"/>
                    <a:pt x="105039" y="42"/>
                  </a:cubicBezTo>
                  <a:lnTo>
                    <a:pt x="1985521" y="50520"/>
                  </a:lnTo>
                  <a:cubicBezTo>
                    <a:pt x="2038259" y="51941"/>
                    <a:pt x="2081755" y="97534"/>
                    <a:pt x="2081755" y="151913"/>
                  </a:cubicBezTo>
                  <a:close/>
                </a:path>
              </a:pathLst>
            </a:custGeom>
            <a:solidFill>
              <a:schemeClr val="accent3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531FF8-0E36-4031-A212-3F9E7E496485}"/>
                </a:ext>
              </a:extLst>
            </p:cNvPr>
            <p:cNvSpPr/>
            <p:nvPr/>
          </p:nvSpPr>
          <p:spPr>
            <a:xfrm>
              <a:off x="2966689" y="1355804"/>
              <a:ext cx="74272" cy="74958"/>
            </a:xfrm>
            <a:custGeom>
              <a:avLst/>
              <a:gdLst>
                <a:gd name="connsiteX0" fmla="*/ 74270 w 74272"/>
                <a:gd name="connsiteY0" fmla="*/ 38483 h 74958"/>
                <a:gd name="connsiteX1" fmla="*/ 38704 w 74272"/>
                <a:gd name="connsiteY1" fmla="*/ 74955 h 74958"/>
                <a:gd name="connsiteX2" fmla="*/ 37173 w 74272"/>
                <a:gd name="connsiteY2" fmla="*/ 74942 h 74958"/>
                <a:gd name="connsiteX3" fmla="*/ 2 w 74272"/>
                <a:gd name="connsiteY3" fmla="*/ 36387 h 74958"/>
                <a:gd name="connsiteX4" fmla="*/ 35623 w 74272"/>
                <a:gd name="connsiteY4" fmla="*/ 2 h 74958"/>
                <a:gd name="connsiteX5" fmla="*/ 37173 w 74272"/>
                <a:gd name="connsiteY5" fmla="*/ 18 h 74958"/>
                <a:gd name="connsiteX6" fmla="*/ 74270 w 74272"/>
                <a:gd name="connsiteY6" fmla="*/ 38483 h 7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272" h="74958">
                  <a:moveTo>
                    <a:pt x="74270" y="38483"/>
                  </a:moveTo>
                  <a:cubicBezTo>
                    <a:pt x="74525" y="58375"/>
                    <a:pt x="58592" y="74705"/>
                    <a:pt x="38704" y="74955"/>
                  </a:cubicBezTo>
                  <a:cubicBezTo>
                    <a:pt x="38193" y="74962"/>
                    <a:pt x="37683" y="74957"/>
                    <a:pt x="37173" y="74942"/>
                  </a:cubicBezTo>
                  <a:cubicBezTo>
                    <a:pt x="16445" y="74140"/>
                    <a:pt x="39" y="57128"/>
                    <a:pt x="2" y="36387"/>
                  </a:cubicBezTo>
                  <a:cubicBezTo>
                    <a:pt x="-217" y="16504"/>
                    <a:pt x="15734" y="213"/>
                    <a:pt x="35623" y="2"/>
                  </a:cubicBezTo>
                  <a:cubicBezTo>
                    <a:pt x="36133" y="-3"/>
                    <a:pt x="36662" y="2"/>
                    <a:pt x="37173" y="18"/>
                  </a:cubicBezTo>
                  <a:cubicBezTo>
                    <a:pt x="57845" y="848"/>
                    <a:pt x="74197" y="17800"/>
                    <a:pt x="74270" y="38483"/>
                  </a:cubicBezTo>
                  <a:close/>
                </a:path>
              </a:pathLst>
            </a:custGeom>
            <a:solidFill>
              <a:srgbClr val="DE8BD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2FA8FD-EC18-4007-9394-ACFBDD32B1A5}"/>
                </a:ext>
              </a:extLst>
            </p:cNvPr>
            <p:cNvSpPr/>
            <p:nvPr/>
          </p:nvSpPr>
          <p:spPr>
            <a:xfrm>
              <a:off x="1938173" y="1488498"/>
              <a:ext cx="2081755" cy="3970414"/>
            </a:xfrm>
            <a:custGeom>
              <a:avLst/>
              <a:gdLst>
                <a:gd name="connsiteX0" fmla="*/ 2081755 w 2081755"/>
                <a:gd name="connsiteY0" fmla="*/ 3468850 h 3970414"/>
                <a:gd name="connsiteX1" fmla="*/ 2081755 w 2081755"/>
                <a:gd name="connsiteY1" fmla="*/ 3744628 h 3970414"/>
                <a:gd name="connsiteX2" fmla="*/ 1985521 w 2081755"/>
                <a:gd name="connsiteY2" fmla="*/ 3849595 h 3970414"/>
                <a:gd name="connsiteX3" fmla="*/ 105295 w 2081755"/>
                <a:gd name="connsiteY3" fmla="*/ 3970202 h 3970414"/>
                <a:gd name="connsiteX4" fmla="*/ 0 w 2081755"/>
                <a:gd name="connsiteY4" fmla="*/ 3873184 h 3970414"/>
                <a:gd name="connsiteX5" fmla="*/ 0 w 2081755"/>
                <a:gd name="connsiteY5" fmla="*/ 87849 h 3970414"/>
                <a:gd name="connsiteX6" fmla="*/ 51645 w 2081755"/>
                <a:gd name="connsiteY6" fmla="*/ 0 h 3970414"/>
                <a:gd name="connsiteX7" fmla="*/ 696847 w 2081755"/>
                <a:gd name="connsiteY7" fmla="*/ 1408989 h 3970414"/>
                <a:gd name="connsiteX8" fmla="*/ 2081755 w 2081755"/>
                <a:gd name="connsiteY8" fmla="*/ 3468850 h 397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1755" h="3970414">
                  <a:moveTo>
                    <a:pt x="2081755" y="3468850"/>
                  </a:moveTo>
                  <a:lnTo>
                    <a:pt x="2081755" y="3744628"/>
                  </a:lnTo>
                  <a:cubicBezTo>
                    <a:pt x="2081755" y="3798953"/>
                    <a:pt x="2038259" y="3846204"/>
                    <a:pt x="1985521" y="3849595"/>
                  </a:cubicBezTo>
                  <a:lnTo>
                    <a:pt x="105295" y="3970202"/>
                  </a:lnTo>
                  <a:cubicBezTo>
                    <a:pt x="47525" y="3973848"/>
                    <a:pt x="0" y="3930225"/>
                    <a:pt x="0" y="3873184"/>
                  </a:cubicBezTo>
                  <a:lnTo>
                    <a:pt x="0" y="87849"/>
                  </a:lnTo>
                  <a:cubicBezTo>
                    <a:pt x="-54" y="51353"/>
                    <a:pt x="19725" y="17701"/>
                    <a:pt x="51645" y="0"/>
                  </a:cubicBezTo>
                  <a:cubicBezTo>
                    <a:pt x="207053" y="51152"/>
                    <a:pt x="660516" y="294920"/>
                    <a:pt x="696847" y="1408989"/>
                  </a:cubicBezTo>
                  <a:cubicBezTo>
                    <a:pt x="732486" y="2500326"/>
                    <a:pt x="1844587" y="2742726"/>
                    <a:pt x="2081755" y="3468850"/>
                  </a:cubicBezTo>
                  <a:close/>
                </a:path>
              </a:pathLst>
            </a:custGeom>
            <a:solidFill>
              <a:srgbClr val="AA80F9">
                <a:alpha val="3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073091-D823-4C5E-A976-20B0131E2349}"/>
                </a:ext>
              </a:extLst>
            </p:cNvPr>
            <p:cNvSpPr/>
            <p:nvPr/>
          </p:nvSpPr>
          <p:spPr>
            <a:xfrm>
              <a:off x="3567486" y="692203"/>
              <a:ext cx="1211907" cy="1425699"/>
            </a:xfrm>
            <a:custGeom>
              <a:avLst/>
              <a:gdLst>
                <a:gd name="connsiteX0" fmla="*/ 1103168 w 1211907"/>
                <a:gd name="connsiteY0" fmla="*/ 59853 h 1425699"/>
                <a:gd name="connsiteX1" fmla="*/ 129704 w 1211907"/>
                <a:gd name="connsiteY1" fmla="*/ 169 h 1425699"/>
                <a:gd name="connsiteX2" fmla="*/ 0 w 1211907"/>
                <a:gd name="connsiteY2" fmla="*/ 125024 h 1425699"/>
                <a:gd name="connsiteX3" fmla="*/ 0 w 1211907"/>
                <a:gd name="connsiteY3" fmla="*/ 1034465 h 1425699"/>
                <a:gd name="connsiteX4" fmla="*/ 129704 w 1211907"/>
                <a:gd name="connsiteY4" fmla="*/ 1167232 h 1425699"/>
                <a:gd name="connsiteX5" fmla="*/ 183864 w 1211907"/>
                <a:gd name="connsiteY5" fmla="*/ 1167743 h 1425699"/>
                <a:gd name="connsiteX6" fmla="*/ 183864 w 1211907"/>
                <a:gd name="connsiteY6" fmla="*/ 1391694 h 1425699"/>
                <a:gd name="connsiteX7" fmla="*/ 256491 w 1211907"/>
                <a:gd name="connsiteY7" fmla="*/ 1404455 h 1425699"/>
                <a:gd name="connsiteX8" fmla="*/ 460153 w 1211907"/>
                <a:gd name="connsiteY8" fmla="*/ 1170276 h 1425699"/>
                <a:gd name="connsiteX9" fmla="*/ 1103223 w 1211907"/>
                <a:gd name="connsiteY9" fmla="*/ 1172227 h 1425699"/>
                <a:gd name="connsiteX10" fmla="*/ 1211908 w 1211907"/>
                <a:gd name="connsiteY10" fmla="*/ 1053370 h 1425699"/>
                <a:gd name="connsiteX11" fmla="*/ 1211908 w 1211907"/>
                <a:gd name="connsiteY11" fmla="*/ 185346 h 1425699"/>
                <a:gd name="connsiteX12" fmla="*/ 1103168 w 1211907"/>
                <a:gd name="connsiteY12" fmla="*/ 59853 h 142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1907" h="1425699">
                  <a:moveTo>
                    <a:pt x="1103168" y="59853"/>
                  </a:moveTo>
                  <a:lnTo>
                    <a:pt x="129704" y="169"/>
                  </a:lnTo>
                  <a:cubicBezTo>
                    <a:pt x="58225" y="-3477"/>
                    <a:pt x="0" y="52379"/>
                    <a:pt x="0" y="125024"/>
                  </a:cubicBezTo>
                  <a:lnTo>
                    <a:pt x="0" y="1034465"/>
                  </a:lnTo>
                  <a:cubicBezTo>
                    <a:pt x="0" y="1107111"/>
                    <a:pt x="58225" y="1166558"/>
                    <a:pt x="129704" y="1167232"/>
                  </a:cubicBezTo>
                  <a:lnTo>
                    <a:pt x="183864" y="1167743"/>
                  </a:lnTo>
                  <a:lnTo>
                    <a:pt x="183864" y="1391694"/>
                  </a:lnTo>
                  <a:cubicBezTo>
                    <a:pt x="183864" y="1425273"/>
                    <a:pt x="223641" y="1441643"/>
                    <a:pt x="256491" y="1404455"/>
                  </a:cubicBezTo>
                  <a:lnTo>
                    <a:pt x="460153" y="1170276"/>
                  </a:lnTo>
                  <a:lnTo>
                    <a:pt x="1103223" y="1172227"/>
                  </a:lnTo>
                  <a:cubicBezTo>
                    <a:pt x="1163381" y="1172792"/>
                    <a:pt x="1211908" y="1119580"/>
                    <a:pt x="1211908" y="1053370"/>
                  </a:cubicBezTo>
                  <a:lnTo>
                    <a:pt x="1211908" y="185346"/>
                  </a:lnTo>
                  <a:cubicBezTo>
                    <a:pt x="1211853" y="119136"/>
                    <a:pt x="1163308" y="62952"/>
                    <a:pt x="1103168" y="5985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C4D836-C67C-45EB-9D19-DBDFCD6168F0}"/>
                </a:ext>
              </a:extLst>
            </p:cNvPr>
            <p:cNvSpPr/>
            <p:nvPr/>
          </p:nvSpPr>
          <p:spPr>
            <a:xfrm>
              <a:off x="3598367" y="668411"/>
              <a:ext cx="1211835" cy="1172380"/>
            </a:xfrm>
            <a:custGeom>
              <a:avLst/>
              <a:gdLst>
                <a:gd name="connsiteX0" fmla="*/ 1103150 w 1211835"/>
                <a:gd name="connsiteY0" fmla="*/ 1172376 h 1172380"/>
                <a:gd name="connsiteX1" fmla="*/ 129686 w 1211835"/>
                <a:gd name="connsiteY1" fmla="*/ 1167308 h 1172380"/>
                <a:gd name="connsiteX2" fmla="*/ 0 w 1211835"/>
                <a:gd name="connsiteY2" fmla="*/ 1034542 h 1172380"/>
                <a:gd name="connsiteX3" fmla="*/ 0 w 1211835"/>
                <a:gd name="connsiteY3" fmla="*/ 125027 h 1172380"/>
                <a:gd name="connsiteX4" fmla="*/ 129686 w 1211835"/>
                <a:gd name="connsiteY4" fmla="*/ 172 h 1172380"/>
                <a:gd name="connsiteX5" fmla="*/ 1103150 w 1211835"/>
                <a:gd name="connsiteY5" fmla="*/ 59856 h 1172380"/>
                <a:gd name="connsiteX6" fmla="*/ 1211835 w 1211835"/>
                <a:gd name="connsiteY6" fmla="*/ 185349 h 1172380"/>
                <a:gd name="connsiteX7" fmla="*/ 1211835 w 1211835"/>
                <a:gd name="connsiteY7" fmla="*/ 1053446 h 1172380"/>
                <a:gd name="connsiteX8" fmla="*/ 1103150 w 1211835"/>
                <a:gd name="connsiteY8" fmla="*/ 1172376 h 117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1835" h="1172380">
                  <a:moveTo>
                    <a:pt x="1103150" y="1172376"/>
                  </a:moveTo>
                  <a:lnTo>
                    <a:pt x="129686" y="1167308"/>
                  </a:lnTo>
                  <a:cubicBezTo>
                    <a:pt x="58207" y="1166634"/>
                    <a:pt x="0" y="1107150"/>
                    <a:pt x="0" y="1034542"/>
                  </a:cubicBezTo>
                  <a:lnTo>
                    <a:pt x="0" y="125027"/>
                  </a:lnTo>
                  <a:cubicBezTo>
                    <a:pt x="0" y="52382"/>
                    <a:pt x="58207" y="-3510"/>
                    <a:pt x="129686" y="172"/>
                  </a:cubicBezTo>
                  <a:lnTo>
                    <a:pt x="1103150" y="59856"/>
                  </a:lnTo>
                  <a:cubicBezTo>
                    <a:pt x="1163308" y="62955"/>
                    <a:pt x="1211835" y="119139"/>
                    <a:pt x="1211835" y="185349"/>
                  </a:cubicBezTo>
                  <a:lnTo>
                    <a:pt x="1211835" y="1053446"/>
                  </a:lnTo>
                  <a:cubicBezTo>
                    <a:pt x="1211835" y="1119729"/>
                    <a:pt x="1163290" y="1172941"/>
                    <a:pt x="1103150" y="1172376"/>
                  </a:cubicBezTo>
                  <a:close/>
                </a:path>
              </a:pathLst>
            </a:custGeom>
            <a:solidFill>
              <a:schemeClr val="accent5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2B369A-4BC9-4D16-8773-505ABD32944B}"/>
                </a:ext>
              </a:extLst>
            </p:cNvPr>
            <p:cNvSpPr/>
            <p:nvPr/>
          </p:nvSpPr>
          <p:spPr>
            <a:xfrm>
              <a:off x="3635355" y="704681"/>
              <a:ext cx="1143984" cy="1102037"/>
            </a:xfrm>
            <a:custGeom>
              <a:avLst/>
              <a:gdLst>
                <a:gd name="connsiteX0" fmla="*/ 0 w 1143984"/>
                <a:gd name="connsiteY0" fmla="*/ 1022753 h 1102037"/>
                <a:gd name="connsiteX1" fmla="*/ 0 w 1143984"/>
                <a:gd name="connsiteY1" fmla="*/ 66607 h 1102037"/>
                <a:gd name="connsiteX2" fmla="*/ 69072 w 1143984"/>
                <a:gd name="connsiteY2" fmla="*/ 87 h 1102037"/>
                <a:gd name="connsiteX3" fmla="*/ 1086051 w 1143984"/>
                <a:gd name="connsiteY3" fmla="*/ 58951 h 1102037"/>
                <a:gd name="connsiteX4" fmla="*/ 1143984 w 1143984"/>
                <a:gd name="connsiteY4" fmla="*/ 125817 h 1102037"/>
                <a:gd name="connsiteX5" fmla="*/ 1143984 w 1143984"/>
                <a:gd name="connsiteY5" fmla="*/ 1038704 h 1102037"/>
                <a:gd name="connsiteX6" fmla="*/ 1086051 w 1143984"/>
                <a:gd name="connsiteY6" fmla="*/ 1102034 h 1102037"/>
                <a:gd name="connsiteX7" fmla="*/ 69072 w 1143984"/>
                <a:gd name="connsiteY7" fmla="*/ 1093503 h 1102037"/>
                <a:gd name="connsiteX8" fmla="*/ 0 w 1143984"/>
                <a:gd name="connsiteY8" fmla="*/ 1022753 h 110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984" h="1102037">
                  <a:moveTo>
                    <a:pt x="0" y="1022753"/>
                  </a:moveTo>
                  <a:lnTo>
                    <a:pt x="0" y="66607"/>
                  </a:lnTo>
                  <a:cubicBezTo>
                    <a:pt x="0" y="27942"/>
                    <a:pt x="30990" y="-1827"/>
                    <a:pt x="69072" y="87"/>
                  </a:cubicBezTo>
                  <a:lnTo>
                    <a:pt x="1086051" y="58951"/>
                  </a:lnTo>
                  <a:cubicBezTo>
                    <a:pt x="1118080" y="60555"/>
                    <a:pt x="1143984" y="90488"/>
                    <a:pt x="1143984" y="125817"/>
                  </a:cubicBezTo>
                  <a:lnTo>
                    <a:pt x="1143984" y="1038704"/>
                  </a:lnTo>
                  <a:cubicBezTo>
                    <a:pt x="1143984" y="1074015"/>
                    <a:pt x="1118080" y="1102381"/>
                    <a:pt x="1086051" y="1102034"/>
                  </a:cubicBezTo>
                  <a:lnTo>
                    <a:pt x="69072" y="1093503"/>
                  </a:lnTo>
                  <a:cubicBezTo>
                    <a:pt x="30972" y="1093084"/>
                    <a:pt x="0" y="1061419"/>
                    <a:pt x="0" y="1022753"/>
                  </a:cubicBezTo>
                  <a:close/>
                </a:path>
              </a:pathLst>
            </a:custGeom>
            <a:solidFill>
              <a:srgbClr val="FCB14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843DD8-C5C7-4A39-9C56-2A0238C328B4}"/>
                </a:ext>
              </a:extLst>
            </p:cNvPr>
            <p:cNvSpPr/>
            <p:nvPr/>
          </p:nvSpPr>
          <p:spPr>
            <a:xfrm>
              <a:off x="3782159" y="1790163"/>
              <a:ext cx="315573" cy="306565"/>
            </a:xfrm>
            <a:custGeom>
              <a:avLst/>
              <a:gdLst>
                <a:gd name="connsiteX0" fmla="*/ 0 w 315573"/>
                <a:gd name="connsiteY0" fmla="*/ 270018 h 306565"/>
                <a:gd name="connsiteX1" fmla="*/ 0 w 315573"/>
                <a:gd name="connsiteY1" fmla="*/ 0 h 306565"/>
                <a:gd name="connsiteX2" fmla="*/ 315574 w 315573"/>
                <a:gd name="connsiteY2" fmla="*/ 3500 h 306565"/>
                <a:gd name="connsiteX3" fmla="*/ 62600 w 315573"/>
                <a:gd name="connsiteY3" fmla="*/ 294227 h 306565"/>
                <a:gd name="connsiteX4" fmla="*/ 0 w 315573"/>
                <a:gd name="connsiteY4" fmla="*/ 270018 h 30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573" h="306565">
                  <a:moveTo>
                    <a:pt x="0" y="270018"/>
                  </a:moveTo>
                  <a:lnTo>
                    <a:pt x="0" y="0"/>
                  </a:lnTo>
                  <a:lnTo>
                    <a:pt x="315574" y="3500"/>
                  </a:lnTo>
                  <a:lnTo>
                    <a:pt x="62600" y="294227"/>
                  </a:lnTo>
                  <a:cubicBezTo>
                    <a:pt x="40780" y="319311"/>
                    <a:pt x="0" y="303597"/>
                    <a:pt x="0" y="270018"/>
                  </a:cubicBezTo>
                  <a:close/>
                </a:path>
              </a:pathLst>
            </a:custGeom>
            <a:solidFill>
              <a:schemeClr val="accent5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896A251-E863-4BEA-ACA0-6A2D1D2FEF8D}"/>
                </a:ext>
              </a:extLst>
            </p:cNvPr>
            <p:cNvSpPr/>
            <p:nvPr/>
          </p:nvSpPr>
          <p:spPr>
            <a:xfrm>
              <a:off x="3888127" y="1191234"/>
              <a:ext cx="153311" cy="147510"/>
            </a:xfrm>
            <a:custGeom>
              <a:avLst/>
              <a:gdLst>
                <a:gd name="connsiteX0" fmla="*/ 153312 w 153311"/>
                <a:gd name="connsiteY0" fmla="*/ 75720 h 147510"/>
                <a:gd name="connsiteX1" fmla="*/ 76893 w 153311"/>
                <a:gd name="connsiteY1" fmla="*/ 147490 h 147510"/>
                <a:gd name="connsiteX2" fmla="*/ 0 w 153311"/>
                <a:gd name="connsiteY2" fmla="*/ 71800 h 147510"/>
                <a:gd name="connsiteX3" fmla="*/ 76947 w 153311"/>
                <a:gd name="connsiteY3" fmla="*/ 30 h 147510"/>
                <a:gd name="connsiteX4" fmla="*/ 153312 w 153311"/>
                <a:gd name="connsiteY4" fmla="*/ 75720 h 14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11" h="147510">
                  <a:moveTo>
                    <a:pt x="153312" y="75720"/>
                  </a:moveTo>
                  <a:cubicBezTo>
                    <a:pt x="153312" y="116299"/>
                    <a:pt x="119168" y="148438"/>
                    <a:pt x="76893" y="147490"/>
                  </a:cubicBezTo>
                  <a:cubicBezTo>
                    <a:pt x="34618" y="146542"/>
                    <a:pt x="0" y="112635"/>
                    <a:pt x="0" y="71800"/>
                  </a:cubicBezTo>
                  <a:cubicBezTo>
                    <a:pt x="0" y="30966"/>
                    <a:pt x="34527" y="-1119"/>
                    <a:pt x="76947" y="30"/>
                  </a:cubicBezTo>
                  <a:cubicBezTo>
                    <a:pt x="119368" y="1178"/>
                    <a:pt x="153312" y="35140"/>
                    <a:pt x="153312" y="75720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D44084-65B3-4318-9867-76A387754127}"/>
                </a:ext>
              </a:extLst>
            </p:cNvPr>
            <p:cNvSpPr/>
            <p:nvPr/>
          </p:nvSpPr>
          <p:spPr>
            <a:xfrm>
              <a:off x="4149012" y="1198759"/>
              <a:ext cx="149774" cy="145744"/>
            </a:xfrm>
            <a:custGeom>
              <a:avLst/>
              <a:gdLst>
                <a:gd name="connsiteX0" fmla="*/ 149775 w 149774"/>
                <a:gd name="connsiteY0" fmla="*/ 74775 h 145744"/>
                <a:gd name="connsiteX1" fmla="*/ 75143 w 149774"/>
                <a:gd name="connsiteY1" fmla="*/ 145725 h 145744"/>
                <a:gd name="connsiteX2" fmla="*/ 0 w 149774"/>
                <a:gd name="connsiteY2" fmla="*/ 70983 h 145744"/>
                <a:gd name="connsiteX3" fmla="*/ 75143 w 149774"/>
                <a:gd name="connsiteY3" fmla="*/ 33 h 145744"/>
                <a:gd name="connsiteX4" fmla="*/ 149775 w 149774"/>
                <a:gd name="connsiteY4" fmla="*/ 74775 h 1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74" h="145744">
                  <a:moveTo>
                    <a:pt x="149775" y="74775"/>
                  </a:moveTo>
                  <a:cubicBezTo>
                    <a:pt x="149775" y="114880"/>
                    <a:pt x="116414" y="146654"/>
                    <a:pt x="75143" y="145725"/>
                  </a:cubicBezTo>
                  <a:cubicBezTo>
                    <a:pt x="33870" y="144795"/>
                    <a:pt x="0" y="111325"/>
                    <a:pt x="0" y="70983"/>
                  </a:cubicBezTo>
                  <a:cubicBezTo>
                    <a:pt x="0" y="30641"/>
                    <a:pt x="33707" y="-1170"/>
                    <a:pt x="75143" y="33"/>
                  </a:cubicBezTo>
                  <a:cubicBezTo>
                    <a:pt x="116579" y="1236"/>
                    <a:pt x="149775" y="34669"/>
                    <a:pt x="149775" y="74775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BCF8B5-B0E6-4B45-86E0-602660E108B6}"/>
                </a:ext>
              </a:extLst>
            </p:cNvPr>
            <p:cNvSpPr/>
            <p:nvPr/>
          </p:nvSpPr>
          <p:spPr>
            <a:xfrm>
              <a:off x="4403863" y="1206034"/>
              <a:ext cx="146329" cy="144103"/>
            </a:xfrm>
            <a:custGeom>
              <a:avLst/>
              <a:gdLst>
                <a:gd name="connsiteX0" fmla="*/ 146330 w 146329"/>
                <a:gd name="connsiteY0" fmla="*/ 73935 h 144103"/>
                <a:gd name="connsiteX1" fmla="*/ 73411 w 146329"/>
                <a:gd name="connsiteY1" fmla="*/ 144082 h 144103"/>
                <a:gd name="connsiteX2" fmla="*/ 0 w 146329"/>
                <a:gd name="connsiteY2" fmla="*/ 70179 h 144103"/>
                <a:gd name="connsiteX3" fmla="*/ 73411 w 146329"/>
                <a:gd name="connsiteY3" fmla="*/ 31 h 144103"/>
                <a:gd name="connsiteX4" fmla="*/ 146330 w 146329"/>
                <a:gd name="connsiteY4" fmla="*/ 73935 h 14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29" h="144103">
                  <a:moveTo>
                    <a:pt x="146330" y="73935"/>
                  </a:moveTo>
                  <a:cubicBezTo>
                    <a:pt x="146330" y="113566"/>
                    <a:pt x="113735" y="145030"/>
                    <a:pt x="73411" y="144082"/>
                  </a:cubicBezTo>
                  <a:cubicBezTo>
                    <a:pt x="33087" y="143134"/>
                    <a:pt x="0" y="110102"/>
                    <a:pt x="0" y="70179"/>
                  </a:cubicBezTo>
                  <a:cubicBezTo>
                    <a:pt x="0" y="30256"/>
                    <a:pt x="32923" y="-1135"/>
                    <a:pt x="73411" y="31"/>
                  </a:cubicBezTo>
                  <a:cubicBezTo>
                    <a:pt x="113899" y="1198"/>
                    <a:pt x="146330" y="34285"/>
                    <a:pt x="146330" y="73935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D5806-EBC2-4D52-A9C8-0D4667BAAE7D}"/>
                </a:ext>
              </a:extLst>
            </p:cNvPr>
            <p:cNvSpPr/>
            <p:nvPr/>
          </p:nvSpPr>
          <p:spPr>
            <a:xfrm>
              <a:off x="4268107" y="4001057"/>
              <a:ext cx="718613" cy="678014"/>
            </a:xfrm>
            <a:custGeom>
              <a:avLst/>
              <a:gdLst>
                <a:gd name="connsiteX0" fmla="*/ 0 w 718613"/>
                <a:gd name="connsiteY0" fmla="*/ 348187 h 678014"/>
                <a:gd name="connsiteX1" fmla="*/ 369060 w 718613"/>
                <a:gd name="connsiteY1" fmla="*/ 0 h 678014"/>
                <a:gd name="connsiteX2" fmla="*/ 718613 w 718613"/>
                <a:gd name="connsiteY2" fmla="*/ 329829 h 678014"/>
                <a:gd name="connsiteX3" fmla="*/ 369060 w 718613"/>
                <a:gd name="connsiteY3" fmla="*/ 677505 h 678014"/>
                <a:gd name="connsiteX4" fmla="*/ 0 w 718613"/>
                <a:gd name="connsiteY4" fmla="*/ 348187 h 6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613" h="678014">
                  <a:moveTo>
                    <a:pt x="0" y="348187"/>
                  </a:moveTo>
                  <a:cubicBezTo>
                    <a:pt x="0" y="155882"/>
                    <a:pt x="167713" y="0"/>
                    <a:pt x="369060" y="0"/>
                  </a:cubicBezTo>
                  <a:cubicBezTo>
                    <a:pt x="564427" y="0"/>
                    <a:pt x="718613" y="147660"/>
                    <a:pt x="718613" y="329829"/>
                  </a:cubicBezTo>
                  <a:cubicBezTo>
                    <a:pt x="718613" y="511998"/>
                    <a:pt x="564427" y="667516"/>
                    <a:pt x="369060" y="677505"/>
                  </a:cubicBezTo>
                  <a:cubicBezTo>
                    <a:pt x="167749" y="687805"/>
                    <a:pt x="0" y="540491"/>
                    <a:pt x="0" y="348187"/>
                  </a:cubicBezTo>
                  <a:close/>
                </a:path>
              </a:pathLst>
            </a:custGeom>
            <a:solidFill>
              <a:srgbClr val="31194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D4F66F-1120-4810-A379-7AA4FAA29512}"/>
                </a:ext>
              </a:extLst>
            </p:cNvPr>
            <p:cNvSpPr/>
            <p:nvPr/>
          </p:nvSpPr>
          <p:spPr>
            <a:xfrm>
              <a:off x="4289800" y="3985725"/>
              <a:ext cx="697831" cy="677998"/>
            </a:xfrm>
            <a:custGeom>
              <a:avLst/>
              <a:gdLst>
                <a:gd name="connsiteX0" fmla="*/ 0 w 697831"/>
                <a:gd name="connsiteY0" fmla="*/ 348187 h 677998"/>
                <a:gd name="connsiteX1" fmla="*/ 358395 w 697831"/>
                <a:gd name="connsiteY1" fmla="*/ 0 h 677998"/>
                <a:gd name="connsiteX2" fmla="*/ 697831 w 697831"/>
                <a:gd name="connsiteY2" fmla="*/ 329830 h 677998"/>
                <a:gd name="connsiteX3" fmla="*/ 358395 w 697831"/>
                <a:gd name="connsiteY3" fmla="*/ 677488 h 677998"/>
                <a:gd name="connsiteX4" fmla="*/ 0 w 697831"/>
                <a:gd name="connsiteY4" fmla="*/ 348187 h 6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831" h="677998">
                  <a:moveTo>
                    <a:pt x="0" y="348187"/>
                  </a:moveTo>
                  <a:cubicBezTo>
                    <a:pt x="0" y="155864"/>
                    <a:pt x="162900" y="0"/>
                    <a:pt x="358395" y="0"/>
                  </a:cubicBezTo>
                  <a:cubicBezTo>
                    <a:pt x="548111" y="0"/>
                    <a:pt x="697831" y="147660"/>
                    <a:pt x="697831" y="329830"/>
                  </a:cubicBezTo>
                  <a:cubicBezTo>
                    <a:pt x="697831" y="511999"/>
                    <a:pt x="548111" y="667498"/>
                    <a:pt x="358395" y="677488"/>
                  </a:cubicBezTo>
                  <a:cubicBezTo>
                    <a:pt x="162900" y="687805"/>
                    <a:pt x="0" y="540491"/>
                    <a:pt x="0" y="348187"/>
                  </a:cubicBezTo>
                  <a:close/>
                </a:path>
              </a:pathLst>
            </a:custGeom>
            <a:solidFill>
              <a:schemeClr val="accent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209E0A0-A18F-42A0-9B78-C7651808DF5B}"/>
                </a:ext>
              </a:extLst>
            </p:cNvPr>
            <p:cNvSpPr/>
            <p:nvPr/>
          </p:nvSpPr>
          <p:spPr>
            <a:xfrm>
              <a:off x="4345583" y="4039922"/>
              <a:ext cx="586266" cy="569615"/>
            </a:xfrm>
            <a:custGeom>
              <a:avLst/>
              <a:gdLst>
                <a:gd name="connsiteX0" fmla="*/ 0 w 586266"/>
                <a:gd name="connsiteY0" fmla="*/ 292514 h 569615"/>
                <a:gd name="connsiteX1" fmla="*/ 301100 w 586266"/>
                <a:gd name="connsiteY1" fmla="*/ 0 h 569615"/>
                <a:gd name="connsiteX2" fmla="*/ 586266 w 586266"/>
                <a:gd name="connsiteY2" fmla="*/ 277091 h 569615"/>
                <a:gd name="connsiteX3" fmla="*/ 301100 w 586266"/>
                <a:gd name="connsiteY3" fmla="*/ 569185 h 569615"/>
                <a:gd name="connsiteX4" fmla="*/ 0 w 586266"/>
                <a:gd name="connsiteY4" fmla="*/ 292514 h 56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266" h="569615">
                  <a:moveTo>
                    <a:pt x="0" y="292514"/>
                  </a:moveTo>
                  <a:cubicBezTo>
                    <a:pt x="0" y="130944"/>
                    <a:pt x="136850" y="-18"/>
                    <a:pt x="301100" y="0"/>
                  </a:cubicBezTo>
                  <a:cubicBezTo>
                    <a:pt x="460482" y="0"/>
                    <a:pt x="586266" y="124089"/>
                    <a:pt x="586266" y="277091"/>
                  </a:cubicBezTo>
                  <a:cubicBezTo>
                    <a:pt x="586266" y="430093"/>
                    <a:pt x="460482" y="560799"/>
                    <a:pt x="301100" y="569185"/>
                  </a:cubicBezTo>
                  <a:cubicBezTo>
                    <a:pt x="136832" y="577863"/>
                    <a:pt x="0" y="454138"/>
                    <a:pt x="0" y="292514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73DF01-BE07-4759-A219-32ED47AA1300}"/>
                </a:ext>
              </a:extLst>
            </p:cNvPr>
            <p:cNvSpPr/>
            <p:nvPr/>
          </p:nvSpPr>
          <p:spPr>
            <a:xfrm>
              <a:off x="4365818" y="4039868"/>
              <a:ext cx="566031" cy="405901"/>
            </a:xfrm>
            <a:custGeom>
              <a:avLst/>
              <a:gdLst>
                <a:gd name="connsiteX0" fmla="*/ 269562 w 566031"/>
                <a:gd name="connsiteY0" fmla="*/ 24902 h 405901"/>
                <a:gd name="connsiteX1" fmla="*/ 554729 w 566031"/>
                <a:gd name="connsiteY1" fmla="*/ 301992 h 405901"/>
                <a:gd name="connsiteX2" fmla="*/ 534567 w 566031"/>
                <a:gd name="connsiteY2" fmla="*/ 405902 h 405901"/>
                <a:gd name="connsiteX3" fmla="*/ 566031 w 566031"/>
                <a:gd name="connsiteY3" fmla="*/ 277091 h 405901"/>
                <a:gd name="connsiteX4" fmla="*/ 280865 w 566031"/>
                <a:gd name="connsiteY4" fmla="*/ 0 h 405901"/>
                <a:gd name="connsiteX5" fmla="*/ 0 w 566031"/>
                <a:gd name="connsiteY5" fmla="*/ 187766 h 405901"/>
                <a:gd name="connsiteX6" fmla="*/ 269562 w 566031"/>
                <a:gd name="connsiteY6" fmla="*/ 24902 h 40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031" h="405901">
                  <a:moveTo>
                    <a:pt x="269562" y="24902"/>
                  </a:moveTo>
                  <a:cubicBezTo>
                    <a:pt x="428944" y="24902"/>
                    <a:pt x="554729" y="148973"/>
                    <a:pt x="554729" y="301992"/>
                  </a:cubicBezTo>
                  <a:cubicBezTo>
                    <a:pt x="554674" y="337595"/>
                    <a:pt x="547838" y="372869"/>
                    <a:pt x="534567" y="405902"/>
                  </a:cubicBezTo>
                  <a:cubicBezTo>
                    <a:pt x="555166" y="366088"/>
                    <a:pt x="565958" y="321917"/>
                    <a:pt x="566031" y="277091"/>
                  </a:cubicBezTo>
                  <a:cubicBezTo>
                    <a:pt x="566031" y="123962"/>
                    <a:pt x="440246" y="0"/>
                    <a:pt x="280865" y="0"/>
                  </a:cubicBezTo>
                  <a:cubicBezTo>
                    <a:pt x="154187" y="0"/>
                    <a:pt x="43879" y="77932"/>
                    <a:pt x="0" y="187766"/>
                  </a:cubicBezTo>
                  <a:cubicBezTo>
                    <a:pt x="49694" y="91239"/>
                    <a:pt x="152655" y="24883"/>
                    <a:pt x="269562" y="2490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278F60C-CAB1-4233-9C45-907BDC3FA1DB}"/>
                </a:ext>
              </a:extLst>
            </p:cNvPr>
            <p:cNvSpPr/>
            <p:nvPr/>
          </p:nvSpPr>
          <p:spPr>
            <a:xfrm>
              <a:off x="4443531" y="4187249"/>
              <a:ext cx="403605" cy="277790"/>
            </a:xfrm>
            <a:custGeom>
              <a:avLst/>
              <a:gdLst>
                <a:gd name="connsiteX0" fmla="*/ 37061 w 403605"/>
                <a:gd name="connsiteY0" fmla="*/ 277789 h 277790"/>
                <a:gd name="connsiteX1" fmla="*/ 10938 w 403605"/>
                <a:gd name="connsiteY1" fmla="*/ 267380 h 277790"/>
                <a:gd name="connsiteX2" fmla="*/ 0 w 403605"/>
                <a:gd name="connsiteY2" fmla="*/ 241858 h 277790"/>
                <a:gd name="connsiteX3" fmla="*/ 0 w 403605"/>
                <a:gd name="connsiteY3" fmla="*/ 42863 h 277790"/>
                <a:gd name="connsiteX4" fmla="*/ 37863 w 403605"/>
                <a:gd name="connsiteY4" fmla="*/ 5474 h 277790"/>
                <a:gd name="connsiteX5" fmla="*/ 366836 w 403605"/>
                <a:gd name="connsiteY5" fmla="*/ 5 h 277790"/>
                <a:gd name="connsiteX6" fmla="*/ 392977 w 403605"/>
                <a:gd name="connsiteY6" fmla="*/ 10378 h 277790"/>
                <a:gd name="connsiteX7" fmla="*/ 403605 w 403605"/>
                <a:gd name="connsiteY7" fmla="*/ 35772 h 277790"/>
                <a:gd name="connsiteX8" fmla="*/ 403605 w 403605"/>
                <a:gd name="connsiteY8" fmla="*/ 228879 h 277790"/>
                <a:gd name="connsiteX9" fmla="*/ 367419 w 403605"/>
                <a:gd name="connsiteY9" fmla="*/ 265976 h 277790"/>
                <a:gd name="connsiteX10" fmla="*/ 38447 w 403605"/>
                <a:gd name="connsiteY10" fmla="*/ 277771 h 277790"/>
                <a:gd name="connsiteX11" fmla="*/ 367255 w 403605"/>
                <a:gd name="connsiteY11" fmla="*/ 21899 h 277790"/>
                <a:gd name="connsiteX12" fmla="*/ 38282 w 403605"/>
                <a:gd name="connsiteY12" fmla="*/ 27368 h 277790"/>
                <a:gd name="connsiteX13" fmla="*/ 21876 w 403605"/>
                <a:gd name="connsiteY13" fmla="*/ 42845 h 277790"/>
                <a:gd name="connsiteX14" fmla="*/ 21876 w 403605"/>
                <a:gd name="connsiteY14" fmla="*/ 241785 h 277790"/>
                <a:gd name="connsiteX15" fmla="*/ 26069 w 403605"/>
                <a:gd name="connsiteY15" fmla="*/ 251593 h 277790"/>
                <a:gd name="connsiteX16" fmla="*/ 37626 w 403605"/>
                <a:gd name="connsiteY16" fmla="*/ 255859 h 277790"/>
                <a:gd name="connsiteX17" fmla="*/ 366599 w 403605"/>
                <a:gd name="connsiteY17" fmla="*/ 244046 h 277790"/>
                <a:gd name="connsiteX18" fmla="*/ 381675 w 403605"/>
                <a:gd name="connsiteY18" fmla="*/ 228842 h 277790"/>
                <a:gd name="connsiteX19" fmla="*/ 381675 w 403605"/>
                <a:gd name="connsiteY19" fmla="*/ 35754 h 277790"/>
                <a:gd name="connsiteX20" fmla="*/ 377573 w 403605"/>
                <a:gd name="connsiteY20" fmla="*/ 25982 h 277790"/>
                <a:gd name="connsiteX21" fmla="*/ 367164 w 403605"/>
                <a:gd name="connsiteY21" fmla="*/ 21899 h 27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3605" h="277790">
                  <a:moveTo>
                    <a:pt x="37061" y="277789"/>
                  </a:moveTo>
                  <a:cubicBezTo>
                    <a:pt x="27326" y="277862"/>
                    <a:pt x="17956" y="274125"/>
                    <a:pt x="10938" y="267380"/>
                  </a:cubicBezTo>
                  <a:cubicBezTo>
                    <a:pt x="3956" y="260726"/>
                    <a:pt x="0" y="251502"/>
                    <a:pt x="0" y="241858"/>
                  </a:cubicBezTo>
                  <a:lnTo>
                    <a:pt x="0" y="42863"/>
                  </a:lnTo>
                  <a:cubicBezTo>
                    <a:pt x="0" y="22592"/>
                    <a:pt x="16990" y="5820"/>
                    <a:pt x="37863" y="5474"/>
                  </a:cubicBezTo>
                  <a:lnTo>
                    <a:pt x="366836" y="5"/>
                  </a:lnTo>
                  <a:cubicBezTo>
                    <a:pt x="376589" y="-159"/>
                    <a:pt x="385995" y="3578"/>
                    <a:pt x="392977" y="10378"/>
                  </a:cubicBezTo>
                  <a:cubicBezTo>
                    <a:pt x="399795" y="17068"/>
                    <a:pt x="403642" y="26220"/>
                    <a:pt x="403605" y="35772"/>
                  </a:cubicBezTo>
                  <a:lnTo>
                    <a:pt x="403605" y="228879"/>
                  </a:lnTo>
                  <a:cubicBezTo>
                    <a:pt x="403313" y="248895"/>
                    <a:pt x="387417" y="265192"/>
                    <a:pt x="367419" y="265976"/>
                  </a:cubicBezTo>
                  <a:lnTo>
                    <a:pt x="38447" y="277771"/>
                  </a:lnTo>
                  <a:close/>
                  <a:moveTo>
                    <a:pt x="367255" y="21899"/>
                  </a:moveTo>
                  <a:lnTo>
                    <a:pt x="38282" y="27368"/>
                  </a:lnTo>
                  <a:cubicBezTo>
                    <a:pt x="29295" y="27514"/>
                    <a:pt x="21876" y="34460"/>
                    <a:pt x="21876" y="42845"/>
                  </a:cubicBezTo>
                  <a:lnTo>
                    <a:pt x="21876" y="241785"/>
                  </a:lnTo>
                  <a:cubicBezTo>
                    <a:pt x="21876" y="245486"/>
                    <a:pt x="23389" y="249041"/>
                    <a:pt x="26069" y="251593"/>
                  </a:cubicBezTo>
                  <a:cubicBezTo>
                    <a:pt x="29186" y="254528"/>
                    <a:pt x="33360" y="256059"/>
                    <a:pt x="37626" y="255859"/>
                  </a:cubicBezTo>
                  <a:lnTo>
                    <a:pt x="366599" y="244046"/>
                  </a:lnTo>
                  <a:cubicBezTo>
                    <a:pt x="374857" y="243790"/>
                    <a:pt x="381492" y="237119"/>
                    <a:pt x="381675" y="228842"/>
                  </a:cubicBezTo>
                  <a:lnTo>
                    <a:pt x="381675" y="35754"/>
                  </a:lnTo>
                  <a:cubicBezTo>
                    <a:pt x="381693" y="32071"/>
                    <a:pt x="380198" y="28553"/>
                    <a:pt x="377573" y="25982"/>
                  </a:cubicBezTo>
                  <a:cubicBezTo>
                    <a:pt x="374820" y="23248"/>
                    <a:pt x="371047" y="21771"/>
                    <a:pt x="367164" y="218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CA0BC7-0FFF-4619-916A-FA709463142C}"/>
                </a:ext>
              </a:extLst>
            </p:cNvPr>
            <p:cNvSpPr/>
            <p:nvPr/>
          </p:nvSpPr>
          <p:spPr>
            <a:xfrm>
              <a:off x="4468880" y="4187211"/>
              <a:ext cx="354336" cy="154703"/>
            </a:xfrm>
            <a:custGeom>
              <a:avLst/>
              <a:gdLst>
                <a:gd name="connsiteX0" fmla="*/ 178404 w 354336"/>
                <a:gd name="connsiteY0" fmla="*/ 154703 h 154703"/>
                <a:gd name="connsiteX1" fmla="*/ 150549 w 354336"/>
                <a:gd name="connsiteY1" fmla="*/ 144768 h 154703"/>
                <a:gd name="connsiteX2" fmla="*/ 4019 w 354336"/>
                <a:gd name="connsiteY2" fmla="*/ 24963 h 154703"/>
                <a:gd name="connsiteX3" fmla="*/ 2488 w 354336"/>
                <a:gd name="connsiteY3" fmla="*/ 9559 h 154703"/>
                <a:gd name="connsiteX4" fmla="*/ 17892 w 354336"/>
                <a:gd name="connsiteY4" fmla="*/ 8009 h 154703"/>
                <a:gd name="connsiteX5" fmla="*/ 164404 w 354336"/>
                <a:gd name="connsiteY5" fmla="*/ 127815 h 154703"/>
                <a:gd name="connsiteX6" fmla="*/ 193881 w 354336"/>
                <a:gd name="connsiteY6" fmla="*/ 126885 h 154703"/>
                <a:gd name="connsiteX7" fmla="*/ 336164 w 354336"/>
                <a:gd name="connsiteY7" fmla="*/ 2704 h 154703"/>
                <a:gd name="connsiteX8" fmla="*/ 351641 w 354336"/>
                <a:gd name="connsiteY8" fmla="*/ 3743 h 154703"/>
                <a:gd name="connsiteX9" fmla="*/ 350583 w 354336"/>
                <a:gd name="connsiteY9" fmla="*/ 19220 h 154703"/>
                <a:gd name="connsiteX10" fmla="*/ 208283 w 354336"/>
                <a:gd name="connsiteY10" fmla="*/ 143401 h 154703"/>
                <a:gd name="connsiteX11" fmla="*/ 178404 w 354336"/>
                <a:gd name="connsiteY11" fmla="*/ 154703 h 15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336" h="154703">
                  <a:moveTo>
                    <a:pt x="178404" y="154703"/>
                  </a:moveTo>
                  <a:cubicBezTo>
                    <a:pt x="168250" y="154722"/>
                    <a:pt x="158406" y="151221"/>
                    <a:pt x="150549" y="144768"/>
                  </a:cubicBezTo>
                  <a:lnTo>
                    <a:pt x="4019" y="24963"/>
                  </a:lnTo>
                  <a:cubicBezTo>
                    <a:pt x="-666" y="21135"/>
                    <a:pt x="-1358" y="14225"/>
                    <a:pt x="2488" y="9559"/>
                  </a:cubicBezTo>
                  <a:cubicBezTo>
                    <a:pt x="6316" y="4874"/>
                    <a:pt x="13207" y="4181"/>
                    <a:pt x="17892" y="8009"/>
                  </a:cubicBezTo>
                  <a:lnTo>
                    <a:pt x="164404" y="127815"/>
                  </a:lnTo>
                  <a:cubicBezTo>
                    <a:pt x="173136" y="134778"/>
                    <a:pt x="185605" y="134377"/>
                    <a:pt x="193881" y="126885"/>
                  </a:cubicBezTo>
                  <a:lnTo>
                    <a:pt x="336164" y="2704"/>
                  </a:lnTo>
                  <a:cubicBezTo>
                    <a:pt x="340721" y="-1270"/>
                    <a:pt x="347648" y="-814"/>
                    <a:pt x="351641" y="3743"/>
                  </a:cubicBezTo>
                  <a:cubicBezTo>
                    <a:pt x="355615" y="8319"/>
                    <a:pt x="355141" y="15246"/>
                    <a:pt x="350583" y="19220"/>
                  </a:cubicBezTo>
                  <a:lnTo>
                    <a:pt x="208283" y="143401"/>
                  </a:lnTo>
                  <a:cubicBezTo>
                    <a:pt x="200025" y="150656"/>
                    <a:pt x="189397" y="154685"/>
                    <a:pt x="178404" y="1547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DC85551-905F-4D03-BABB-B4FBF7D15750}"/>
                </a:ext>
              </a:extLst>
            </p:cNvPr>
            <p:cNvSpPr/>
            <p:nvPr/>
          </p:nvSpPr>
          <p:spPr>
            <a:xfrm>
              <a:off x="2527971" y="502199"/>
              <a:ext cx="534671" cy="527228"/>
            </a:xfrm>
            <a:custGeom>
              <a:avLst/>
              <a:gdLst>
                <a:gd name="connsiteX0" fmla="*/ 458353 w 534671"/>
                <a:gd name="connsiteY0" fmla="*/ 82673 h 527228"/>
                <a:gd name="connsiteX1" fmla="*/ 458353 w 534671"/>
                <a:gd name="connsiteY1" fmla="*/ 451696 h 527228"/>
                <a:gd name="connsiteX2" fmla="*/ 80324 w 534671"/>
                <a:gd name="connsiteY2" fmla="*/ 448360 h 527228"/>
                <a:gd name="connsiteX3" fmla="*/ 80324 w 534671"/>
                <a:gd name="connsiteY3" fmla="*/ 71881 h 527228"/>
                <a:gd name="connsiteX4" fmla="*/ 458353 w 534671"/>
                <a:gd name="connsiteY4" fmla="*/ 82673 h 52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671" h="527228">
                  <a:moveTo>
                    <a:pt x="458353" y="82673"/>
                  </a:moveTo>
                  <a:cubicBezTo>
                    <a:pt x="560111" y="186929"/>
                    <a:pt x="560111" y="351251"/>
                    <a:pt x="458353" y="451696"/>
                  </a:cubicBezTo>
                  <a:cubicBezTo>
                    <a:pt x="355483" y="553236"/>
                    <a:pt x="186239" y="552670"/>
                    <a:pt x="80324" y="448360"/>
                  </a:cubicBezTo>
                  <a:cubicBezTo>
                    <a:pt x="-26775" y="342865"/>
                    <a:pt x="-26775" y="173366"/>
                    <a:pt x="80324" y="71881"/>
                  </a:cubicBezTo>
                  <a:cubicBezTo>
                    <a:pt x="186166" y="-28473"/>
                    <a:pt x="355483" y="-22712"/>
                    <a:pt x="458353" y="82673"/>
                  </a:cubicBezTo>
                  <a:close/>
                </a:path>
              </a:pathLst>
            </a:custGeom>
            <a:solidFill>
              <a:srgbClr val="31194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914700-0A51-4E7B-9E13-EF88D3E063B6}"/>
                </a:ext>
              </a:extLst>
            </p:cNvPr>
            <p:cNvSpPr/>
            <p:nvPr/>
          </p:nvSpPr>
          <p:spPr>
            <a:xfrm>
              <a:off x="2546456" y="479888"/>
              <a:ext cx="534671" cy="527240"/>
            </a:xfrm>
            <a:custGeom>
              <a:avLst/>
              <a:gdLst>
                <a:gd name="connsiteX0" fmla="*/ 458353 w 534671"/>
                <a:gd name="connsiteY0" fmla="*/ 82689 h 527240"/>
                <a:gd name="connsiteX1" fmla="*/ 458353 w 534671"/>
                <a:gd name="connsiteY1" fmla="*/ 451694 h 527240"/>
                <a:gd name="connsiteX2" fmla="*/ 80324 w 534671"/>
                <a:gd name="connsiteY2" fmla="*/ 448358 h 527240"/>
                <a:gd name="connsiteX3" fmla="*/ 80324 w 534671"/>
                <a:gd name="connsiteY3" fmla="*/ 71879 h 527240"/>
                <a:gd name="connsiteX4" fmla="*/ 458353 w 534671"/>
                <a:gd name="connsiteY4" fmla="*/ 82689 h 52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671" h="527240">
                  <a:moveTo>
                    <a:pt x="458353" y="82689"/>
                  </a:moveTo>
                  <a:cubicBezTo>
                    <a:pt x="560111" y="186945"/>
                    <a:pt x="560111" y="351249"/>
                    <a:pt x="458353" y="451694"/>
                  </a:cubicBezTo>
                  <a:cubicBezTo>
                    <a:pt x="355465" y="553252"/>
                    <a:pt x="186239" y="552687"/>
                    <a:pt x="80324" y="448358"/>
                  </a:cubicBezTo>
                  <a:cubicBezTo>
                    <a:pt x="-26775" y="342863"/>
                    <a:pt x="-26775" y="173364"/>
                    <a:pt x="80324" y="71879"/>
                  </a:cubicBezTo>
                  <a:cubicBezTo>
                    <a:pt x="186239" y="-28475"/>
                    <a:pt x="355447" y="-22714"/>
                    <a:pt x="458353" y="82689"/>
                  </a:cubicBezTo>
                  <a:close/>
                </a:path>
              </a:pathLst>
            </a:custGeom>
            <a:solidFill>
              <a:schemeClr val="accent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AE521B-6085-469A-98D7-184E53B4969F}"/>
                </a:ext>
              </a:extLst>
            </p:cNvPr>
            <p:cNvSpPr/>
            <p:nvPr/>
          </p:nvSpPr>
          <p:spPr>
            <a:xfrm>
              <a:off x="2598338" y="531028"/>
              <a:ext cx="430935" cy="424936"/>
            </a:xfrm>
            <a:custGeom>
              <a:avLst/>
              <a:gdLst>
                <a:gd name="connsiteX0" fmla="*/ 369410 w 430935"/>
                <a:gd name="connsiteY0" fmla="*/ 66659 h 424936"/>
                <a:gd name="connsiteX1" fmla="*/ 369410 w 430935"/>
                <a:gd name="connsiteY1" fmla="*/ 364058 h 424936"/>
                <a:gd name="connsiteX2" fmla="*/ 64738 w 430935"/>
                <a:gd name="connsiteY2" fmla="*/ 361360 h 424936"/>
                <a:gd name="connsiteX3" fmla="*/ 64738 w 430935"/>
                <a:gd name="connsiteY3" fmla="*/ 57945 h 424936"/>
                <a:gd name="connsiteX4" fmla="*/ 369410 w 430935"/>
                <a:gd name="connsiteY4" fmla="*/ 66659 h 42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35" h="424936">
                  <a:moveTo>
                    <a:pt x="369410" y="66659"/>
                  </a:moveTo>
                  <a:cubicBezTo>
                    <a:pt x="451444" y="150680"/>
                    <a:pt x="451444" y="283100"/>
                    <a:pt x="369410" y="364058"/>
                  </a:cubicBezTo>
                  <a:cubicBezTo>
                    <a:pt x="286484" y="445909"/>
                    <a:pt x="150089" y="445435"/>
                    <a:pt x="64738" y="361360"/>
                  </a:cubicBezTo>
                  <a:cubicBezTo>
                    <a:pt x="-21579" y="276355"/>
                    <a:pt x="-21579" y="139742"/>
                    <a:pt x="64738" y="57945"/>
                  </a:cubicBezTo>
                  <a:cubicBezTo>
                    <a:pt x="150089" y="-22940"/>
                    <a:pt x="286484" y="-18328"/>
                    <a:pt x="369410" y="66659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D98EAF5-C7EA-41D2-A24A-3A4AA8683ADA}"/>
                </a:ext>
              </a:extLst>
            </p:cNvPr>
            <p:cNvSpPr/>
            <p:nvPr/>
          </p:nvSpPr>
          <p:spPr>
            <a:xfrm>
              <a:off x="2660760" y="531041"/>
              <a:ext cx="368485" cy="390350"/>
            </a:xfrm>
            <a:custGeom>
              <a:avLst/>
              <a:gdLst>
                <a:gd name="connsiteX0" fmla="*/ 306988 w 368485"/>
                <a:gd name="connsiteY0" fmla="*/ 66646 h 390350"/>
                <a:gd name="connsiteX1" fmla="*/ 2315 w 368485"/>
                <a:gd name="connsiteY1" fmla="*/ 57932 h 390350"/>
                <a:gd name="connsiteX2" fmla="*/ 0 w 368485"/>
                <a:gd name="connsiteY2" fmla="*/ 60229 h 390350"/>
                <a:gd name="connsiteX3" fmla="*/ 275086 w 368485"/>
                <a:gd name="connsiteY3" fmla="*/ 92277 h 390350"/>
                <a:gd name="connsiteX4" fmla="*/ 275086 w 368485"/>
                <a:gd name="connsiteY4" fmla="*/ 389676 h 390350"/>
                <a:gd name="connsiteX5" fmla="*/ 274356 w 368485"/>
                <a:gd name="connsiteY5" fmla="*/ 390350 h 390350"/>
                <a:gd name="connsiteX6" fmla="*/ 306988 w 368485"/>
                <a:gd name="connsiteY6" fmla="*/ 364045 h 390350"/>
                <a:gd name="connsiteX7" fmla="*/ 306988 w 368485"/>
                <a:gd name="connsiteY7" fmla="*/ 66646 h 39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85" h="390350">
                  <a:moveTo>
                    <a:pt x="306988" y="66646"/>
                  </a:moveTo>
                  <a:cubicBezTo>
                    <a:pt x="224061" y="-18304"/>
                    <a:pt x="87667" y="-22953"/>
                    <a:pt x="2315" y="57932"/>
                  </a:cubicBezTo>
                  <a:cubicBezTo>
                    <a:pt x="1513" y="58680"/>
                    <a:pt x="784" y="59482"/>
                    <a:pt x="0" y="60229"/>
                  </a:cubicBezTo>
                  <a:cubicBezTo>
                    <a:pt x="84877" y="4702"/>
                    <a:pt x="201201" y="16478"/>
                    <a:pt x="275086" y="92277"/>
                  </a:cubicBezTo>
                  <a:cubicBezTo>
                    <a:pt x="357119" y="176297"/>
                    <a:pt x="357119" y="308718"/>
                    <a:pt x="275086" y="389676"/>
                  </a:cubicBezTo>
                  <a:lnTo>
                    <a:pt x="274356" y="390350"/>
                  </a:lnTo>
                  <a:cubicBezTo>
                    <a:pt x="286078" y="382686"/>
                    <a:pt x="297016" y="373874"/>
                    <a:pt x="306988" y="364045"/>
                  </a:cubicBezTo>
                  <a:cubicBezTo>
                    <a:pt x="388985" y="283087"/>
                    <a:pt x="388985" y="150667"/>
                    <a:pt x="306988" y="666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E2AF6C-9959-4FF4-BF86-A3860DC8EB50}"/>
                </a:ext>
              </a:extLst>
            </p:cNvPr>
            <p:cNvSpPr/>
            <p:nvPr/>
          </p:nvSpPr>
          <p:spPr>
            <a:xfrm>
              <a:off x="2904327" y="646160"/>
              <a:ext cx="39722" cy="219302"/>
            </a:xfrm>
            <a:custGeom>
              <a:avLst/>
              <a:gdLst>
                <a:gd name="connsiteX0" fmla="*/ 0 w 39722"/>
                <a:gd name="connsiteY0" fmla="*/ 218829 h 219302"/>
                <a:gd name="connsiteX1" fmla="*/ 39723 w 39722"/>
                <a:gd name="connsiteY1" fmla="*/ 219303 h 219302"/>
                <a:gd name="connsiteX2" fmla="*/ 39723 w 39722"/>
                <a:gd name="connsiteY2" fmla="*/ 948 h 219302"/>
                <a:gd name="connsiteX3" fmla="*/ 0 w 39722"/>
                <a:gd name="connsiteY3" fmla="*/ 0 h 219302"/>
                <a:gd name="connsiteX4" fmla="*/ 0 w 39722"/>
                <a:gd name="connsiteY4" fmla="*/ 218829 h 21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2" h="219302">
                  <a:moveTo>
                    <a:pt x="0" y="218829"/>
                  </a:moveTo>
                  <a:lnTo>
                    <a:pt x="39723" y="219303"/>
                  </a:lnTo>
                  <a:lnTo>
                    <a:pt x="39723" y="948"/>
                  </a:lnTo>
                  <a:lnTo>
                    <a:pt x="0" y="0"/>
                  </a:lnTo>
                  <a:lnTo>
                    <a:pt x="0" y="21882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608E2F9-7A4D-4299-8C89-BF095516242A}"/>
                </a:ext>
              </a:extLst>
            </p:cNvPr>
            <p:cNvSpPr/>
            <p:nvPr/>
          </p:nvSpPr>
          <p:spPr>
            <a:xfrm>
              <a:off x="2833304" y="754280"/>
              <a:ext cx="40014" cy="110325"/>
            </a:xfrm>
            <a:custGeom>
              <a:avLst/>
              <a:gdLst>
                <a:gd name="connsiteX0" fmla="*/ 0 w 40014"/>
                <a:gd name="connsiteY0" fmla="*/ 109834 h 110325"/>
                <a:gd name="connsiteX1" fmla="*/ 40014 w 40014"/>
                <a:gd name="connsiteY1" fmla="*/ 110326 h 110325"/>
                <a:gd name="connsiteX2" fmla="*/ 40014 w 40014"/>
                <a:gd name="connsiteY2" fmla="*/ 729 h 110325"/>
                <a:gd name="connsiteX3" fmla="*/ 0 w 40014"/>
                <a:gd name="connsiteY3" fmla="*/ 0 h 110325"/>
                <a:gd name="connsiteX4" fmla="*/ 0 w 40014"/>
                <a:gd name="connsiteY4" fmla="*/ 109834 h 1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14" h="110325">
                  <a:moveTo>
                    <a:pt x="0" y="109834"/>
                  </a:moveTo>
                  <a:lnTo>
                    <a:pt x="40014" y="110326"/>
                  </a:lnTo>
                  <a:lnTo>
                    <a:pt x="40014" y="729"/>
                  </a:lnTo>
                  <a:lnTo>
                    <a:pt x="0" y="0"/>
                  </a:lnTo>
                  <a:lnTo>
                    <a:pt x="0" y="1098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54309A-06D2-44F1-B3B9-4D32B7D58562}"/>
                </a:ext>
              </a:extLst>
            </p:cNvPr>
            <p:cNvSpPr/>
            <p:nvPr/>
          </p:nvSpPr>
          <p:spPr>
            <a:xfrm>
              <a:off x="2761735" y="621842"/>
              <a:ext cx="40324" cy="241871"/>
            </a:xfrm>
            <a:custGeom>
              <a:avLst/>
              <a:gdLst>
                <a:gd name="connsiteX0" fmla="*/ 0 w 40324"/>
                <a:gd name="connsiteY0" fmla="*/ 241379 h 241871"/>
                <a:gd name="connsiteX1" fmla="*/ 40324 w 40324"/>
                <a:gd name="connsiteY1" fmla="*/ 241871 h 241871"/>
                <a:gd name="connsiteX2" fmla="*/ 40324 w 40324"/>
                <a:gd name="connsiteY2" fmla="*/ 1003 h 241871"/>
                <a:gd name="connsiteX3" fmla="*/ 0 w 40324"/>
                <a:gd name="connsiteY3" fmla="*/ 0 h 241871"/>
                <a:gd name="connsiteX4" fmla="*/ 0 w 40324"/>
                <a:gd name="connsiteY4" fmla="*/ 241379 h 24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4" h="241871">
                  <a:moveTo>
                    <a:pt x="0" y="241379"/>
                  </a:moveTo>
                  <a:lnTo>
                    <a:pt x="40324" y="241871"/>
                  </a:lnTo>
                  <a:lnTo>
                    <a:pt x="40324" y="1003"/>
                  </a:lnTo>
                  <a:lnTo>
                    <a:pt x="0" y="0"/>
                  </a:lnTo>
                  <a:lnTo>
                    <a:pt x="0" y="2413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CF94E2-6310-42B1-8DDA-64E31206ACED}"/>
                </a:ext>
              </a:extLst>
            </p:cNvPr>
            <p:cNvSpPr/>
            <p:nvPr/>
          </p:nvSpPr>
          <p:spPr>
            <a:xfrm>
              <a:off x="2689618" y="655968"/>
              <a:ext cx="40633" cy="206870"/>
            </a:xfrm>
            <a:custGeom>
              <a:avLst/>
              <a:gdLst>
                <a:gd name="connsiteX0" fmla="*/ 0 w 40633"/>
                <a:gd name="connsiteY0" fmla="*/ 206360 h 206870"/>
                <a:gd name="connsiteX1" fmla="*/ 40634 w 40633"/>
                <a:gd name="connsiteY1" fmla="*/ 206870 h 206870"/>
                <a:gd name="connsiteX2" fmla="*/ 40634 w 40633"/>
                <a:gd name="connsiteY2" fmla="*/ 948 h 206870"/>
                <a:gd name="connsiteX3" fmla="*/ 0 w 40633"/>
                <a:gd name="connsiteY3" fmla="*/ 0 h 206870"/>
                <a:gd name="connsiteX4" fmla="*/ 0 w 40633"/>
                <a:gd name="connsiteY4" fmla="*/ 206360 h 20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33" h="206870">
                  <a:moveTo>
                    <a:pt x="0" y="206360"/>
                  </a:moveTo>
                  <a:lnTo>
                    <a:pt x="40634" y="206870"/>
                  </a:lnTo>
                  <a:lnTo>
                    <a:pt x="40634" y="948"/>
                  </a:lnTo>
                  <a:lnTo>
                    <a:pt x="0" y="0"/>
                  </a:lnTo>
                  <a:lnTo>
                    <a:pt x="0" y="2063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439B74-D694-4161-9D4B-0FD3F67345E2}"/>
                </a:ext>
              </a:extLst>
            </p:cNvPr>
            <p:cNvSpPr/>
            <p:nvPr/>
          </p:nvSpPr>
          <p:spPr>
            <a:xfrm>
              <a:off x="4435528" y="2360150"/>
              <a:ext cx="872982" cy="823630"/>
            </a:xfrm>
            <a:custGeom>
              <a:avLst/>
              <a:gdLst>
                <a:gd name="connsiteX0" fmla="*/ 0 w 872982"/>
                <a:gd name="connsiteY0" fmla="*/ 422928 h 823630"/>
                <a:gd name="connsiteX1" fmla="*/ 448359 w 872982"/>
                <a:gd name="connsiteY1" fmla="*/ 0 h 823630"/>
                <a:gd name="connsiteX2" fmla="*/ 872982 w 872982"/>
                <a:gd name="connsiteY2" fmla="*/ 400670 h 823630"/>
                <a:gd name="connsiteX3" fmla="*/ 448359 w 872982"/>
                <a:gd name="connsiteY3" fmla="*/ 823015 h 823630"/>
                <a:gd name="connsiteX4" fmla="*/ 0 w 872982"/>
                <a:gd name="connsiteY4" fmla="*/ 422928 h 8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982" h="823630">
                  <a:moveTo>
                    <a:pt x="0" y="422928"/>
                  </a:moveTo>
                  <a:cubicBezTo>
                    <a:pt x="0" y="189315"/>
                    <a:pt x="203790" y="0"/>
                    <a:pt x="448359" y="0"/>
                  </a:cubicBezTo>
                  <a:cubicBezTo>
                    <a:pt x="685672" y="0"/>
                    <a:pt x="872982" y="179416"/>
                    <a:pt x="872982" y="400670"/>
                  </a:cubicBezTo>
                  <a:cubicBezTo>
                    <a:pt x="872982" y="621923"/>
                    <a:pt x="685672" y="810837"/>
                    <a:pt x="448359" y="823015"/>
                  </a:cubicBezTo>
                  <a:cubicBezTo>
                    <a:pt x="203790" y="835502"/>
                    <a:pt x="0" y="656541"/>
                    <a:pt x="0" y="422928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B0384D-4C94-491A-9DF0-29D463C8D0E0}"/>
                </a:ext>
              </a:extLst>
            </p:cNvPr>
            <p:cNvSpPr/>
            <p:nvPr/>
          </p:nvSpPr>
          <p:spPr>
            <a:xfrm>
              <a:off x="4461906" y="2341519"/>
              <a:ext cx="847697" cy="823630"/>
            </a:xfrm>
            <a:custGeom>
              <a:avLst/>
              <a:gdLst>
                <a:gd name="connsiteX0" fmla="*/ 0 w 847697"/>
                <a:gd name="connsiteY0" fmla="*/ 422928 h 823630"/>
                <a:gd name="connsiteX1" fmla="*/ 435361 w 847697"/>
                <a:gd name="connsiteY1" fmla="*/ 0 h 823630"/>
                <a:gd name="connsiteX2" fmla="*/ 847698 w 847697"/>
                <a:gd name="connsiteY2" fmla="*/ 400670 h 823630"/>
                <a:gd name="connsiteX3" fmla="*/ 435361 w 847697"/>
                <a:gd name="connsiteY3" fmla="*/ 823015 h 823630"/>
                <a:gd name="connsiteX4" fmla="*/ 0 w 847697"/>
                <a:gd name="connsiteY4" fmla="*/ 422928 h 82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697" h="823630">
                  <a:moveTo>
                    <a:pt x="0" y="422928"/>
                  </a:moveTo>
                  <a:cubicBezTo>
                    <a:pt x="0" y="189315"/>
                    <a:pt x="197883" y="0"/>
                    <a:pt x="435361" y="0"/>
                  </a:cubicBezTo>
                  <a:cubicBezTo>
                    <a:pt x="665820" y="0"/>
                    <a:pt x="847698" y="179416"/>
                    <a:pt x="847698" y="400670"/>
                  </a:cubicBezTo>
                  <a:cubicBezTo>
                    <a:pt x="847698" y="621923"/>
                    <a:pt x="665820" y="810837"/>
                    <a:pt x="435361" y="823015"/>
                  </a:cubicBezTo>
                  <a:cubicBezTo>
                    <a:pt x="197883" y="835502"/>
                    <a:pt x="0" y="656541"/>
                    <a:pt x="0" y="422928"/>
                  </a:cubicBezTo>
                  <a:close/>
                </a:path>
              </a:pathLst>
            </a:custGeom>
            <a:solidFill>
              <a:schemeClr val="accent1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3C9913E-B91F-4599-BD9C-DE5CA582F639}"/>
                </a:ext>
              </a:extLst>
            </p:cNvPr>
            <p:cNvSpPr/>
            <p:nvPr/>
          </p:nvSpPr>
          <p:spPr>
            <a:xfrm>
              <a:off x="4529647" y="2407328"/>
              <a:ext cx="712142" cy="691987"/>
            </a:xfrm>
            <a:custGeom>
              <a:avLst/>
              <a:gdLst>
                <a:gd name="connsiteX0" fmla="*/ 0 w 712142"/>
                <a:gd name="connsiteY0" fmla="*/ 355333 h 691987"/>
                <a:gd name="connsiteX1" fmla="*/ 365779 w 712142"/>
                <a:gd name="connsiteY1" fmla="*/ 0 h 691987"/>
                <a:gd name="connsiteX2" fmla="*/ 712142 w 712142"/>
                <a:gd name="connsiteY2" fmla="*/ 336629 h 691987"/>
                <a:gd name="connsiteX3" fmla="*/ 365779 w 712142"/>
                <a:gd name="connsiteY3" fmla="*/ 691469 h 691987"/>
                <a:gd name="connsiteX4" fmla="*/ 0 w 712142"/>
                <a:gd name="connsiteY4" fmla="*/ 355333 h 69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142" h="691987">
                  <a:moveTo>
                    <a:pt x="0" y="355333"/>
                  </a:moveTo>
                  <a:cubicBezTo>
                    <a:pt x="0" y="159072"/>
                    <a:pt x="166255" y="-18"/>
                    <a:pt x="365779" y="0"/>
                  </a:cubicBezTo>
                  <a:cubicBezTo>
                    <a:pt x="559396" y="0"/>
                    <a:pt x="712142" y="150741"/>
                    <a:pt x="712142" y="336629"/>
                  </a:cubicBezTo>
                  <a:cubicBezTo>
                    <a:pt x="712142" y="522517"/>
                    <a:pt x="559323" y="681170"/>
                    <a:pt x="365779" y="691469"/>
                  </a:cubicBezTo>
                  <a:cubicBezTo>
                    <a:pt x="166255" y="701970"/>
                    <a:pt x="0" y="551611"/>
                    <a:pt x="0" y="355333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B1F7BFD-F546-4897-85C9-0757D03D52AC}"/>
                </a:ext>
              </a:extLst>
            </p:cNvPr>
            <p:cNvSpPr/>
            <p:nvPr/>
          </p:nvSpPr>
          <p:spPr>
            <a:xfrm>
              <a:off x="4554239" y="2407328"/>
              <a:ext cx="687550" cy="493112"/>
            </a:xfrm>
            <a:custGeom>
              <a:avLst/>
              <a:gdLst>
                <a:gd name="connsiteX0" fmla="*/ 327405 w 687550"/>
                <a:gd name="connsiteY0" fmla="*/ 30152 h 493112"/>
                <a:gd name="connsiteX1" fmla="*/ 673769 w 687550"/>
                <a:gd name="connsiteY1" fmla="*/ 366781 h 493112"/>
                <a:gd name="connsiteX2" fmla="*/ 649268 w 687550"/>
                <a:gd name="connsiteY2" fmla="*/ 493112 h 493112"/>
                <a:gd name="connsiteX3" fmla="*/ 687550 w 687550"/>
                <a:gd name="connsiteY3" fmla="*/ 336629 h 493112"/>
                <a:gd name="connsiteX4" fmla="*/ 341187 w 687550"/>
                <a:gd name="connsiteY4" fmla="*/ 0 h 493112"/>
                <a:gd name="connsiteX5" fmla="*/ 0 w 687550"/>
                <a:gd name="connsiteY5" fmla="*/ 227980 h 493112"/>
                <a:gd name="connsiteX6" fmla="*/ 327405 w 687550"/>
                <a:gd name="connsiteY6" fmla="*/ 30152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550" h="493112">
                  <a:moveTo>
                    <a:pt x="327405" y="30152"/>
                  </a:moveTo>
                  <a:cubicBezTo>
                    <a:pt x="521022" y="30152"/>
                    <a:pt x="673769" y="180893"/>
                    <a:pt x="673769" y="366781"/>
                  </a:cubicBezTo>
                  <a:cubicBezTo>
                    <a:pt x="673732" y="410076"/>
                    <a:pt x="665401" y="452952"/>
                    <a:pt x="649268" y="493112"/>
                  </a:cubicBezTo>
                  <a:cubicBezTo>
                    <a:pt x="674316" y="444749"/>
                    <a:pt x="687441" y="391099"/>
                    <a:pt x="687550" y="336629"/>
                  </a:cubicBezTo>
                  <a:cubicBezTo>
                    <a:pt x="687550" y="150686"/>
                    <a:pt x="534731" y="18"/>
                    <a:pt x="341187" y="0"/>
                  </a:cubicBezTo>
                  <a:cubicBezTo>
                    <a:pt x="187310" y="0"/>
                    <a:pt x="53304" y="94648"/>
                    <a:pt x="0" y="227980"/>
                  </a:cubicBezTo>
                  <a:cubicBezTo>
                    <a:pt x="60359" y="110763"/>
                    <a:pt x="185450" y="30152"/>
                    <a:pt x="327405" y="301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510B45-E047-44E7-AAA1-BC4E0DFF1631}"/>
                </a:ext>
              </a:extLst>
            </p:cNvPr>
            <p:cNvSpPr/>
            <p:nvPr/>
          </p:nvSpPr>
          <p:spPr>
            <a:xfrm>
              <a:off x="4742771" y="2500627"/>
              <a:ext cx="310560" cy="508607"/>
            </a:xfrm>
            <a:custGeom>
              <a:avLst/>
              <a:gdLst>
                <a:gd name="connsiteX0" fmla="*/ 90948 w 310560"/>
                <a:gd name="connsiteY0" fmla="*/ 336155 h 508607"/>
                <a:gd name="connsiteX1" fmla="*/ 90948 w 310560"/>
                <a:gd name="connsiteY1" fmla="*/ 311217 h 508607"/>
                <a:gd name="connsiteX2" fmla="*/ 104748 w 310560"/>
                <a:gd name="connsiteY2" fmla="*/ 254979 h 508607"/>
                <a:gd name="connsiteX3" fmla="*/ 155280 w 310560"/>
                <a:gd name="connsiteY3" fmla="*/ 204118 h 508607"/>
                <a:gd name="connsiteX4" fmla="*/ 201930 w 310560"/>
                <a:gd name="connsiteY4" fmla="*/ 163010 h 508607"/>
                <a:gd name="connsiteX5" fmla="*/ 213214 w 310560"/>
                <a:gd name="connsiteY5" fmla="*/ 127644 h 508607"/>
                <a:gd name="connsiteX6" fmla="*/ 197044 w 310560"/>
                <a:gd name="connsiteY6" fmla="*/ 94302 h 508607"/>
                <a:gd name="connsiteX7" fmla="*/ 151908 w 310560"/>
                <a:gd name="connsiteY7" fmla="*/ 82854 h 508607"/>
                <a:gd name="connsiteX8" fmla="*/ 36714 w 310560"/>
                <a:gd name="connsiteY8" fmla="*/ 115868 h 508607"/>
                <a:gd name="connsiteX9" fmla="*/ 0 w 310560"/>
                <a:gd name="connsiteY9" fmla="*/ 42093 h 508607"/>
                <a:gd name="connsiteX10" fmla="*/ 159327 w 310560"/>
                <a:gd name="connsiteY10" fmla="*/ 0 h 508607"/>
                <a:gd name="connsiteX11" fmla="*/ 269635 w 310560"/>
                <a:gd name="connsiteY11" fmla="*/ 33342 h 508607"/>
                <a:gd name="connsiteX12" fmla="*/ 310560 w 310560"/>
                <a:gd name="connsiteY12" fmla="*/ 122267 h 508607"/>
                <a:gd name="connsiteX13" fmla="*/ 293716 w 310560"/>
                <a:gd name="connsiteY13" fmla="*/ 186253 h 508607"/>
                <a:gd name="connsiteX14" fmla="*/ 229712 w 310560"/>
                <a:gd name="connsiteY14" fmla="*/ 246885 h 508607"/>
                <a:gd name="connsiteX15" fmla="*/ 188786 w 310560"/>
                <a:gd name="connsiteY15" fmla="*/ 283344 h 508607"/>
                <a:gd name="connsiteX16" fmla="*/ 180200 w 310560"/>
                <a:gd name="connsiteY16" fmla="*/ 316011 h 508607"/>
                <a:gd name="connsiteX17" fmla="*/ 180200 w 310560"/>
                <a:gd name="connsiteY17" fmla="*/ 336228 h 508607"/>
                <a:gd name="connsiteX18" fmla="*/ 80174 w 310560"/>
                <a:gd name="connsiteY18" fmla="*/ 451349 h 508607"/>
                <a:gd name="connsiteX19" fmla="*/ 95323 w 310560"/>
                <a:gd name="connsiteY19" fmla="*/ 408564 h 508607"/>
                <a:gd name="connsiteX20" fmla="*/ 139457 w 310560"/>
                <a:gd name="connsiteY20" fmla="*/ 394089 h 508607"/>
                <a:gd name="connsiteX21" fmla="*/ 182734 w 310560"/>
                <a:gd name="connsiteY21" fmla="*/ 408910 h 508607"/>
                <a:gd name="connsiteX22" fmla="*/ 198065 w 310560"/>
                <a:gd name="connsiteY22" fmla="*/ 451349 h 508607"/>
                <a:gd name="connsiteX23" fmla="*/ 182570 w 310560"/>
                <a:gd name="connsiteY23" fmla="*/ 493277 h 508607"/>
                <a:gd name="connsiteX24" fmla="*/ 139457 w 310560"/>
                <a:gd name="connsiteY24" fmla="*/ 508608 h 508607"/>
                <a:gd name="connsiteX25" fmla="*/ 95706 w 310560"/>
                <a:gd name="connsiteY25" fmla="*/ 493605 h 508607"/>
                <a:gd name="connsiteX26" fmla="*/ 80174 w 310560"/>
                <a:gd name="connsiteY26" fmla="*/ 451349 h 50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0560" h="508607">
                  <a:moveTo>
                    <a:pt x="90948" y="336155"/>
                  </a:moveTo>
                  <a:lnTo>
                    <a:pt x="90948" y="311217"/>
                  </a:lnTo>
                  <a:cubicBezTo>
                    <a:pt x="90948" y="289670"/>
                    <a:pt x="95542" y="270930"/>
                    <a:pt x="104748" y="254979"/>
                  </a:cubicBezTo>
                  <a:cubicBezTo>
                    <a:pt x="113954" y="239028"/>
                    <a:pt x="130798" y="222074"/>
                    <a:pt x="155280" y="204118"/>
                  </a:cubicBezTo>
                  <a:cubicBezTo>
                    <a:pt x="178851" y="187274"/>
                    <a:pt x="194401" y="173565"/>
                    <a:pt x="201930" y="163010"/>
                  </a:cubicBezTo>
                  <a:cubicBezTo>
                    <a:pt x="209367" y="152728"/>
                    <a:pt x="213324" y="140332"/>
                    <a:pt x="213214" y="127644"/>
                  </a:cubicBezTo>
                  <a:cubicBezTo>
                    <a:pt x="213214" y="113061"/>
                    <a:pt x="207818" y="101941"/>
                    <a:pt x="197044" y="94302"/>
                  </a:cubicBezTo>
                  <a:cubicBezTo>
                    <a:pt x="186271" y="86664"/>
                    <a:pt x="171213" y="82836"/>
                    <a:pt x="151908" y="82854"/>
                  </a:cubicBezTo>
                  <a:cubicBezTo>
                    <a:pt x="118237" y="82854"/>
                    <a:pt x="79828" y="93865"/>
                    <a:pt x="36714" y="115868"/>
                  </a:cubicBezTo>
                  <a:lnTo>
                    <a:pt x="0" y="42093"/>
                  </a:lnTo>
                  <a:cubicBezTo>
                    <a:pt x="48545" y="14438"/>
                    <a:pt x="103453" y="-73"/>
                    <a:pt x="159327" y="0"/>
                  </a:cubicBezTo>
                  <a:cubicBezTo>
                    <a:pt x="205576" y="0"/>
                    <a:pt x="242345" y="11120"/>
                    <a:pt x="269635" y="33342"/>
                  </a:cubicBezTo>
                  <a:cubicBezTo>
                    <a:pt x="296925" y="55564"/>
                    <a:pt x="310560" y="85206"/>
                    <a:pt x="310560" y="122267"/>
                  </a:cubicBezTo>
                  <a:cubicBezTo>
                    <a:pt x="310560" y="146968"/>
                    <a:pt x="304946" y="168297"/>
                    <a:pt x="293716" y="186253"/>
                  </a:cubicBezTo>
                  <a:cubicBezTo>
                    <a:pt x="282487" y="204209"/>
                    <a:pt x="261158" y="224426"/>
                    <a:pt x="229712" y="246885"/>
                  </a:cubicBezTo>
                  <a:cubicBezTo>
                    <a:pt x="208164" y="262836"/>
                    <a:pt x="194529" y="274995"/>
                    <a:pt x="188786" y="283344"/>
                  </a:cubicBezTo>
                  <a:cubicBezTo>
                    <a:pt x="183044" y="291693"/>
                    <a:pt x="180182" y="302576"/>
                    <a:pt x="180200" y="316011"/>
                  </a:cubicBezTo>
                  <a:lnTo>
                    <a:pt x="180200" y="336228"/>
                  </a:lnTo>
                  <a:close/>
                  <a:moveTo>
                    <a:pt x="80174" y="451349"/>
                  </a:moveTo>
                  <a:cubicBezTo>
                    <a:pt x="80174" y="432481"/>
                    <a:pt x="85224" y="418225"/>
                    <a:pt x="95323" y="408564"/>
                  </a:cubicBezTo>
                  <a:cubicBezTo>
                    <a:pt x="105422" y="398902"/>
                    <a:pt x="120133" y="394071"/>
                    <a:pt x="139457" y="394089"/>
                  </a:cubicBezTo>
                  <a:cubicBezTo>
                    <a:pt x="158088" y="394089"/>
                    <a:pt x="172507" y="399029"/>
                    <a:pt x="182734" y="408910"/>
                  </a:cubicBezTo>
                  <a:cubicBezTo>
                    <a:pt x="192961" y="418790"/>
                    <a:pt x="198065" y="432937"/>
                    <a:pt x="198065" y="451349"/>
                  </a:cubicBezTo>
                  <a:cubicBezTo>
                    <a:pt x="198065" y="469086"/>
                    <a:pt x="192906" y="483068"/>
                    <a:pt x="182570" y="493277"/>
                  </a:cubicBezTo>
                  <a:cubicBezTo>
                    <a:pt x="172234" y="503486"/>
                    <a:pt x="157869" y="508590"/>
                    <a:pt x="139457" y="508608"/>
                  </a:cubicBezTo>
                  <a:cubicBezTo>
                    <a:pt x="120589" y="508608"/>
                    <a:pt x="106005" y="503613"/>
                    <a:pt x="95706" y="493605"/>
                  </a:cubicBezTo>
                  <a:cubicBezTo>
                    <a:pt x="85406" y="483597"/>
                    <a:pt x="80229" y="469524"/>
                    <a:pt x="80174" y="4513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grpSp>
          <p:nvGrpSpPr>
            <p:cNvPr id="64" name="Graphic 4">
              <a:extLst>
                <a:ext uri="{FF2B5EF4-FFF2-40B4-BE49-F238E27FC236}">
                  <a16:creationId xmlns:a16="http://schemas.microsoft.com/office/drawing/2014/main" id="{930ECB6D-1349-4A5B-A691-86A3FAA61F6D}"/>
                </a:ext>
              </a:extLst>
            </p:cNvPr>
            <p:cNvGrpSpPr/>
            <p:nvPr/>
          </p:nvGrpSpPr>
          <p:grpSpPr>
            <a:xfrm>
              <a:off x="2149346" y="2306639"/>
              <a:ext cx="1766089" cy="2497094"/>
              <a:chOff x="5177553" y="2656201"/>
              <a:chExt cx="1766089" cy="2497094"/>
            </a:xfrm>
            <a:solidFill>
              <a:srgbClr val="444B8C">
                <a:alpha val="30000"/>
              </a:srgbClr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4D3C788-C119-45C8-B5F5-727BD1B3EB01}"/>
                  </a:ext>
                </a:extLst>
              </p:cNvPr>
              <p:cNvSpPr/>
              <p:nvPr/>
            </p:nvSpPr>
            <p:spPr>
              <a:xfrm>
                <a:off x="5177553" y="2656201"/>
                <a:ext cx="1766089" cy="1286608"/>
              </a:xfrm>
              <a:custGeom>
                <a:avLst/>
                <a:gdLst>
                  <a:gd name="connsiteX0" fmla="*/ 1713260 w 1766089"/>
                  <a:gd name="connsiteY0" fmla="*/ 453998 h 1286608"/>
                  <a:gd name="connsiteX1" fmla="*/ 1713260 w 1766089"/>
                  <a:gd name="connsiteY1" fmla="*/ 453998 h 1286608"/>
                  <a:gd name="connsiteX2" fmla="*/ 1682653 w 1766089"/>
                  <a:gd name="connsiteY2" fmla="*/ 470149 h 1286608"/>
                  <a:gd name="connsiteX3" fmla="*/ 1682653 w 1766089"/>
                  <a:gd name="connsiteY3" fmla="*/ 470149 h 1286608"/>
                  <a:gd name="connsiteX4" fmla="*/ 897446 w 1766089"/>
                  <a:gd name="connsiteY4" fmla="*/ 61 h 1286608"/>
                  <a:gd name="connsiteX5" fmla="*/ 675828 w 1766089"/>
                  <a:gd name="connsiteY5" fmla="*/ 21317 h 1286608"/>
                  <a:gd name="connsiteX6" fmla="*/ 675610 w 1766089"/>
                  <a:gd name="connsiteY6" fmla="*/ 21317 h 1286608"/>
                  <a:gd name="connsiteX7" fmla="*/ 675610 w 1766089"/>
                  <a:gd name="connsiteY7" fmla="*/ 21317 h 1286608"/>
                  <a:gd name="connsiteX8" fmla="*/ 90583 w 1766089"/>
                  <a:gd name="connsiteY8" fmla="*/ 467707 h 1286608"/>
                  <a:gd name="connsiteX9" fmla="*/ 57186 w 1766089"/>
                  <a:gd name="connsiteY9" fmla="*/ 451008 h 1286608"/>
                  <a:gd name="connsiteX10" fmla="*/ 0 w 1766089"/>
                  <a:gd name="connsiteY10" fmla="*/ 540169 h 1286608"/>
                  <a:gd name="connsiteX11" fmla="*/ 0 w 1766089"/>
                  <a:gd name="connsiteY11" fmla="*/ 799413 h 1286608"/>
                  <a:gd name="connsiteX12" fmla="*/ 56001 w 1766089"/>
                  <a:gd name="connsiteY12" fmla="*/ 888356 h 1286608"/>
                  <a:gd name="connsiteX13" fmla="*/ 56931 w 1766089"/>
                  <a:gd name="connsiteY13" fmla="*/ 888356 h 1286608"/>
                  <a:gd name="connsiteX14" fmla="*/ 57806 w 1766089"/>
                  <a:gd name="connsiteY14" fmla="*/ 888356 h 1286608"/>
                  <a:gd name="connsiteX15" fmla="*/ 103380 w 1766089"/>
                  <a:gd name="connsiteY15" fmla="*/ 851897 h 1286608"/>
                  <a:gd name="connsiteX16" fmla="*/ 897446 w 1766089"/>
                  <a:gd name="connsiteY16" fmla="*/ 1286529 h 1286608"/>
                  <a:gd name="connsiteX17" fmla="*/ 1188155 w 1766089"/>
                  <a:gd name="connsiteY17" fmla="*/ 1241756 h 1286608"/>
                  <a:gd name="connsiteX18" fmla="*/ 1670913 w 1766089"/>
                  <a:gd name="connsiteY18" fmla="*/ 844350 h 1286608"/>
                  <a:gd name="connsiteX19" fmla="*/ 1670913 w 1766089"/>
                  <a:gd name="connsiteY19" fmla="*/ 844350 h 1286608"/>
                  <a:gd name="connsiteX20" fmla="*/ 1713406 w 1766089"/>
                  <a:gd name="connsiteY20" fmla="*/ 879496 h 1286608"/>
                  <a:gd name="connsiteX21" fmla="*/ 1713406 w 1766089"/>
                  <a:gd name="connsiteY21" fmla="*/ 879496 h 1286608"/>
                  <a:gd name="connsiteX22" fmla="*/ 1766090 w 1766089"/>
                  <a:gd name="connsiteY22" fmla="*/ 792559 h 1286608"/>
                  <a:gd name="connsiteX23" fmla="*/ 1766090 w 1766089"/>
                  <a:gd name="connsiteY23" fmla="*/ 540753 h 1286608"/>
                  <a:gd name="connsiteX24" fmla="*/ 1713260 w 1766089"/>
                  <a:gd name="connsiteY24" fmla="*/ 453998 h 128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6089" h="1286608">
                    <a:moveTo>
                      <a:pt x="1713260" y="453998"/>
                    </a:moveTo>
                    <a:lnTo>
                      <a:pt x="1713260" y="453998"/>
                    </a:lnTo>
                    <a:cubicBezTo>
                      <a:pt x="1701885" y="453998"/>
                      <a:pt x="1691239" y="459995"/>
                      <a:pt x="1682653" y="470149"/>
                    </a:cubicBezTo>
                    <a:lnTo>
                      <a:pt x="1682653" y="470149"/>
                    </a:lnTo>
                    <a:cubicBezTo>
                      <a:pt x="1587439" y="202611"/>
                      <a:pt x="1273816" y="3598"/>
                      <a:pt x="897446" y="61"/>
                    </a:cubicBezTo>
                    <a:cubicBezTo>
                      <a:pt x="823033" y="-741"/>
                      <a:pt x="748729" y="6386"/>
                      <a:pt x="675828" y="21317"/>
                    </a:cubicBezTo>
                    <a:lnTo>
                      <a:pt x="675610" y="21317"/>
                    </a:lnTo>
                    <a:cubicBezTo>
                      <a:pt x="675610" y="21317"/>
                      <a:pt x="675610" y="21317"/>
                      <a:pt x="675610" y="21317"/>
                    </a:cubicBezTo>
                    <a:cubicBezTo>
                      <a:pt x="394399" y="79050"/>
                      <a:pt x="170484" y="249188"/>
                      <a:pt x="90583" y="467707"/>
                    </a:cubicBezTo>
                    <a:cubicBezTo>
                      <a:pt x="81468" y="457224"/>
                      <a:pt x="69181" y="451045"/>
                      <a:pt x="57186" y="451008"/>
                    </a:cubicBezTo>
                    <a:cubicBezTo>
                      <a:pt x="26561" y="451008"/>
                      <a:pt x="0" y="490895"/>
                      <a:pt x="0" y="540169"/>
                    </a:cubicBezTo>
                    <a:lnTo>
                      <a:pt x="0" y="799413"/>
                    </a:lnTo>
                    <a:cubicBezTo>
                      <a:pt x="0" y="848761"/>
                      <a:pt x="25357" y="888520"/>
                      <a:pt x="56001" y="888356"/>
                    </a:cubicBezTo>
                    <a:lnTo>
                      <a:pt x="56931" y="888356"/>
                    </a:lnTo>
                    <a:lnTo>
                      <a:pt x="57806" y="888356"/>
                    </a:lnTo>
                    <a:cubicBezTo>
                      <a:pt x="76036" y="888265"/>
                      <a:pt x="93281" y="873882"/>
                      <a:pt x="103380" y="851897"/>
                    </a:cubicBezTo>
                    <a:cubicBezTo>
                      <a:pt x="216003" y="1109117"/>
                      <a:pt x="530811" y="1290995"/>
                      <a:pt x="897446" y="1286529"/>
                    </a:cubicBezTo>
                    <a:cubicBezTo>
                      <a:pt x="995996" y="1285562"/>
                      <a:pt x="1093889" y="1270486"/>
                      <a:pt x="1188155" y="1241756"/>
                    </a:cubicBezTo>
                    <a:cubicBezTo>
                      <a:pt x="1416026" y="1171827"/>
                      <a:pt x="1593947" y="1025498"/>
                      <a:pt x="1670913" y="844350"/>
                    </a:cubicBezTo>
                    <a:lnTo>
                      <a:pt x="1670913" y="844350"/>
                    </a:lnTo>
                    <a:cubicBezTo>
                      <a:pt x="1680465" y="865715"/>
                      <a:pt x="1696106" y="879587"/>
                      <a:pt x="1713406" y="879496"/>
                    </a:cubicBezTo>
                    <a:lnTo>
                      <a:pt x="1713406" y="879496"/>
                    </a:lnTo>
                    <a:cubicBezTo>
                      <a:pt x="1742337" y="879350"/>
                      <a:pt x="1766090" y="840412"/>
                      <a:pt x="1766090" y="792559"/>
                    </a:cubicBezTo>
                    <a:lnTo>
                      <a:pt x="1766090" y="540753"/>
                    </a:lnTo>
                    <a:cubicBezTo>
                      <a:pt x="1765907" y="492882"/>
                      <a:pt x="1742155" y="454053"/>
                      <a:pt x="1713260" y="453998"/>
                    </a:cubicBezTo>
                    <a:close/>
                  </a:path>
                </a:pathLst>
              </a:custGeom>
              <a:solidFill>
                <a:srgbClr val="444B8C">
                  <a:alpha val="30000"/>
                </a:srgbClr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2A45E3B-9B2F-41B3-A16B-BDB8B7599849}"/>
                  </a:ext>
                </a:extLst>
              </p:cNvPr>
              <p:cNvSpPr/>
              <p:nvPr/>
            </p:nvSpPr>
            <p:spPr>
              <a:xfrm>
                <a:off x="5476133" y="4038037"/>
                <a:ext cx="1185630" cy="1115258"/>
              </a:xfrm>
              <a:custGeom>
                <a:avLst/>
                <a:gdLst>
                  <a:gd name="connsiteX0" fmla="*/ 842068 w 1185630"/>
                  <a:gd name="connsiteY0" fmla="*/ 34 h 1115258"/>
                  <a:gd name="connsiteX1" fmla="*/ 353367 w 1185630"/>
                  <a:gd name="connsiteY1" fmla="*/ 6779 h 1115258"/>
                  <a:gd name="connsiteX2" fmla="*/ 177597 w 1185630"/>
                  <a:gd name="connsiteY2" fmla="*/ 56801 h 1115258"/>
                  <a:gd name="connsiteX3" fmla="*/ 69258 w 1185630"/>
                  <a:gd name="connsiteY3" fmla="*/ 155861 h 1115258"/>
                  <a:gd name="connsiteX4" fmla="*/ 15918 w 1185630"/>
                  <a:gd name="connsiteY4" fmla="*/ 474278 h 1115258"/>
                  <a:gd name="connsiteX5" fmla="*/ 17978 w 1185630"/>
                  <a:gd name="connsiteY5" fmla="*/ 480932 h 1115258"/>
                  <a:gd name="connsiteX6" fmla="*/ 30739 w 1185630"/>
                  <a:gd name="connsiteY6" fmla="*/ 522077 h 1115258"/>
                  <a:gd name="connsiteX7" fmla="*/ 108160 w 1185630"/>
                  <a:gd name="connsiteY7" fmla="*/ 771367 h 1115258"/>
                  <a:gd name="connsiteX8" fmla="*/ 588056 w 1185630"/>
                  <a:gd name="connsiteY8" fmla="*/ 1114996 h 1115258"/>
                  <a:gd name="connsiteX9" fmla="*/ 785392 w 1185630"/>
                  <a:gd name="connsiteY9" fmla="*/ 1069678 h 1115258"/>
                  <a:gd name="connsiteX10" fmla="*/ 1087275 w 1185630"/>
                  <a:gd name="connsiteY10" fmla="*/ 725720 h 1115258"/>
                  <a:gd name="connsiteX11" fmla="*/ 1156056 w 1185630"/>
                  <a:gd name="connsiteY11" fmla="*/ 496992 h 1115258"/>
                  <a:gd name="connsiteX12" fmla="*/ 1168343 w 1185630"/>
                  <a:gd name="connsiteY12" fmla="*/ 456085 h 1115258"/>
                  <a:gd name="connsiteX13" fmla="*/ 1170330 w 1185630"/>
                  <a:gd name="connsiteY13" fmla="*/ 449468 h 1115258"/>
                  <a:gd name="connsiteX14" fmla="*/ 1118940 w 1185630"/>
                  <a:gd name="connsiteY14" fmla="*/ 138834 h 1115258"/>
                  <a:gd name="connsiteX15" fmla="*/ 842068 w 1185630"/>
                  <a:gd name="connsiteY15" fmla="*/ 34 h 111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85630" h="1115258">
                    <a:moveTo>
                      <a:pt x="842068" y="34"/>
                    </a:moveTo>
                    <a:lnTo>
                      <a:pt x="353367" y="6779"/>
                    </a:lnTo>
                    <a:cubicBezTo>
                      <a:pt x="291405" y="7727"/>
                      <a:pt x="230773" y="24972"/>
                      <a:pt x="177597" y="56801"/>
                    </a:cubicBezTo>
                    <a:cubicBezTo>
                      <a:pt x="135103" y="82086"/>
                      <a:pt x="98225" y="115792"/>
                      <a:pt x="69258" y="155861"/>
                    </a:cubicBezTo>
                    <a:cubicBezTo>
                      <a:pt x="2319" y="248249"/>
                      <a:pt x="-17479" y="366541"/>
                      <a:pt x="15918" y="474278"/>
                    </a:cubicBezTo>
                    <a:cubicBezTo>
                      <a:pt x="16611" y="476484"/>
                      <a:pt x="17303" y="478745"/>
                      <a:pt x="17978" y="480932"/>
                    </a:cubicBezTo>
                    <a:lnTo>
                      <a:pt x="30739" y="522077"/>
                    </a:lnTo>
                    <a:cubicBezTo>
                      <a:pt x="56607" y="605277"/>
                      <a:pt x="82420" y="688368"/>
                      <a:pt x="108160" y="771367"/>
                    </a:cubicBezTo>
                    <a:cubicBezTo>
                      <a:pt x="173896" y="983123"/>
                      <a:pt x="368480" y="1122124"/>
                      <a:pt x="588056" y="1114996"/>
                    </a:cubicBezTo>
                    <a:cubicBezTo>
                      <a:pt x="656144" y="1112772"/>
                      <a:pt x="723156" y="1097368"/>
                      <a:pt x="785392" y="1069678"/>
                    </a:cubicBezTo>
                    <a:cubicBezTo>
                      <a:pt x="927584" y="1006548"/>
                      <a:pt x="1040188" y="882459"/>
                      <a:pt x="1087275" y="725720"/>
                    </a:cubicBezTo>
                    <a:cubicBezTo>
                      <a:pt x="1110190" y="649393"/>
                      <a:pt x="1133123" y="573156"/>
                      <a:pt x="1156056" y="496992"/>
                    </a:cubicBezTo>
                    <a:lnTo>
                      <a:pt x="1168343" y="456085"/>
                    </a:lnTo>
                    <a:lnTo>
                      <a:pt x="1170330" y="449468"/>
                    </a:lnTo>
                    <a:cubicBezTo>
                      <a:pt x="1202432" y="342569"/>
                      <a:pt x="1183419" y="227303"/>
                      <a:pt x="1118940" y="138834"/>
                    </a:cubicBezTo>
                    <a:cubicBezTo>
                      <a:pt x="1054736" y="50256"/>
                      <a:pt x="951446" y="-1516"/>
                      <a:pt x="842068" y="34"/>
                    </a:cubicBezTo>
                    <a:close/>
                  </a:path>
                </a:pathLst>
              </a:custGeom>
              <a:solidFill>
                <a:srgbClr val="444B8C">
                  <a:alpha val="30000"/>
                </a:srgbClr>
              </a:solidFill>
              <a:ln w="18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350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D7AB64-F11B-4FE9-8F40-8E597E646421}"/>
                </a:ext>
              </a:extLst>
            </p:cNvPr>
            <p:cNvSpPr/>
            <p:nvPr/>
          </p:nvSpPr>
          <p:spPr>
            <a:xfrm>
              <a:off x="2260097" y="2280356"/>
              <a:ext cx="1616016" cy="1257745"/>
            </a:xfrm>
            <a:custGeom>
              <a:avLst/>
              <a:gdLst>
                <a:gd name="connsiteX0" fmla="*/ 1616017 w 1616016"/>
                <a:gd name="connsiteY0" fmla="*/ 627723 h 1257745"/>
                <a:gd name="connsiteX1" fmla="*/ 1575310 w 1616016"/>
                <a:gd name="connsiteY1" fmla="*/ 825405 h 1257745"/>
                <a:gd name="connsiteX2" fmla="*/ 1103380 w 1616016"/>
                <a:gd name="connsiteY2" fmla="*/ 1213916 h 1257745"/>
                <a:gd name="connsiteX3" fmla="*/ 819198 w 1616016"/>
                <a:gd name="connsiteY3" fmla="*/ 1257667 h 1257745"/>
                <a:gd name="connsiteX4" fmla="*/ 42961 w 1616016"/>
                <a:gd name="connsiteY4" fmla="*/ 832770 h 1257745"/>
                <a:gd name="connsiteX5" fmla="*/ 30856 w 1616016"/>
                <a:gd name="connsiteY5" fmla="*/ 457239 h 1257745"/>
                <a:gd name="connsiteX6" fmla="*/ 602557 w 1616016"/>
                <a:gd name="connsiteY6" fmla="*/ 20839 h 1257745"/>
                <a:gd name="connsiteX7" fmla="*/ 819198 w 1616016"/>
                <a:gd name="connsiteY7" fmla="*/ 57 h 1257745"/>
                <a:gd name="connsiteX8" fmla="*/ 1586777 w 1616016"/>
                <a:gd name="connsiteY8" fmla="*/ 459627 h 1257745"/>
                <a:gd name="connsiteX9" fmla="*/ 1616017 w 1616016"/>
                <a:gd name="connsiteY9" fmla="*/ 627723 h 125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6016" h="1257745">
                  <a:moveTo>
                    <a:pt x="1616017" y="627723"/>
                  </a:moveTo>
                  <a:cubicBezTo>
                    <a:pt x="1615926" y="695683"/>
                    <a:pt x="1602089" y="762932"/>
                    <a:pt x="1575310" y="825405"/>
                  </a:cubicBezTo>
                  <a:cubicBezTo>
                    <a:pt x="1500058" y="1002506"/>
                    <a:pt x="1326092" y="1145555"/>
                    <a:pt x="1103380" y="1213916"/>
                  </a:cubicBezTo>
                  <a:cubicBezTo>
                    <a:pt x="1011229" y="1242008"/>
                    <a:pt x="915524" y="1256756"/>
                    <a:pt x="819198" y="1257667"/>
                  </a:cubicBezTo>
                  <a:cubicBezTo>
                    <a:pt x="460766" y="1262042"/>
                    <a:pt x="153050" y="1084230"/>
                    <a:pt x="42961" y="832770"/>
                  </a:cubicBezTo>
                  <a:cubicBezTo>
                    <a:pt x="-9778" y="713931"/>
                    <a:pt x="-14135" y="579213"/>
                    <a:pt x="30856" y="457239"/>
                  </a:cubicBezTo>
                  <a:cubicBezTo>
                    <a:pt x="108952" y="243678"/>
                    <a:pt x="327635" y="77278"/>
                    <a:pt x="602557" y="20839"/>
                  </a:cubicBezTo>
                  <a:cubicBezTo>
                    <a:pt x="673835" y="6255"/>
                    <a:pt x="746443" y="-709"/>
                    <a:pt x="819198" y="57"/>
                  </a:cubicBezTo>
                  <a:cubicBezTo>
                    <a:pt x="1187127" y="3521"/>
                    <a:pt x="1493696" y="198086"/>
                    <a:pt x="1586777" y="459627"/>
                  </a:cubicBezTo>
                  <a:cubicBezTo>
                    <a:pt x="1606100" y="513568"/>
                    <a:pt x="1615980" y="570427"/>
                    <a:pt x="1616017" y="627723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552D504-DFCF-40BC-9C47-F6FFDD32870A}"/>
                </a:ext>
              </a:extLst>
            </p:cNvPr>
            <p:cNvSpPr/>
            <p:nvPr/>
          </p:nvSpPr>
          <p:spPr>
            <a:xfrm>
              <a:off x="2456461" y="2698619"/>
              <a:ext cx="1257682" cy="552384"/>
            </a:xfrm>
            <a:custGeom>
              <a:avLst/>
              <a:gdLst>
                <a:gd name="connsiteX0" fmla="*/ 996689 w 1257682"/>
                <a:gd name="connsiteY0" fmla="*/ 547146 h 552384"/>
                <a:gd name="connsiteX1" fmla="*/ 270036 w 1257682"/>
                <a:gd name="connsiteY1" fmla="*/ 552377 h 552384"/>
                <a:gd name="connsiteX2" fmla="*/ 0 w 1257682"/>
                <a:gd name="connsiteY2" fmla="*/ 281904 h 552384"/>
                <a:gd name="connsiteX3" fmla="*/ 0 w 1257682"/>
                <a:gd name="connsiteY3" fmla="*/ 122814 h 552384"/>
                <a:gd name="connsiteX4" fmla="*/ 122303 w 1257682"/>
                <a:gd name="connsiteY4" fmla="*/ 0 h 552384"/>
                <a:gd name="connsiteX5" fmla="*/ 1140065 w 1257682"/>
                <a:gd name="connsiteY5" fmla="*/ 2243 h 552384"/>
                <a:gd name="connsiteX6" fmla="*/ 1257683 w 1257682"/>
                <a:gd name="connsiteY6" fmla="*/ 122960 h 552384"/>
                <a:gd name="connsiteX7" fmla="*/ 1257683 w 1257682"/>
                <a:gd name="connsiteY7" fmla="*/ 278732 h 552384"/>
                <a:gd name="connsiteX8" fmla="*/ 996689 w 1257682"/>
                <a:gd name="connsiteY8" fmla="*/ 547146 h 5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7682" h="552384">
                  <a:moveTo>
                    <a:pt x="996689" y="547146"/>
                  </a:moveTo>
                  <a:lnTo>
                    <a:pt x="270036" y="552377"/>
                  </a:lnTo>
                  <a:cubicBezTo>
                    <a:pt x="121209" y="553453"/>
                    <a:pt x="0" y="432353"/>
                    <a:pt x="0" y="281904"/>
                  </a:cubicBezTo>
                  <a:lnTo>
                    <a:pt x="0" y="122814"/>
                  </a:lnTo>
                  <a:cubicBezTo>
                    <a:pt x="0" y="54835"/>
                    <a:pt x="54817" y="-145"/>
                    <a:pt x="122303" y="0"/>
                  </a:cubicBezTo>
                  <a:lnTo>
                    <a:pt x="1140065" y="2243"/>
                  </a:lnTo>
                  <a:cubicBezTo>
                    <a:pt x="1205090" y="2388"/>
                    <a:pt x="1257683" y="56439"/>
                    <a:pt x="1257683" y="122960"/>
                  </a:cubicBezTo>
                  <a:lnTo>
                    <a:pt x="1257683" y="278732"/>
                  </a:lnTo>
                  <a:cubicBezTo>
                    <a:pt x="1257683" y="425900"/>
                    <a:pt x="1141123" y="546107"/>
                    <a:pt x="996689" y="547146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2385879-4D44-4E5B-A5BF-1CA41F842150}"/>
                </a:ext>
              </a:extLst>
            </p:cNvPr>
            <p:cNvSpPr/>
            <p:nvPr/>
          </p:nvSpPr>
          <p:spPr>
            <a:xfrm>
              <a:off x="2766985" y="2855705"/>
              <a:ext cx="621303" cy="526028"/>
            </a:xfrm>
            <a:custGeom>
              <a:avLst/>
              <a:gdLst>
                <a:gd name="connsiteX0" fmla="*/ 364028 w 621303"/>
                <a:gd name="connsiteY0" fmla="*/ 525033 h 526028"/>
                <a:gd name="connsiteX1" fmla="*/ 260484 w 621303"/>
                <a:gd name="connsiteY1" fmla="*/ 526017 h 526028"/>
                <a:gd name="connsiteX2" fmla="*/ 0 w 621303"/>
                <a:gd name="connsiteY2" fmla="*/ 264330 h 526028"/>
                <a:gd name="connsiteX3" fmla="*/ 0 w 621303"/>
                <a:gd name="connsiteY3" fmla="*/ 264330 h 526028"/>
                <a:gd name="connsiteX4" fmla="*/ 260484 w 621303"/>
                <a:gd name="connsiteY4" fmla="*/ 0 h 526028"/>
                <a:gd name="connsiteX5" fmla="*/ 364028 w 621303"/>
                <a:gd name="connsiteY5" fmla="*/ 0 h 526028"/>
                <a:gd name="connsiteX6" fmla="*/ 621304 w 621303"/>
                <a:gd name="connsiteY6" fmla="*/ 261249 h 526028"/>
                <a:gd name="connsiteX7" fmla="*/ 621304 w 621303"/>
                <a:gd name="connsiteY7" fmla="*/ 261249 h 526028"/>
                <a:gd name="connsiteX8" fmla="*/ 364028 w 621303"/>
                <a:gd name="connsiteY8" fmla="*/ 525033 h 5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303" h="526028">
                  <a:moveTo>
                    <a:pt x="364028" y="525033"/>
                  </a:moveTo>
                  <a:lnTo>
                    <a:pt x="260484" y="526017"/>
                  </a:lnTo>
                  <a:cubicBezTo>
                    <a:pt x="116907" y="527384"/>
                    <a:pt x="0" y="410222"/>
                    <a:pt x="0" y="264330"/>
                  </a:cubicBezTo>
                  <a:lnTo>
                    <a:pt x="0" y="264330"/>
                  </a:lnTo>
                  <a:cubicBezTo>
                    <a:pt x="0" y="118493"/>
                    <a:pt x="116907" y="128"/>
                    <a:pt x="260484" y="0"/>
                  </a:cubicBezTo>
                  <a:lnTo>
                    <a:pt x="364028" y="0"/>
                  </a:lnTo>
                  <a:cubicBezTo>
                    <a:pt x="506402" y="0"/>
                    <a:pt x="621304" y="116889"/>
                    <a:pt x="621304" y="261249"/>
                  </a:cubicBezTo>
                  <a:lnTo>
                    <a:pt x="621304" y="261249"/>
                  </a:lnTo>
                  <a:cubicBezTo>
                    <a:pt x="621304" y="405592"/>
                    <a:pt x="506402" y="523684"/>
                    <a:pt x="364028" y="525033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2E3768-9555-499E-A483-2E108A08CAD3}"/>
                </a:ext>
              </a:extLst>
            </p:cNvPr>
            <p:cNvSpPr/>
            <p:nvPr/>
          </p:nvSpPr>
          <p:spPr>
            <a:xfrm>
              <a:off x="2506538" y="2741168"/>
              <a:ext cx="1151713" cy="385961"/>
            </a:xfrm>
            <a:custGeom>
              <a:avLst/>
              <a:gdLst>
                <a:gd name="connsiteX0" fmla="*/ 965954 w 1151713"/>
                <a:gd name="connsiteY0" fmla="*/ 382021 h 385961"/>
                <a:gd name="connsiteX1" fmla="*/ 191922 w 1151713"/>
                <a:gd name="connsiteY1" fmla="*/ 385959 h 385961"/>
                <a:gd name="connsiteX2" fmla="*/ 0 w 1151713"/>
                <a:gd name="connsiteY2" fmla="*/ 193381 h 385961"/>
                <a:gd name="connsiteX3" fmla="*/ 0 w 1151713"/>
                <a:gd name="connsiteY3" fmla="*/ 122795 h 385961"/>
                <a:gd name="connsiteX4" fmla="*/ 122139 w 1151713"/>
                <a:gd name="connsiteY4" fmla="*/ 0 h 385961"/>
                <a:gd name="connsiteX5" fmla="*/ 1033859 w 1151713"/>
                <a:gd name="connsiteY5" fmla="*/ 1349 h 385961"/>
                <a:gd name="connsiteX6" fmla="*/ 1151714 w 1151713"/>
                <a:gd name="connsiteY6" fmla="*/ 122084 h 385961"/>
                <a:gd name="connsiteX7" fmla="*/ 1151714 w 1151713"/>
                <a:gd name="connsiteY7" fmla="*/ 191357 h 385961"/>
                <a:gd name="connsiteX8" fmla="*/ 965954 w 1151713"/>
                <a:gd name="connsiteY8" fmla="*/ 382021 h 38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1713" h="385961">
                  <a:moveTo>
                    <a:pt x="965954" y="382021"/>
                  </a:moveTo>
                  <a:lnTo>
                    <a:pt x="191922" y="385959"/>
                  </a:lnTo>
                  <a:cubicBezTo>
                    <a:pt x="86080" y="386506"/>
                    <a:pt x="0" y="300279"/>
                    <a:pt x="0" y="193381"/>
                  </a:cubicBezTo>
                  <a:lnTo>
                    <a:pt x="0" y="122795"/>
                  </a:lnTo>
                  <a:cubicBezTo>
                    <a:pt x="0" y="54872"/>
                    <a:pt x="54689" y="-109"/>
                    <a:pt x="122139" y="0"/>
                  </a:cubicBezTo>
                  <a:lnTo>
                    <a:pt x="1033859" y="1349"/>
                  </a:lnTo>
                  <a:cubicBezTo>
                    <a:pt x="1099012" y="1349"/>
                    <a:pt x="1151714" y="55510"/>
                    <a:pt x="1151714" y="122084"/>
                  </a:cubicBezTo>
                  <a:lnTo>
                    <a:pt x="1151714" y="191357"/>
                  </a:lnTo>
                  <a:cubicBezTo>
                    <a:pt x="1151695" y="296086"/>
                    <a:pt x="1068696" y="381474"/>
                    <a:pt x="965954" y="382021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75F09F-3F1F-4D41-82E3-CFB82607A20E}"/>
                </a:ext>
              </a:extLst>
            </p:cNvPr>
            <p:cNvSpPr/>
            <p:nvPr/>
          </p:nvSpPr>
          <p:spPr>
            <a:xfrm>
              <a:off x="2741536" y="2844257"/>
              <a:ext cx="197044" cy="112130"/>
            </a:xfrm>
            <a:custGeom>
              <a:avLst/>
              <a:gdLst>
                <a:gd name="connsiteX0" fmla="*/ 185068 w 197044"/>
                <a:gd name="connsiteY0" fmla="*/ 111748 h 112130"/>
                <a:gd name="connsiteX1" fmla="*/ 197044 w 197044"/>
                <a:gd name="connsiteY1" fmla="*/ 76036 h 112130"/>
                <a:gd name="connsiteX2" fmla="*/ 98695 w 197044"/>
                <a:gd name="connsiteY2" fmla="*/ 0 h 112130"/>
                <a:gd name="connsiteX3" fmla="*/ 0 w 197044"/>
                <a:gd name="connsiteY3" fmla="*/ 76346 h 112130"/>
                <a:gd name="connsiteX4" fmla="*/ 12050 w 197044"/>
                <a:gd name="connsiteY4" fmla="*/ 112131 h 11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44" h="112130">
                  <a:moveTo>
                    <a:pt x="185068" y="111748"/>
                  </a:moveTo>
                  <a:cubicBezTo>
                    <a:pt x="192633" y="101357"/>
                    <a:pt x="196807" y="88888"/>
                    <a:pt x="197044" y="76036"/>
                  </a:cubicBezTo>
                  <a:cubicBezTo>
                    <a:pt x="197044" y="34108"/>
                    <a:pt x="153038" y="-18"/>
                    <a:pt x="98695" y="0"/>
                  </a:cubicBezTo>
                  <a:cubicBezTo>
                    <a:pt x="44353" y="18"/>
                    <a:pt x="0" y="34199"/>
                    <a:pt x="0" y="76346"/>
                  </a:cubicBezTo>
                  <a:cubicBezTo>
                    <a:pt x="219" y="89234"/>
                    <a:pt x="4430" y="101740"/>
                    <a:pt x="12050" y="112131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393DD78-904C-46A9-8331-66C91F57CCEF}"/>
                </a:ext>
              </a:extLst>
            </p:cNvPr>
            <p:cNvSpPr/>
            <p:nvPr/>
          </p:nvSpPr>
          <p:spPr>
            <a:xfrm>
              <a:off x="3235232" y="2844129"/>
              <a:ext cx="193762" cy="111182"/>
            </a:xfrm>
            <a:custGeom>
              <a:avLst/>
              <a:gdLst>
                <a:gd name="connsiteX0" fmla="*/ 181969 w 193762"/>
                <a:gd name="connsiteY0" fmla="*/ 110818 h 111182"/>
                <a:gd name="connsiteX1" fmla="*/ 193763 w 193762"/>
                <a:gd name="connsiteY1" fmla="*/ 75398 h 111182"/>
                <a:gd name="connsiteX2" fmla="*/ 97036 w 193762"/>
                <a:gd name="connsiteY2" fmla="*/ 0 h 111182"/>
                <a:gd name="connsiteX3" fmla="*/ 0 w 193762"/>
                <a:gd name="connsiteY3" fmla="*/ 75708 h 111182"/>
                <a:gd name="connsiteX4" fmla="*/ 11849 w 193762"/>
                <a:gd name="connsiteY4" fmla="*/ 111183 h 11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762" h="111182">
                  <a:moveTo>
                    <a:pt x="181969" y="110818"/>
                  </a:moveTo>
                  <a:cubicBezTo>
                    <a:pt x="189425" y="100482"/>
                    <a:pt x="193526" y="88122"/>
                    <a:pt x="193763" y="75398"/>
                  </a:cubicBezTo>
                  <a:cubicBezTo>
                    <a:pt x="193763" y="33743"/>
                    <a:pt x="150504" y="-18"/>
                    <a:pt x="97036" y="0"/>
                  </a:cubicBezTo>
                  <a:cubicBezTo>
                    <a:pt x="43569" y="18"/>
                    <a:pt x="0" y="33907"/>
                    <a:pt x="0" y="75708"/>
                  </a:cubicBezTo>
                  <a:cubicBezTo>
                    <a:pt x="219" y="88468"/>
                    <a:pt x="4357" y="100846"/>
                    <a:pt x="11849" y="111183"/>
                  </a:cubicBez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410F6DA-99BA-4E97-A8A9-EBCB7321D2A9}"/>
                </a:ext>
              </a:extLst>
            </p:cNvPr>
            <p:cNvSpPr/>
            <p:nvPr/>
          </p:nvSpPr>
          <p:spPr>
            <a:xfrm>
              <a:off x="2206404" y="2721225"/>
              <a:ext cx="101630" cy="427522"/>
            </a:xfrm>
            <a:custGeom>
              <a:avLst/>
              <a:gdLst>
                <a:gd name="connsiteX0" fmla="*/ 101630 w 101630"/>
                <a:gd name="connsiteY0" fmla="*/ 87156 h 427522"/>
                <a:gd name="connsiteX1" fmla="*/ 101630 w 101630"/>
                <a:gd name="connsiteY1" fmla="*/ 340129 h 427522"/>
                <a:gd name="connsiteX2" fmla="*/ 93865 w 101630"/>
                <a:gd name="connsiteY2" fmla="*/ 391847 h 427522"/>
                <a:gd name="connsiteX3" fmla="*/ 52283 w 101630"/>
                <a:gd name="connsiteY3" fmla="*/ 427522 h 427522"/>
                <a:gd name="connsiteX4" fmla="*/ 0 w 101630"/>
                <a:gd name="connsiteY4" fmla="*/ 340549 h 427522"/>
                <a:gd name="connsiteX5" fmla="*/ 0 w 101630"/>
                <a:gd name="connsiteY5" fmla="*/ 87156 h 427522"/>
                <a:gd name="connsiteX6" fmla="*/ 53687 w 101630"/>
                <a:gd name="connsiteY6" fmla="*/ 0 h 427522"/>
                <a:gd name="connsiteX7" fmla="*/ 84823 w 101630"/>
                <a:gd name="connsiteY7" fmla="*/ 16407 h 427522"/>
                <a:gd name="connsiteX8" fmla="*/ 88724 w 101630"/>
                <a:gd name="connsiteY8" fmla="*/ 25704 h 427522"/>
                <a:gd name="connsiteX9" fmla="*/ 101630 w 101630"/>
                <a:gd name="connsiteY9" fmla="*/ 87156 h 4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630" h="427522">
                  <a:moveTo>
                    <a:pt x="101630" y="87156"/>
                  </a:moveTo>
                  <a:lnTo>
                    <a:pt x="101630" y="340129"/>
                  </a:lnTo>
                  <a:cubicBezTo>
                    <a:pt x="101630" y="359434"/>
                    <a:pt x="100500" y="377336"/>
                    <a:pt x="93865" y="391847"/>
                  </a:cubicBezTo>
                  <a:cubicBezTo>
                    <a:pt x="84057" y="413376"/>
                    <a:pt x="70166" y="427431"/>
                    <a:pt x="52283" y="427522"/>
                  </a:cubicBezTo>
                  <a:cubicBezTo>
                    <a:pt x="22331" y="427686"/>
                    <a:pt x="0" y="388802"/>
                    <a:pt x="0" y="340549"/>
                  </a:cubicBezTo>
                  <a:lnTo>
                    <a:pt x="0" y="87156"/>
                  </a:lnTo>
                  <a:cubicBezTo>
                    <a:pt x="0" y="38975"/>
                    <a:pt x="23699" y="-55"/>
                    <a:pt x="53687" y="0"/>
                  </a:cubicBezTo>
                  <a:cubicBezTo>
                    <a:pt x="65408" y="0"/>
                    <a:pt x="75963" y="6070"/>
                    <a:pt x="84823" y="16407"/>
                  </a:cubicBezTo>
                  <a:cubicBezTo>
                    <a:pt x="87247" y="19196"/>
                    <a:pt x="86646" y="22313"/>
                    <a:pt x="88724" y="25704"/>
                  </a:cubicBezTo>
                  <a:cubicBezTo>
                    <a:pt x="98531" y="41363"/>
                    <a:pt x="101630" y="63111"/>
                    <a:pt x="101630" y="87156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2C28983-6FF9-4491-BBFF-7BE5F91CFBB2}"/>
                </a:ext>
              </a:extLst>
            </p:cNvPr>
            <p:cNvSpPr/>
            <p:nvPr/>
          </p:nvSpPr>
          <p:spPr>
            <a:xfrm>
              <a:off x="3825381" y="2724123"/>
              <a:ext cx="102450" cy="415892"/>
            </a:xfrm>
            <a:custGeom>
              <a:avLst/>
              <a:gdLst>
                <a:gd name="connsiteX0" fmla="*/ 51262 w 102450"/>
                <a:gd name="connsiteY0" fmla="*/ 415892 h 415892"/>
                <a:gd name="connsiteX1" fmla="*/ 51262 w 102450"/>
                <a:gd name="connsiteY1" fmla="*/ 415892 h 415892"/>
                <a:gd name="connsiteX2" fmla="*/ 0 w 102450"/>
                <a:gd name="connsiteY2" fmla="*/ 331288 h 415892"/>
                <a:gd name="connsiteX3" fmla="*/ 0 w 102450"/>
                <a:gd name="connsiteY3" fmla="*/ 84768 h 415892"/>
                <a:gd name="connsiteX4" fmla="*/ 51262 w 102450"/>
                <a:gd name="connsiteY4" fmla="*/ 0 h 415892"/>
                <a:gd name="connsiteX5" fmla="*/ 51262 w 102450"/>
                <a:gd name="connsiteY5" fmla="*/ 0 h 415892"/>
                <a:gd name="connsiteX6" fmla="*/ 102451 w 102450"/>
                <a:gd name="connsiteY6" fmla="*/ 84805 h 415892"/>
                <a:gd name="connsiteX7" fmla="*/ 102451 w 102450"/>
                <a:gd name="connsiteY7" fmla="*/ 330905 h 415892"/>
                <a:gd name="connsiteX8" fmla="*/ 51262 w 102450"/>
                <a:gd name="connsiteY8" fmla="*/ 415892 h 41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450" h="415892">
                  <a:moveTo>
                    <a:pt x="51262" y="415892"/>
                  </a:moveTo>
                  <a:lnTo>
                    <a:pt x="51262" y="415892"/>
                  </a:lnTo>
                  <a:cubicBezTo>
                    <a:pt x="22969" y="416038"/>
                    <a:pt x="0" y="378156"/>
                    <a:pt x="0" y="331288"/>
                  </a:cubicBezTo>
                  <a:lnTo>
                    <a:pt x="0" y="84768"/>
                  </a:lnTo>
                  <a:cubicBezTo>
                    <a:pt x="0" y="37900"/>
                    <a:pt x="22969" y="-54"/>
                    <a:pt x="51262" y="0"/>
                  </a:cubicBezTo>
                  <a:lnTo>
                    <a:pt x="51262" y="0"/>
                  </a:lnTo>
                  <a:cubicBezTo>
                    <a:pt x="79536" y="0"/>
                    <a:pt x="102451" y="38009"/>
                    <a:pt x="102451" y="84805"/>
                  </a:cubicBezTo>
                  <a:lnTo>
                    <a:pt x="102451" y="330905"/>
                  </a:lnTo>
                  <a:cubicBezTo>
                    <a:pt x="102451" y="377682"/>
                    <a:pt x="79536" y="415728"/>
                    <a:pt x="51262" y="415892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61AC97-BD8E-4801-9B96-4DBD58AEC4D4}"/>
                </a:ext>
              </a:extLst>
            </p:cNvPr>
            <p:cNvSpPr/>
            <p:nvPr/>
          </p:nvSpPr>
          <p:spPr>
            <a:xfrm>
              <a:off x="2493973" y="3631179"/>
              <a:ext cx="1159103" cy="1090296"/>
            </a:xfrm>
            <a:custGeom>
              <a:avLst/>
              <a:gdLst>
                <a:gd name="connsiteX0" fmla="*/ 1144153 w 1159103"/>
                <a:gd name="connsiteY0" fmla="*/ 439405 h 1090296"/>
                <a:gd name="connsiteX1" fmla="*/ 1142203 w 1159103"/>
                <a:gd name="connsiteY1" fmla="*/ 445877 h 1090296"/>
                <a:gd name="connsiteX2" fmla="*/ 1130189 w 1159103"/>
                <a:gd name="connsiteY2" fmla="*/ 485873 h 1090296"/>
                <a:gd name="connsiteX3" fmla="*/ 1062958 w 1159103"/>
                <a:gd name="connsiteY3" fmla="*/ 709478 h 1090296"/>
                <a:gd name="connsiteX4" fmla="*/ 767838 w 1159103"/>
                <a:gd name="connsiteY4" fmla="*/ 1045742 h 1090296"/>
                <a:gd name="connsiteX5" fmla="*/ 574914 w 1159103"/>
                <a:gd name="connsiteY5" fmla="*/ 1090040 h 1090296"/>
                <a:gd name="connsiteX6" fmla="*/ 105755 w 1159103"/>
                <a:gd name="connsiteY6" fmla="*/ 754122 h 1090296"/>
                <a:gd name="connsiteX7" fmla="*/ 30065 w 1159103"/>
                <a:gd name="connsiteY7" fmla="*/ 510391 h 1090296"/>
                <a:gd name="connsiteX8" fmla="*/ 17578 w 1159103"/>
                <a:gd name="connsiteY8" fmla="*/ 470177 h 1090296"/>
                <a:gd name="connsiteX9" fmla="*/ 15573 w 1159103"/>
                <a:gd name="connsiteY9" fmla="*/ 463669 h 1090296"/>
                <a:gd name="connsiteX10" fmla="*/ 67710 w 1159103"/>
                <a:gd name="connsiteY10" fmla="*/ 152379 h 1090296"/>
                <a:gd name="connsiteX11" fmla="*/ 173624 w 1159103"/>
                <a:gd name="connsiteY11" fmla="*/ 55543 h 1090296"/>
                <a:gd name="connsiteX12" fmla="*/ 345457 w 1159103"/>
                <a:gd name="connsiteY12" fmla="*/ 6651 h 1090296"/>
                <a:gd name="connsiteX13" fmla="*/ 823220 w 1159103"/>
                <a:gd name="connsiteY13" fmla="*/ 34 h 1090296"/>
                <a:gd name="connsiteX14" fmla="*/ 1093912 w 1159103"/>
                <a:gd name="connsiteY14" fmla="*/ 135736 h 1090296"/>
                <a:gd name="connsiteX15" fmla="*/ 1144153 w 1159103"/>
                <a:gd name="connsiteY15" fmla="*/ 439405 h 109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59103" h="1090296">
                  <a:moveTo>
                    <a:pt x="1144153" y="439405"/>
                  </a:moveTo>
                  <a:cubicBezTo>
                    <a:pt x="1143497" y="441538"/>
                    <a:pt x="1142859" y="443744"/>
                    <a:pt x="1142203" y="445877"/>
                  </a:cubicBezTo>
                  <a:lnTo>
                    <a:pt x="1130189" y="485873"/>
                  </a:lnTo>
                  <a:cubicBezTo>
                    <a:pt x="1107821" y="560377"/>
                    <a:pt x="1085417" y="634900"/>
                    <a:pt x="1062958" y="709478"/>
                  </a:cubicBezTo>
                  <a:cubicBezTo>
                    <a:pt x="1016910" y="862716"/>
                    <a:pt x="906785" y="984016"/>
                    <a:pt x="767838" y="1045742"/>
                  </a:cubicBezTo>
                  <a:cubicBezTo>
                    <a:pt x="706988" y="1072813"/>
                    <a:pt x="641470" y="1087853"/>
                    <a:pt x="574914" y="1090040"/>
                  </a:cubicBezTo>
                  <a:cubicBezTo>
                    <a:pt x="360259" y="1097004"/>
                    <a:pt x="170015" y="961120"/>
                    <a:pt x="105755" y="754122"/>
                  </a:cubicBezTo>
                  <a:cubicBezTo>
                    <a:pt x="80562" y="672927"/>
                    <a:pt x="55332" y="591678"/>
                    <a:pt x="30065" y="510391"/>
                  </a:cubicBezTo>
                  <a:lnTo>
                    <a:pt x="17578" y="470177"/>
                  </a:lnTo>
                  <a:cubicBezTo>
                    <a:pt x="16922" y="468026"/>
                    <a:pt x="16247" y="465820"/>
                    <a:pt x="15573" y="463669"/>
                  </a:cubicBezTo>
                  <a:cubicBezTo>
                    <a:pt x="-17095" y="358338"/>
                    <a:pt x="2265" y="242707"/>
                    <a:pt x="67710" y="152379"/>
                  </a:cubicBezTo>
                  <a:cubicBezTo>
                    <a:pt x="96039" y="113204"/>
                    <a:pt x="132079" y="80263"/>
                    <a:pt x="173624" y="55543"/>
                  </a:cubicBezTo>
                  <a:cubicBezTo>
                    <a:pt x="225615" y="24425"/>
                    <a:pt x="284880" y="7563"/>
                    <a:pt x="345457" y="6651"/>
                  </a:cubicBezTo>
                  <a:lnTo>
                    <a:pt x="823220" y="34"/>
                  </a:lnTo>
                  <a:cubicBezTo>
                    <a:pt x="930155" y="-1497"/>
                    <a:pt x="1031148" y="49145"/>
                    <a:pt x="1093912" y="135736"/>
                  </a:cubicBezTo>
                  <a:cubicBezTo>
                    <a:pt x="1156932" y="222217"/>
                    <a:pt x="1175527" y="334913"/>
                    <a:pt x="1144153" y="439405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3AA6C53-415E-4A76-AE99-4D74749363C5}"/>
                </a:ext>
              </a:extLst>
            </p:cNvPr>
            <p:cNvSpPr/>
            <p:nvPr/>
          </p:nvSpPr>
          <p:spPr>
            <a:xfrm>
              <a:off x="2511551" y="4077056"/>
              <a:ext cx="1124642" cy="64514"/>
            </a:xfrm>
            <a:custGeom>
              <a:avLst/>
              <a:gdLst>
                <a:gd name="connsiteX0" fmla="*/ 1124643 w 1124642"/>
                <a:gd name="connsiteY0" fmla="*/ 0 h 64514"/>
                <a:gd name="connsiteX1" fmla="*/ 1112611 w 1124642"/>
                <a:gd name="connsiteY1" fmla="*/ 39996 h 64514"/>
                <a:gd name="connsiteX2" fmla="*/ 12487 w 1124642"/>
                <a:gd name="connsiteY2" fmla="*/ 64515 h 64514"/>
                <a:gd name="connsiteX3" fmla="*/ 0 w 1124642"/>
                <a:gd name="connsiteY3" fmla="*/ 24300 h 64514"/>
                <a:gd name="connsiteX4" fmla="*/ 1124643 w 1124642"/>
                <a:gd name="connsiteY4" fmla="*/ 0 h 6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642" h="64514">
                  <a:moveTo>
                    <a:pt x="1124643" y="0"/>
                  </a:moveTo>
                  <a:lnTo>
                    <a:pt x="1112611" y="39996"/>
                  </a:lnTo>
                  <a:lnTo>
                    <a:pt x="12487" y="64515"/>
                  </a:lnTo>
                  <a:lnTo>
                    <a:pt x="0" y="24300"/>
                  </a:lnTo>
                  <a:lnTo>
                    <a:pt x="1124643" y="0"/>
                  </a:lnTo>
                  <a:close/>
                </a:path>
              </a:pathLst>
            </a:custGeom>
            <a:solidFill>
              <a:srgbClr val="D8DEE8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12B6C3B-A0C8-487A-ABBE-D0A9BDD662CD}"/>
                </a:ext>
              </a:extLst>
            </p:cNvPr>
            <p:cNvSpPr/>
            <p:nvPr/>
          </p:nvSpPr>
          <p:spPr>
            <a:xfrm>
              <a:off x="2206350" y="2301213"/>
              <a:ext cx="1157073" cy="1236815"/>
            </a:xfrm>
            <a:custGeom>
              <a:avLst/>
              <a:gdLst>
                <a:gd name="connsiteX0" fmla="*/ 930716 w 1157073"/>
                <a:gd name="connsiteY0" fmla="*/ 1079378 h 1236815"/>
                <a:gd name="connsiteX1" fmla="*/ 1157074 w 1157073"/>
                <a:gd name="connsiteY1" fmla="*/ 1192986 h 1236815"/>
                <a:gd name="connsiteX2" fmla="*/ 872891 w 1157073"/>
                <a:gd name="connsiteY2" fmla="*/ 1236737 h 1236815"/>
                <a:gd name="connsiteX3" fmla="*/ 96654 w 1157073"/>
                <a:gd name="connsiteY3" fmla="*/ 811840 h 1236815"/>
                <a:gd name="connsiteX4" fmla="*/ 53687 w 1157073"/>
                <a:gd name="connsiteY4" fmla="*/ 847515 h 1236815"/>
                <a:gd name="connsiteX5" fmla="*/ 0 w 1157073"/>
                <a:gd name="connsiteY5" fmla="*/ 760542 h 1236815"/>
                <a:gd name="connsiteX6" fmla="*/ 0 w 1157073"/>
                <a:gd name="connsiteY6" fmla="*/ 507149 h 1236815"/>
                <a:gd name="connsiteX7" fmla="*/ 53687 w 1157073"/>
                <a:gd name="connsiteY7" fmla="*/ 419993 h 1236815"/>
                <a:gd name="connsiteX8" fmla="*/ 84823 w 1157073"/>
                <a:gd name="connsiteY8" fmla="*/ 436400 h 1236815"/>
                <a:gd name="connsiteX9" fmla="*/ 656396 w 1157073"/>
                <a:gd name="connsiteY9" fmla="*/ 0 h 1236815"/>
                <a:gd name="connsiteX10" fmla="*/ 633882 w 1157073"/>
                <a:gd name="connsiteY10" fmla="*/ 351596 h 1236815"/>
                <a:gd name="connsiteX11" fmla="*/ 620100 w 1157073"/>
                <a:gd name="connsiteY11" fmla="*/ 398081 h 1236815"/>
                <a:gd name="connsiteX12" fmla="*/ 610585 w 1157073"/>
                <a:gd name="connsiteY12" fmla="*/ 440374 h 1236815"/>
                <a:gd name="connsiteX13" fmla="*/ 600139 w 1157073"/>
                <a:gd name="connsiteY13" fmla="*/ 547747 h 1236815"/>
                <a:gd name="connsiteX14" fmla="*/ 610639 w 1157073"/>
                <a:gd name="connsiteY14" fmla="*/ 655119 h 1236815"/>
                <a:gd name="connsiteX15" fmla="*/ 612025 w 1157073"/>
                <a:gd name="connsiteY15" fmla="*/ 661427 h 1236815"/>
                <a:gd name="connsiteX16" fmla="*/ 676612 w 1157073"/>
                <a:gd name="connsiteY16" fmla="*/ 825075 h 1236815"/>
                <a:gd name="connsiteX17" fmla="*/ 770422 w 1157073"/>
                <a:gd name="connsiteY17" fmla="*/ 948089 h 1236815"/>
                <a:gd name="connsiteX18" fmla="*/ 930716 w 1157073"/>
                <a:gd name="connsiteY18" fmla="*/ 1079378 h 123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57073" h="1236815">
                  <a:moveTo>
                    <a:pt x="930716" y="1079378"/>
                  </a:moveTo>
                  <a:cubicBezTo>
                    <a:pt x="1001957" y="1125809"/>
                    <a:pt x="1079215" y="1163709"/>
                    <a:pt x="1157074" y="1192986"/>
                  </a:cubicBezTo>
                  <a:cubicBezTo>
                    <a:pt x="1064923" y="1221078"/>
                    <a:pt x="969217" y="1235826"/>
                    <a:pt x="872891" y="1236737"/>
                  </a:cubicBezTo>
                  <a:cubicBezTo>
                    <a:pt x="514460" y="1241112"/>
                    <a:pt x="206743" y="1063300"/>
                    <a:pt x="96654" y="811840"/>
                  </a:cubicBezTo>
                  <a:cubicBezTo>
                    <a:pt x="86846" y="833369"/>
                    <a:pt x="71551" y="847406"/>
                    <a:pt x="53687" y="847515"/>
                  </a:cubicBezTo>
                  <a:cubicBezTo>
                    <a:pt x="23735" y="847679"/>
                    <a:pt x="0" y="808796"/>
                    <a:pt x="0" y="760542"/>
                  </a:cubicBezTo>
                  <a:lnTo>
                    <a:pt x="0" y="507149"/>
                  </a:lnTo>
                  <a:cubicBezTo>
                    <a:pt x="0" y="458968"/>
                    <a:pt x="23699" y="419939"/>
                    <a:pt x="53687" y="419993"/>
                  </a:cubicBezTo>
                  <a:cubicBezTo>
                    <a:pt x="65408" y="419993"/>
                    <a:pt x="75963" y="426064"/>
                    <a:pt x="84823" y="436400"/>
                  </a:cubicBezTo>
                  <a:cubicBezTo>
                    <a:pt x="162919" y="222839"/>
                    <a:pt x="381474" y="56439"/>
                    <a:pt x="656396" y="0"/>
                  </a:cubicBezTo>
                  <a:cubicBezTo>
                    <a:pt x="682391" y="92789"/>
                    <a:pt x="681589" y="208274"/>
                    <a:pt x="633882" y="351596"/>
                  </a:cubicBezTo>
                  <a:cubicBezTo>
                    <a:pt x="628650" y="367291"/>
                    <a:pt x="624093" y="382786"/>
                    <a:pt x="620100" y="398081"/>
                  </a:cubicBezTo>
                  <a:cubicBezTo>
                    <a:pt x="616454" y="412300"/>
                    <a:pt x="613246" y="426410"/>
                    <a:pt x="610585" y="440374"/>
                  </a:cubicBezTo>
                  <a:cubicBezTo>
                    <a:pt x="603803" y="475758"/>
                    <a:pt x="600303" y="511707"/>
                    <a:pt x="600139" y="547747"/>
                  </a:cubicBezTo>
                  <a:cubicBezTo>
                    <a:pt x="600011" y="583805"/>
                    <a:pt x="603530" y="619772"/>
                    <a:pt x="610639" y="655119"/>
                  </a:cubicBezTo>
                  <a:cubicBezTo>
                    <a:pt x="611113" y="657252"/>
                    <a:pt x="611496" y="659349"/>
                    <a:pt x="612025" y="661427"/>
                  </a:cubicBezTo>
                  <a:cubicBezTo>
                    <a:pt x="624585" y="719106"/>
                    <a:pt x="646388" y="774360"/>
                    <a:pt x="676612" y="825075"/>
                  </a:cubicBezTo>
                  <a:cubicBezTo>
                    <a:pt x="703064" y="869537"/>
                    <a:pt x="734528" y="910827"/>
                    <a:pt x="770422" y="948089"/>
                  </a:cubicBezTo>
                  <a:cubicBezTo>
                    <a:pt x="817692" y="997345"/>
                    <a:pt x="872089" y="1041242"/>
                    <a:pt x="930716" y="1079378"/>
                  </a:cubicBezTo>
                  <a:close/>
                </a:path>
              </a:pathLst>
            </a:custGeom>
            <a:solidFill>
              <a:srgbClr val="D8DEE8">
                <a:alpha val="3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52B2B0F-CC17-47CB-B7F7-6D618C20F3E3}"/>
                </a:ext>
              </a:extLst>
            </p:cNvPr>
            <p:cNvSpPr/>
            <p:nvPr/>
          </p:nvSpPr>
          <p:spPr>
            <a:xfrm>
              <a:off x="2493973" y="3686722"/>
              <a:ext cx="805904" cy="1034753"/>
            </a:xfrm>
            <a:custGeom>
              <a:avLst/>
              <a:gdLst>
                <a:gd name="connsiteX0" fmla="*/ 767838 w 805904"/>
                <a:gd name="connsiteY0" fmla="*/ 990199 h 1034753"/>
                <a:gd name="connsiteX1" fmla="*/ 574914 w 805904"/>
                <a:gd name="connsiteY1" fmla="*/ 1034497 h 1034753"/>
                <a:gd name="connsiteX2" fmla="*/ 105755 w 805904"/>
                <a:gd name="connsiteY2" fmla="*/ 698579 h 1034753"/>
                <a:gd name="connsiteX3" fmla="*/ 30065 w 805904"/>
                <a:gd name="connsiteY3" fmla="*/ 454848 h 1034753"/>
                <a:gd name="connsiteX4" fmla="*/ 17578 w 805904"/>
                <a:gd name="connsiteY4" fmla="*/ 414634 h 1034753"/>
                <a:gd name="connsiteX5" fmla="*/ 15573 w 805904"/>
                <a:gd name="connsiteY5" fmla="*/ 408126 h 1034753"/>
                <a:gd name="connsiteX6" fmla="*/ 67710 w 805904"/>
                <a:gd name="connsiteY6" fmla="*/ 96836 h 1034753"/>
                <a:gd name="connsiteX7" fmla="*/ 173624 w 805904"/>
                <a:gd name="connsiteY7" fmla="*/ 0 h 1034753"/>
                <a:gd name="connsiteX8" fmla="*/ 317638 w 805904"/>
                <a:gd name="connsiteY8" fmla="*/ 408144 h 1034753"/>
                <a:gd name="connsiteX9" fmla="*/ 362410 w 805904"/>
                <a:gd name="connsiteY9" fmla="*/ 447448 h 1034753"/>
                <a:gd name="connsiteX10" fmla="*/ 509560 w 805904"/>
                <a:gd name="connsiteY10" fmla="*/ 547929 h 1034753"/>
                <a:gd name="connsiteX11" fmla="*/ 767838 w 805904"/>
                <a:gd name="connsiteY11" fmla="*/ 990199 h 103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5904" h="1034753">
                  <a:moveTo>
                    <a:pt x="767838" y="990199"/>
                  </a:moveTo>
                  <a:cubicBezTo>
                    <a:pt x="706988" y="1017270"/>
                    <a:pt x="641470" y="1032310"/>
                    <a:pt x="574914" y="1034497"/>
                  </a:cubicBezTo>
                  <a:cubicBezTo>
                    <a:pt x="360259" y="1041461"/>
                    <a:pt x="170015" y="905577"/>
                    <a:pt x="105755" y="698579"/>
                  </a:cubicBezTo>
                  <a:cubicBezTo>
                    <a:pt x="80562" y="617384"/>
                    <a:pt x="55332" y="536135"/>
                    <a:pt x="30065" y="454848"/>
                  </a:cubicBezTo>
                  <a:lnTo>
                    <a:pt x="17578" y="414634"/>
                  </a:lnTo>
                  <a:cubicBezTo>
                    <a:pt x="16922" y="412483"/>
                    <a:pt x="16247" y="410277"/>
                    <a:pt x="15573" y="408126"/>
                  </a:cubicBezTo>
                  <a:cubicBezTo>
                    <a:pt x="-17095" y="302795"/>
                    <a:pt x="2265" y="187164"/>
                    <a:pt x="67710" y="96836"/>
                  </a:cubicBezTo>
                  <a:cubicBezTo>
                    <a:pt x="96039" y="57661"/>
                    <a:pt x="132079" y="24720"/>
                    <a:pt x="173624" y="0"/>
                  </a:cubicBezTo>
                  <a:cubicBezTo>
                    <a:pt x="175976" y="118493"/>
                    <a:pt x="153845" y="252354"/>
                    <a:pt x="317638" y="408144"/>
                  </a:cubicBezTo>
                  <a:cubicBezTo>
                    <a:pt x="331256" y="421160"/>
                    <a:pt x="346168" y="434267"/>
                    <a:pt x="362410" y="447448"/>
                  </a:cubicBezTo>
                  <a:cubicBezTo>
                    <a:pt x="402516" y="480078"/>
                    <a:pt x="450934" y="513548"/>
                    <a:pt x="509560" y="547929"/>
                  </a:cubicBezTo>
                  <a:cubicBezTo>
                    <a:pt x="790024" y="712233"/>
                    <a:pt x="859588" y="874787"/>
                    <a:pt x="767838" y="990199"/>
                  </a:cubicBezTo>
                  <a:close/>
                </a:path>
              </a:pathLst>
            </a:custGeom>
            <a:solidFill>
              <a:srgbClr val="D8DEE8">
                <a:alpha val="3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34262CA-0598-46A9-8E45-5226BBC5E5D5}"/>
                </a:ext>
              </a:extLst>
            </p:cNvPr>
            <p:cNvSpPr/>
            <p:nvPr/>
          </p:nvSpPr>
          <p:spPr>
            <a:xfrm>
              <a:off x="1151556" y="4200754"/>
              <a:ext cx="1256329" cy="1371590"/>
            </a:xfrm>
            <a:custGeom>
              <a:avLst/>
              <a:gdLst>
                <a:gd name="connsiteX0" fmla="*/ 1031934 w 1256329"/>
                <a:gd name="connsiteY0" fmla="*/ 1072278 h 1371590"/>
                <a:gd name="connsiteX1" fmla="*/ 1167234 w 1256329"/>
                <a:gd name="connsiteY1" fmla="*/ 1034943 h 1371590"/>
                <a:gd name="connsiteX2" fmla="*/ 1132598 w 1256329"/>
                <a:gd name="connsiteY2" fmla="*/ 886936 h 1371590"/>
                <a:gd name="connsiteX3" fmla="*/ 1125179 w 1256329"/>
                <a:gd name="connsiteY3" fmla="*/ 882653 h 1371590"/>
                <a:gd name="connsiteX4" fmla="*/ 1147893 w 1256329"/>
                <a:gd name="connsiteY4" fmla="*/ 794585 h 1371590"/>
                <a:gd name="connsiteX5" fmla="*/ 1156169 w 1256329"/>
                <a:gd name="connsiteY5" fmla="*/ 795150 h 1371590"/>
                <a:gd name="connsiteX6" fmla="*/ 1256323 w 1256329"/>
                <a:gd name="connsiteY6" fmla="*/ 688343 h 1371590"/>
                <a:gd name="connsiteX7" fmla="*/ 1158484 w 1256329"/>
                <a:gd name="connsiteY7" fmla="*/ 579257 h 1371590"/>
                <a:gd name="connsiteX8" fmla="*/ 1150025 w 1256329"/>
                <a:gd name="connsiteY8" fmla="*/ 579639 h 1371590"/>
                <a:gd name="connsiteX9" fmla="*/ 1129298 w 1256329"/>
                <a:gd name="connsiteY9" fmla="*/ 491098 h 1371590"/>
                <a:gd name="connsiteX10" fmla="*/ 1136882 w 1256329"/>
                <a:gd name="connsiteY10" fmla="*/ 486960 h 1371590"/>
                <a:gd name="connsiteX11" fmla="*/ 1174636 w 1256329"/>
                <a:gd name="connsiteY11" fmla="*/ 339828 h 1371590"/>
                <a:gd name="connsiteX12" fmla="*/ 1040192 w 1256329"/>
                <a:gd name="connsiteY12" fmla="*/ 299395 h 1371590"/>
                <a:gd name="connsiteX13" fmla="*/ 1033192 w 1256329"/>
                <a:gd name="connsiteY13" fmla="*/ 304262 h 1371590"/>
                <a:gd name="connsiteX14" fmla="*/ 974857 w 1256329"/>
                <a:gd name="connsiteY14" fmla="*/ 239364 h 1371590"/>
                <a:gd name="connsiteX15" fmla="*/ 979469 w 1256329"/>
                <a:gd name="connsiteY15" fmla="*/ 231726 h 1371590"/>
                <a:gd name="connsiteX16" fmla="*/ 995875 w 1256329"/>
                <a:gd name="connsiteY16" fmla="*/ 95569 h 1371590"/>
                <a:gd name="connsiteX17" fmla="*/ 810462 w 1256329"/>
                <a:gd name="connsiteY17" fmla="*/ 123259 h 1371590"/>
                <a:gd name="connsiteX18" fmla="*/ 806579 w 1256329"/>
                <a:gd name="connsiteY18" fmla="*/ 131372 h 1371590"/>
                <a:gd name="connsiteX19" fmla="*/ 726696 w 1256329"/>
                <a:gd name="connsiteY19" fmla="*/ 107327 h 1371590"/>
                <a:gd name="connsiteX20" fmla="*/ 727207 w 1256329"/>
                <a:gd name="connsiteY20" fmla="*/ 98340 h 1371590"/>
                <a:gd name="connsiteX21" fmla="*/ 691477 w 1256329"/>
                <a:gd name="connsiteY21" fmla="*/ 2324 h 1371590"/>
                <a:gd name="connsiteX22" fmla="*/ 532094 w 1256329"/>
                <a:gd name="connsiteY22" fmla="*/ 97501 h 1371590"/>
                <a:gd name="connsiteX23" fmla="*/ 532404 w 1256329"/>
                <a:gd name="connsiteY23" fmla="*/ 106616 h 1371590"/>
                <a:gd name="connsiteX24" fmla="*/ 452577 w 1256329"/>
                <a:gd name="connsiteY24" fmla="*/ 129731 h 1371590"/>
                <a:gd name="connsiteX25" fmla="*/ 448931 w 1256329"/>
                <a:gd name="connsiteY25" fmla="*/ 121564 h 1371590"/>
                <a:gd name="connsiteX26" fmla="*/ 316893 w 1256329"/>
                <a:gd name="connsiteY26" fmla="*/ 81860 h 1371590"/>
                <a:gd name="connsiteX27" fmla="*/ 279887 w 1256329"/>
                <a:gd name="connsiteY27" fmla="*/ 227533 h 1371590"/>
                <a:gd name="connsiteX28" fmla="*/ 284208 w 1256329"/>
                <a:gd name="connsiteY28" fmla="*/ 235080 h 1371590"/>
                <a:gd name="connsiteX29" fmla="*/ 225617 w 1256329"/>
                <a:gd name="connsiteY29" fmla="*/ 298775 h 1371590"/>
                <a:gd name="connsiteX30" fmla="*/ 218781 w 1256329"/>
                <a:gd name="connsiteY30" fmla="*/ 293816 h 1371590"/>
                <a:gd name="connsiteX31" fmla="*/ 86653 w 1256329"/>
                <a:gd name="connsiteY31" fmla="*/ 331898 h 1371590"/>
                <a:gd name="connsiteX32" fmla="*/ 120305 w 1256329"/>
                <a:gd name="connsiteY32" fmla="*/ 477735 h 1371590"/>
                <a:gd name="connsiteX33" fmla="*/ 127596 w 1256329"/>
                <a:gd name="connsiteY33" fmla="*/ 481928 h 1371590"/>
                <a:gd name="connsiteX34" fmla="*/ 105411 w 1256329"/>
                <a:gd name="connsiteY34" fmla="*/ 568957 h 1371590"/>
                <a:gd name="connsiteX35" fmla="*/ 97353 w 1256329"/>
                <a:gd name="connsiteY35" fmla="*/ 568428 h 1371590"/>
                <a:gd name="connsiteX36" fmla="*/ 7 w 1256329"/>
                <a:gd name="connsiteY36" fmla="*/ 673850 h 1371590"/>
                <a:gd name="connsiteX37" fmla="*/ 95002 w 1256329"/>
                <a:gd name="connsiteY37" fmla="*/ 781496 h 1371590"/>
                <a:gd name="connsiteX38" fmla="*/ 103242 w 1256329"/>
                <a:gd name="connsiteY38" fmla="*/ 781132 h 1371590"/>
                <a:gd name="connsiteX39" fmla="*/ 123422 w 1256329"/>
                <a:gd name="connsiteY39" fmla="*/ 868634 h 1371590"/>
                <a:gd name="connsiteX40" fmla="*/ 116130 w 1256329"/>
                <a:gd name="connsiteY40" fmla="*/ 872681 h 1371590"/>
                <a:gd name="connsiteX41" fmla="*/ 79124 w 1256329"/>
                <a:gd name="connsiteY41" fmla="*/ 1017698 h 1371590"/>
                <a:gd name="connsiteX42" fmla="*/ 242115 w 1256329"/>
                <a:gd name="connsiteY42" fmla="*/ 1073007 h 1371590"/>
                <a:gd name="connsiteX43" fmla="*/ 217268 w 1256329"/>
                <a:gd name="connsiteY43" fmla="*/ 1054103 h 1371590"/>
                <a:gd name="connsiteX44" fmla="*/ 274600 w 1256329"/>
                <a:gd name="connsiteY44" fmla="*/ 1119000 h 1371590"/>
                <a:gd name="connsiteX45" fmla="*/ 270061 w 1256329"/>
                <a:gd name="connsiteY45" fmla="*/ 1126548 h 1371590"/>
                <a:gd name="connsiteX46" fmla="*/ 303877 w 1256329"/>
                <a:gd name="connsiteY46" fmla="*/ 1273096 h 1371590"/>
                <a:gd name="connsiteX47" fmla="*/ 436772 w 1256329"/>
                <a:gd name="connsiteY47" fmla="*/ 1236436 h 1371590"/>
                <a:gd name="connsiteX48" fmla="*/ 440618 w 1256329"/>
                <a:gd name="connsiteY48" fmla="*/ 1228433 h 1371590"/>
                <a:gd name="connsiteX49" fmla="*/ 519990 w 1256329"/>
                <a:gd name="connsiteY49" fmla="*/ 1253499 h 1371590"/>
                <a:gd name="connsiteX50" fmla="*/ 519480 w 1256329"/>
                <a:gd name="connsiteY50" fmla="*/ 1262468 h 1371590"/>
                <a:gd name="connsiteX51" fmla="*/ 615769 w 1256329"/>
                <a:gd name="connsiteY51" fmla="*/ 1371572 h 1371590"/>
                <a:gd name="connsiteX52" fmla="*/ 714610 w 1256329"/>
                <a:gd name="connsiteY52" fmla="*/ 1266132 h 1371590"/>
                <a:gd name="connsiteX53" fmla="*/ 714282 w 1256329"/>
                <a:gd name="connsiteY53" fmla="*/ 1257017 h 1371590"/>
                <a:gd name="connsiteX54" fmla="*/ 794675 w 1256329"/>
                <a:gd name="connsiteY54" fmla="*/ 1234941 h 1371590"/>
                <a:gd name="connsiteX55" fmla="*/ 798321 w 1256329"/>
                <a:gd name="connsiteY55" fmla="*/ 1243199 h 1371590"/>
                <a:gd name="connsiteX56" fmla="*/ 931999 w 1256329"/>
                <a:gd name="connsiteY56" fmla="*/ 1285127 h 1371590"/>
                <a:gd name="connsiteX57" fmla="*/ 969606 w 1256329"/>
                <a:gd name="connsiteY57" fmla="*/ 1138652 h 1371590"/>
                <a:gd name="connsiteX58" fmla="*/ 965195 w 1256329"/>
                <a:gd name="connsiteY58" fmla="*/ 1130995 h 1371590"/>
                <a:gd name="connsiteX59" fmla="*/ 1024861 w 1256329"/>
                <a:gd name="connsiteY59" fmla="*/ 1067301 h 1371590"/>
                <a:gd name="connsiteX60" fmla="*/ 1031934 w 1256329"/>
                <a:gd name="connsiteY60" fmla="*/ 1072278 h 1371590"/>
                <a:gd name="connsiteX61" fmla="*/ 442860 w 1256329"/>
                <a:gd name="connsiteY61" fmla="*/ 1015456 h 1371590"/>
                <a:gd name="connsiteX62" fmla="*/ 319755 w 1256329"/>
                <a:gd name="connsiteY62" fmla="*/ 483569 h 1371590"/>
                <a:gd name="connsiteX63" fmla="*/ 804391 w 1256329"/>
                <a:gd name="connsiteY63" fmla="*/ 345187 h 1371590"/>
                <a:gd name="connsiteX64" fmla="*/ 929100 w 1256329"/>
                <a:gd name="connsiteY64" fmla="*/ 880010 h 1371590"/>
                <a:gd name="connsiteX65" fmla="*/ 442860 w 1256329"/>
                <a:gd name="connsiteY65" fmla="*/ 1015456 h 137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56329" h="1371590">
                  <a:moveTo>
                    <a:pt x="1031934" y="1072278"/>
                  </a:moveTo>
                  <a:cubicBezTo>
                    <a:pt x="1078784" y="1102831"/>
                    <a:pt x="1139379" y="1086150"/>
                    <a:pt x="1167234" y="1034943"/>
                  </a:cubicBezTo>
                  <a:cubicBezTo>
                    <a:pt x="1195089" y="983736"/>
                    <a:pt x="1179594" y="917417"/>
                    <a:pt x="1132598" y="886936"/>
                  </a:cubicBezTo>
                  <a:cubicBezTo>
                    <a:pt x="1130155" y="885369"/>
                    <a:pt x="1127676" y="883983"/>
                    <a:pt x="1125179" y="882653"/>
                  </a:cubicBezTo>
                  <a:cubicBezTo>
                    <a:pt x="1134877" y="853886"/>
                    <a:pt x="1142479" y="824446"/>
                    <a:pt x="1147893" y="794585"/>
                  </a:cubicBezTo>
                  <a:cubicBezTo>
                    <a:pt x="1150627" y="794877"/>
                    <a:pt x="1153362" y="795114"/>
                    <a:pt x="1156169" y="795150"/>
                  </a:cubicBezTo>
                  <a:cubicBezTo>
                    <a:pt x="1210858" y="795861"/>
                    <a:pt x="1255685" y="748045"/>
                    <a:pt x="1256323" y="688343"/>
                  </a:cubicBezTo>
                  <a:cubicBezTo>
                    <a:pt x="1256961" y="628640"/>
                    <a:pt x="1213119" y="579821"/>
                    <a:pt x="1158484" y="579257"/>
                  </a:cubicBezTo>
                  <a:cubicBezTo>
                    <a:pt x="1155640" y="579257"/>
                    <a:pt x="1152815" y="579402"/>
                    <a:pt x="1150025" y="579639"/>
                  </a:cubicBezTo>
                  <a:cubicBezTo>
                    <a:pt x="1145249" y="549669"/>
                    <a:pt x="1138322" y="520083"/>
                    <a:pt x="1129298" y="491098"/>
                  </a:cubicBezTo>
                  <a:cubicBezTo>
                    <a:pt x="1131851" y="489822"/>
                    <a:pt x="1134384" y="488491"/>
                    <a:pt x="1136882" y="486960"/>
                  </a:cubicBezTo>
                  <a:cubicBezTo>
                    <a:pt x="1184480" y="457574"/>
                    <a:pt x="1201397" y="391673"/>
                    <a:pt x="1174636" y="339828"/>
                  </a:cubicBezTo>
                  <a:cubicBezTo>
                    <a:pt x="1147874" y="287983"/>
                    <a:pt x="1087680" y="269935"/>
                    <a:pt x="1040192" y="299395"/>
                  </a:cubicBezTo>
                  <a:cubicBezTo>
                    <a:pt x="1037767" y="300907"/>
                    <a:pt x="1035470" y="302567"/>
                    <a:pt x="1033192" y="304262"/>
                  </a:cubicBezTo>
                  <a:cubicBezTo>
                    <a:pt x="1015472" y="281129"/>
                    <a:pt x="995967" y="259435"/>
                    <a:pt x="974857" y="239364"/>
                  </a:cubicBezTo>
                  <a:cubicBezTo>
                    <a:pt x="976461" y="236903"/>
                    <a:pt x="978047" y="234387"/>
                    <a:pt x="979469" y="231726"/>
                  </a:cubicBezTo>
                  <a:cubicBezTo>
                    <a:pt x="1007214" y="180373"/>
                    <a:pt x="1043145" y="124773"/>
                    <a:pt x="995875" y="95569"/>
                  </a:cubicBezTo>
                  <a:cubicBezTo>
                    <a:pt x="886935" y="28119"/>
                    <a:pt x="838098" y="71980"/>
                    <a:pt x="810462" y="123259"/>
                  </a:cubicBezTo>
                  <a:cubicBezTo>
                    <a:pt x="809040" y="125921"/>
                    <a:pt x="807782" y="128728"/>
                    <a:pt x="806579" y="131372"/>
                  </a:cubicBezTo>
                  <a:cubicBezTo>
                    <a:pt x="780674" y="121108"/>
                    <a:pt x="753950" y="113051"/>
                    <a:pt x="726696" y="107327"/>
                  </a:cubicBezTo>
                  <a:cubicBezTo>
                    <a:pt x="726951" y="104356"/>
                    <a:pt x="727170" y="101384"/>
                    <a:pt x="727207" y="98340"/>
                  </a:cubicBezTo>
                  <a:cubicBezTo>
                    <a:pt x="727845" y="39057"/>
                    <a:pt x="745436" y="8668"/>
                    <a:pt x="691477" y="2324"/>
                  </a:cubicBezTo>
                  <a:cubicBezTo>
                    <a:pt x="573932" y="-11494"/>
                    <a:pt x="532732" y="38364"/>
                    <a:pt x="532094" y="97501"/>
                  </a:cubicBezTo>
                  <a:cubicBezTo>
                    <a:pt x="532094" y="100582"/>
                    <a:pt x="532204" y="103626"/>
                    <a:pt x="532404" y="106616"/>
                  </a:cubicBezTo>
                  <a:cubicBezTo>
                    <a:pt x="505187" y="112085"/>
                    <a:pt x="478499" y="119814"/>
                    <a:pt x="452577" y="129731"/>
                  </a:cubicBezTo>
                  <a:cubicBezTo>
                    <a:pt x="451428" y="126978"/>
                    <a:pt x="450243" y="124262"/>
                    <a:pt x="448931" y="121564"/>
                  </a:cubicBezTo>
                  <a:cubicBezTo>
                    <a:pt x="422680" y="70284"/>
                    <a:pt x="363543" y="52547"/>
                    <a:pt x="316893" y="81860"/>
                  </a:cubicBezTo>
                  <a:cubicBezTo>
                    <a:pt x="270244" y="111173"/>
                    <a:pt x="253746" y="176326"/>
                    <a:pt x="279887" y="227533"/>
                  </a:cubicBezTo>
                  <a:cubicBezTo>
                    <a:pt x="281236" y="230158"/>
                    <a:pt x="282713" y="232637"/>
                    <a:pt x="284208" y="235080"/>
                  </a:cubicBezTo>
                  <a:cubicBezTo>
                    <a:pt x="263050" y="254750"/>
                    <a:pt x="243461" y="276042"/>
                    <a:pt x="225617" y="298775"/>
                  </a:cubicBezTo>
                  <a:cubicBezTo>
                    <a:pt x="223393" y="296952"/>
                    <a:pt x="221151" y="295348"/>
                    <a:pt x="218781" y="293816"/>
                  </a:cubicBezTo>
                  <a:cubicBezTo>
                    <a:pt x="172934" y="264065"/>
                    <a:pt x="113797" y="281147"/>
                    <a:pt x="86653" y="331898"/>
                  </a:cubicBezTo>
                  <a:cubicBezTo>
                    <a:pt x="59509" y="382649"/>
                    <a:pt x="74566" y="447875"/>
                    <a:pt x="120305" y="477735"/>
                  </a:cubicBezTo>
                  <a:cubicBezTo>
                    <a:pt x="122674" y="479285"/>
                    <a:pt x="125099" y="480634"/>
                    <a:pt x="127596" y="481928"/>
                  </a:cubicBezTo>
                  <a:cubicBezTo>
                    <a:pt x="118119" y="510367"/>
                    <a:pt x="110705" y="539443"/>
                    <a:pt x="105411" y="568957"/>
                  </a:cubicBezTo>
                  <a:cubicBezTo>
                    <a:pt x="102749" y="568683"/>
                    <a:pt x="100070" y="568446"/>
                    <a:pt x="97353" y="568428"/>
                  </a:cubicBezTo>
                  <a:cubicBezTo>
                    <a:pt x="44196" y="567881"/>
                    <a:pt x="645" y="615078"/>
                    <a:pt x="7" y="673850"/>
                  </a:cubicBezTo>
                  <a:cubicBezTo>
                    <a:pt x="-631" y="732623"/>
                    <a:pt x="41935" y="780803"/>
                    <a:pt x="95002" y="781496"/>
                  </a:cubicBezTo>
                  <a:cubicBezTo>
                    <a:pt x="97791" y="781496"/>
                    <a:pt x="100471" y="781350"/>
                    <a:pt x="103242" y="781132"/>
                  </a:cubicBezTo>
                  <a:cubicBezTo>
                    <a:pt x="107890" y="810737"/>
                    <a:pt x="114633" y="839977"/>
                    <a:pt x="123422" y="868634"/>
                  </a:cubicBezTo>
                  <a:cubicBezTo>
                    <a:pt x="120924" y="869874"/>
                    <a:pt x="118463" y="871186"/>
                    <a:pt x="116130" y="872681"/>
                  </a:cubicBezTo>
                  <a:cubicBezTo>
                    <a:pt x="69571" y="901448"/>
                    <a:pt x="53165" y="966345"/>
                    <a:pt x="79124" y="1017698"/>
                  </a:cubicBezTo>
                  <a:cubicBezTo>
                    <a:pt x="105083" y="1069051"/>
                    <a:pt x="195593" y="1101700"/>
                    <a:pt x="242115" y="1073007"/>
                  </a:cubicBezTo>
                  <a:cubicBezTo>
                    <a:pt x="244503" y="1071530"/>
                    <a:pt x="215044" y="1055762"/>
                    <a:pt x="217268" y="1054103"/>
                  </a:cubicBezTo>
                  <a:cubicBezTo>
                    <a:pt x="234672" y="1077181"/>
                    <a:pt x="253840" y="1098875"/>
                    <a:pt x="274600" y="1119000"/>
                  </a:cubicBezTo>
                  <a:cubicBezTo>
                    <a:pt x="273014" y="1121443"/>
                    <a:pt x="271465" y="1123922"/>
                    <a:pt x="270061" y="1126548"/>
                  </a:cubicBezTo>
                  <a:cubicBezTo>
                    <a:pt x="242717" y="1177135"/>
                    <a:pt x="257920" y="1242725"/>
                    <a:pt x="303877" y="1273096"/>
                  </a:cubicBezTo>
                  <a:cubicBezTo>
                    <a:pt x="349834" y="1303466"/>
                    <a:pt x="409409" y="1287114"/>
                    <a:pt x="436772" y="1236436"/>
                  </a:cubicBezTo>
                  <a:cubicBezTo>
                    <a:pt x="438193" y="1233811"/>
                    <a:pt x="439433" y="1231131"/>
                    <a:pt x="440618" y="1228433"/>
                  </a:cubicBezTo>
                  <a:cubicBezTo>
                    <a:pt x="466322" y="1239024"/>
                    <a:pt x="492864" y="1247410"/>
                    <a:pt x="519990" y="1253499"/>
                  </a:cubicBezTo>
                  <a:cubicBezTo>
                    <a:pt x="519735" y="1256452"/>
                    <a:pt x="519516" y="1259442"/>
                    <a:pt x="519480" y="1262468"/>
                  </a:cubicBezTo>
                  <a:cubicBezTo>
                    <a:pt x="518823" y="1321641"/>
                    <a:pt x="561918" y="1370478"/>
                    <a:pt x="615769" y="1371572"/>
                  </a:cubicBezTo>
                  <a:cubicBezTo>
                    <a:pt x="669619" y="1372666"/>
                    <a:pt x="713972" y="1325451"/>
                    <a:pt x="714610" y="1266132"/>
                  </a:cubicBezTo>
                  <a:cubicBezTo>
                    <a:pt x="714610" y="1263033"/>
                    <a:pt x="714501" y="1259989"/>
                    <a:pt x="714282" y="1257017"/>
                  </a:cubicBezTo>
                  <a:cubicBezTo>
                    <a:pt x="741645" y="1251931"/>
                    <a:pt x="768552" y="1244548"/>
                    <a:pt x="794675" y="1234941"/>
                  </a:cubicBezTo>
                  <a:cubicBezTo>
                    <a:pt x="795823" y="1237712"/>
                    <a:pt x="797026" y="1240410"/>
                    <a:pt x="798321" y="1243199"/>
                  </a:cubicBezTo>
                  <a:cubicBezTo>
                    <a:pt x="824845" y="1295135"/>
                    <a:pt x="884675" y="1313930"/>
                    <a:pt x="931999" y="1285127"/>
                  </a:cubicBezTo>
                  <a:cubicBezTo>
                    <a:pt x="979323" y="1256324"/>
                    <a:pt x="996240" y="1190661"/>
                    <a:pt x="969606" y="1138652"/>
                  </a:cubicBezTo>
                  <a:cubicBezTo>
                    <a:pt x="968239" y="1135990"/>
                    <a:pt x="966726" y="1133474"/>
                    <a:pt x="965195" y="1130995"/>
                  </a:cubicBezTo>
                  <a:cubicBezTo>
                    <a:pt x="986724" y="1111362"/>
                    <a:pt x="1006668" y="1090070"/>
                    <a:pt x="1024861" y="1067301"/>
                  </a:cubicBezTo>
                  <a:cubicBezTo>
                    <a:pt x="1027212" y="1068960"/>
                    <a:pt x="1029509" y="1070692"/>
                    <a:pt x="1031934" y="1072278"/>
                  </a:cubicBezTo>
                  <a:close/>
                  <a:moveTo>
                    <a:pt x="442860" y="1015456"/>
                  </a:moveTo>
                  <a:cubicBezTo>
                    <a:pt x="275694" y="905731"/>
                    <a:pt x="220768" y="667962"/>
                    <a:pt x="319755" y="483569"/>
                  </a:cubicBezTo>
                  <a:cubicBezTo>
                    <a:pt x="418961" y="298756"/>
                    <a:pt x="635748" y="236429"/>
                    <a:pt x="804391" y="345187"/>
                  </a:cubicBezTo>
                  <a:cubicBezTo>
                    <a:pt x="973763" y="454402"/>
                    <a:pt x="1029801" y="694212"/>
                    <a:pt x="929100" y="880010"/>
                  </a:cubicBezTo>
                  <a:cubicBezTo>
                    <a:pt x="828618" y="1065369"/>
                    <a:pt x="610737" y="1125636"/>
                    <a:pt x="442860" y="1015456"/>
                  </a:cubicBezTo>
                  <a:close/>
                </a:path>
              </a:pathLst>
            </a:custGeom>
            <a:solidFill>
              <a:srgbClr val="31194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F2097C5-7A27-4FCD-8BE5-AB26D6AF10E0}"/>
                </a:ext>
              </a:extLst>
            </p:cNvPr>
            <p:cNvSpPr/>
            <p:nvPr/>
          </p:nvSpPr>
          <p:spPr>
            <a:xfrm>
              <a:off x="1632662" y="4343847"/>
              <a:ext cx="775259" cy="1238389"/>
            </a:xfrm>
            <a:custGeom>
              <a:avLst/>
              <a:gdLst>
                <a:gd name="connsiteX0" fmla="*/ 675099 w 775259"/>
                <a:gd name="connsiteY0" fmla="*/ 652057 h 1238389"/>
                <a:gd name="connsiteX1" fmla="*/ 775253 w 775259"/>
                <a:gd name="connsiteY1" fmla="*/ 545249 h 1238389"/>
                <a:gd name="connsiteX2" fmla="*/ 677414 w 775259"/>
                <a:gd name="connsiteY2" fmla="*/ 436163 h 1238389"/>
                <a:gd name="connsiteX3" fmla="*/ 668956 w 775259"/>
                <a:gd name="connsiteY3" fmla="*/ 436546 h 1238389"/>
                <a:gd name="connsiteX4" fmla="*/ 648229 w 775259"/>
                <a:gd name="connsiteY4" fmla="*/ 348004 h 1238389"/>
                <a:gd name="connsiteX5" fmla="*/ 655812 w 775259"/>
                <a:gd name="connsiteY5" fmla="*/ 343866 h 1238389"/>
                <a:gd name="connsiteX6" fmla="*/ 732031 w 775259"/>
                <a:gd name="connsiteY6" fmla="*/ 188731 h 1238389"/>
                <a:gd name="connsiteX7" fmla="*/ 559122 w 775259"/>
                <a:gd name="connsiteY7" fmla="*/ 156301 h 1238389"/>
                <a:gd name="connsiteX8" fmla="*/ 552140 w 775259"/>
                <a:gd name="connsiteY8" fmla="*/ 161168 h 1238389"/>
                <a:gd name="connsiteX9" fmla="*/ 493714 w 775259"/>
                <a:gd name="connsiteY9" fmla="*/ 96271 h 1238389"/>
                <a:gd name="connsiteX10" fmla="*/ 498326 w 775259"/>
                <a:gd name="connsiteY10" fmla="*/ 88632 h 1238389"/>
                <a:gd name="connsiteX11" fmla="*/ 507076 w 775259"/>
                <a:gd name="connsiteY11" fmla="*/ 0 h 1238389"/>
                <a:gd name="connsiteX12" fmla="*/ 367474 w 775259"/>
                <a:gd name="connsiteY12" fmla="*/ 235727 h 1238389"/>
                <a:gd name="connsiteX13" fmla="*/ 447976 w 775259"/>
                <a:gd name="connsiteY13" fmla="*/ 736916 h 1238389"/>
                <a:gd name="connsiteX14" fmla="*/ 84020 w 775259"/>
                <a:gd name="connsiteY14" fmla="*/ 921874 h 1238389"/>
                <a:gd name="connsiteX15" fmla="*/ 63421 w 775259"/>
                <a:gd name="connsiteY15" fmla="*/ 970930 h 1238389"/>
                <a:gd name="connsiteX16" fmla="*/ 0 w 775259"/>
                <a:gd name="connsiteY16" fmla="*/ 1099941 h 1238389"/>
                <a:gd name="connsiteX17" fmla="*/ 38884 w 775259"/>
                <a:gd name="connsiteY17" fmla="*/ 1110405 h 1238389"/>
                <a:gd name="connsiteX18" fmla="*/ 38374 w 775259"/>
                <a:gd name="connsiteY18" fmla="*/ 1119374 h 1238389"/>
                <a:gd name="connsiteX19" fmla="*/ 167804 w 775259"/>
                <a:gd name="connsiteY19" fmla="*/ 1238268 h 1238389"/>
                <a:gd name="connsiteX20" fmla="*/ 233558 w 775259"/>
                <a:gd name="connsiteY20" fmla="*/ 1123038 h 1238389"/>
                <a:gd name="connsiteX21" fmla="*/ 233230 w 775259"/>
                <a:gd name="connsiteY21" fmla="*/ 1113923 h 1238389"/>
                <a:gd name="connsiteX22" fmla="*/ 313623 w 775259"/>
                <a:gd name="connsiteY22" fmla="*/ 1091848 h 1238389"/>
                <a:gd name="connsiteX23" fmla="*/ 317269 w 775259"/>
                <a:gd name="connsiteY23" fmla="*/ 1100106 h 1238389"/>
                <a:gd name="connsiteX24" fmla="*/ 487753 w 775259"/>
                <a:gd name="connsiteY24" fmla="*/ 1154940 h 1238389"/>
                <a:gd name="connsiteX25" fmla="*/ 488555 w 775259"/>
                <a:gd name="connsiteY25" fmla="*/ 995522 h 1238389"/>
                <a:gd name="connsiteX26" fmla="*/ 484143 w 775259"/>
                <a:gd name="connsiteY26" fmla="*/ 987865 h 1238389"/>
                <a:gd name="connsiteX27" fmla="*/ 543809 w 775259"/>
                <a:gd name="connsiteY27" fmla="*/ 924171 h 1238389"/>
                <a:gd name="connsiteX28" fmla="*/ 550791 w 775259"/>
                <a:gd name="connsiteY28" fmla="*/ 929239 h 1238389"/>
                <a:gd name="connsiteX29" fmla="*/ 686092 w 775259"/>
                <a:gd name="connsiteY29" fmla="*/ 891923 h 1238389"/>
                <a:gd name="connsiteX30" fmla="*/ 651455 w 775259"/>
                <a:gd name="connsiteY30" fmla="*/ 743916 h 1238389"/>
                <a:gd name="connsiteX31" fmla="*/ 644036 w 775259"/>
                <a:gd name="connsiteY31" fmla="*/ 739632 h 1238389"/>
                <a:gd name="connsiteX32" fmla="*/ 666750 w 775259"/>
                <a:gd name="connsiteY32" fmla="*/ 651565 h 1238389"/>
                <a:gd name="connsiteX33" fmla="*/ 675099 w 775259"/>
                <a:gd name="connsiteY33" fmla="*/ 652057 h 123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5259" h="1238389">
                  <a:moveTo>
                    <a:pt x="675099" y="652057"/>
                  </a:moveTo>
                  <a:cubicBezTo>
                    <a:pt x="729788" y="652749"/>
                    <a:pt x="774615" y="604933"/>
                    <a:pt x="775253" y="545249"/>
                  </a:cubicBezTo>
                  <a:cubicBezTo>
                    <a:pt x="775891" y="485565"/>
                    <a:pt x="732049" y="436710"/>
                    <a:pt x="677414" y="436163"/>
                  </a:cubicBezTo>
                  <a:cubicBezTo>
                    <a:pt x="674571" y="436163"/>
                    <a:pt x="671745" y="436309"/>
                    <a:pt x="668956" y="436546"/>
                  </a:cubicBezTo>
                  <a:cubicBezTo>
                    <a:pt x="664180" y="406576"/>
                    <a:pt x="657252" y="376989"/>
                    <a:pt x="648229" y="348004"/>
                  </a:cubicBezTo>
                  <a:cubicBezTo>
                    <a:pt x="650781" y="346728"/>
                    <a:pt x="653315" y="345397"/>
                    <a:pt x="655812" y="343866"/>
                  </a:cubicBezTo>
                  <a:cubicBezTo>
                    <a:pt x="703410" y="314480"/>
                    <a:pt x="763586" y="237788"/>
                    <a:pt x="732031" y="188731"/>
                  </a:cubicBezTo>
                  <a:cubicBezTo>
                    <a:pt x="672219" y="95760"/>
                    <a:pt x="606610" y="126750"/>
                    <a:pt x="559122" y="156301"/>
                  </a:cubicBezTo>
                  <a:cubicBezTo>
                    <a:pt x="556698" y="157814"/>
                    <a:pt x="554401" y="159473"/>
                    <a:pt x="552140" y="161168"/>
                  </a:cubicBezTo>
                  <a:cubicBezTo>
                    <a:pt x="534384" y="138035"/>
                    <a:pt x="514861" y="116341"/>
                    <a:pt x="493714" y="96271"/>
                  </a:cubicBezTo>
                  <a:cubicBezTo>
                    <a:pt x="495318" y="93810"/>
                    <a:pt x="496904" y="91294"/>
                    <a:pt x="498326" y="88632"/>
                  </a:cubicBezTo>
                  <a:cubicBezTo>
                    <a:pt x="512873" y="61416"/>
                    <a:pt x="516027" y="29532"/>
                    <a:pt x="507076" y="0"/>
                  </a:cubicBezTo>
                  <a:cubicBezTo>
                    <a:pt x="459789" y="78260"/>
                    <a:pt x="413248" y="156848"/>
                    <a:pt x="367474" y="235727"/>
                  </a:cubicBezTo>
                  <a:cubicBezTo>
                    <a:pt x="501717" y="355405"/>
                    <a:pt x="539325" y="568419"/>
                    <a:pt x="447976" y="736916"/>
                  </a:cubicBezTo>
                  <a:cubicBezTo>
                    <a:pt x="370737" y="879435"/>
                    <a:pt x="224006" y="947924"/>
                    <a:pt x="84020" y="921874"/>
                  </a:cubicBezTo>
                  <a:cubicBezTo>
                    <a:pt x="77257" y="938281"/>
                    <a:pt x="70603" y="954688"/>
                    <a:pt x="63421" y="970930"/>
                  </a:cubicBezTo>
                  <a:cubicBezTo>
                    <a:pt x="43897" y="1014791"/>
                    <a:pt x="21967" y="1057411"/>
                    <a:pt x="0" y="1099941"/>
                  </a:cubicBezTo>
                  <a:cubicBezTo>
                    <a:pt x="12888" y="1103988"/>
                    <a:pt x="25850" y="1107470"/>
                    <a:pt x="38884" y="1110405"/>
                  </a:cubicBezTo>
                  <a:cubicBezTo>
                    <a:pt x="38629" y="1113359"/>
                    <a:pt x="38410" y="1116348"/>
                    <a:pt x="38374" y="1119374"/>
                  </a:cubicBezTo>
                  <a:cubicBezTo>
                    <a:pt x="37717" y="1178548"/>
                    <a:pt x="70239" y="1232599"/>
                    <a:pt x="167804" y="1238268"/>
                  </a:cubicBezTo>
                  <a:cubicBezTo>
                    <a:pt x="221837" y="1241422"/>
                    <a:pt x="232920" y="1182358"/>
                    <a:pt x="233558" y="1123038"/>
                  </a:cubicBezTo>
                  <a:cubicBezTo>
                    <a:pt x="233558" y="1119939"/>
                    <a:pt x="233449" y="1116895"/>
                    <a:pt x="233230" y="1113923"/>
                  </a:cubicBezTo>
                  <a:cubicBezTo>
                    <a:pt x="260593" y="1108838"/>
                    <a:pt x="287500" y="1101455"/>
                    <a:pt x="313623" y="1091848"/>
                  </a:cubicBezTo>
                  <a:cubicBezTo>
                    <a:pt x="314772" y="1094618"/>
                    <a:pt x="315975" y="1097316"/>
                    <a:pt x="317269" y="1100106"/>
                  </a:cubicBezTo>
                  <a:cubicBezTo>
                    <a:pt x="343793" y="1152042"/>
                    <a:pt x="440374" y="1183780"/>
                    <a:pt x="487753" y="1154940"/>
                  </a:cubicBezTo>
                  <a:cubicBezTo>
                    <a:pt x="535132" y="1126101"/>
                    <a:pt x="515189" y="1047531"/>
                    <a:pt x="488555" y="995522"/>
                  </a:cubicBezTo>
                  <a:cubicBezTo>
                    <a:pt x="487188" y="992860"/>
                    <a:pt x="485675" y="990345"/>
                    <a:pt x="484143" y="987865"/>
                  </a:cubicBezTo>
                  <a:cubicBezTo>
                    <a:pt x="505673" y="968232"/>
                    <a:pt x="525616" y="946940"/>
                    <a:pt x="543809" y="924171"/>
                  </a:cubicBezTo>
                  <a:cubicBezTo>
                    <a:pt x="546070" y="925994"/>
                    <a:pt x="548367" y="927671"/>
                    <a:pt x="550791" y="929239"/>
                  </a:cubicBezTo>
                  <a:cubicBezTo>
                    <a:pt x="597641" y="959810"/>
                    <a:pt x="658237" y="943130"/>
                    <a:pt x="686092" y="891923"/>
                  </a:cubicBezTo>
                  <a:cubicBezTo>
                    <a:pt x="713947" y="840716"/>
                    <a:pt x="698451" y="774396"/>
                    <a:pt x="651455" y="743916"/>
                  </a:cubicBezTo>
                  <a:cubicBezTo>
                    <a:pt x="649013" y="742348"/>
                    <a:pt x="646533" y="740963"/>
                    <a:pt x="644036" y="739632"/>
                  </a:cubicBezTo>
                  <a:cubicBezTo>
                    <a:pt x="653734" y="710866"/>
                    <a:pt x="661336" y="681425"/>
                    <a:pt x="666750" y="651565"/>
                  </a:cubicBezTo>
                  <a:cubicBezTo>
                    <a:pt x="669485" y="651783"/>
                    <a:pt x="672310" y="652020"/>
                    <a:pt x="675099" y="652057"/>
                  </a:cubicBezTo>
                  <a:close/>
                </a:path>
              </a:pathLst>
            </a:custGeom>
            <a:solidFill>
              <a:srgbClr val="311944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FCC044-FDE4-4A33-8C1C-ACB86BBED1B8}"/>
                </a:ext>
              </a:extLst>
            </p:cNvPr>
            <p:cNvSpPr/>
            <p:nvPr/>
          </p:nvSpPr>
          <p:spPr>
            <a:xfrm>
              <a:off x="1201268" y="4202458"/>
              <a:ext cx="1257970" cy="1381663"/>
            </a:xfrm>
            <a:custGeom>
              <a:avLst/>
              <a:gdLst>
                <a:gd name="connsiteX0" fmla="*/ 1033247 w 1257970"/>
                <a:gd name="connsiteY0" fmla="*/ 1082296 h 1381663"/>
                <a:gd name="connsiteX1" fmla="*/ 1168730 w 1257970"/>
                <a:gd name="connsiteY1" fmla="*/ 1044961 h 1381663"/>
                <a:gd name="connsiteX2" fmla="*/ 1134093 w 1257970"/>
                <a:gd name="connsiteY2" fmla="*/ 896863 h 1381663"/>
                <a:gd name="connsiteX3" fmla="*/ 1126656 w 1257970"/>
                <a:gd name="connsiteY3" fmla="*/ 892579 h 1381663"/>
                <a:gd name="connsiteX4" fmla="*/ 1149406 w 1257970"/>
                <a:gd name="connsiteY4" fmla="*/ 804439 h 1381663"/>
                <a:gd name="connsiteX5" fmla="*/ 1157701 w 1257970"/>
                <a:gd name="connsiteY5" fmla="*/ 805004 h 1381663"/>
                <a:gd name="connsiteX6" fmla="*/ 1257964 w 1257970"/>
                <a:gd name="connsiteY6" fmla="*/ 698160 h 1381663"/>
                <a:gd name="connsiteX7" fmla="*/ 1160016 w 1257970"/>
                <a:gd name="connsiteY7" fmla="*/ 588982 h 1381663"/>
                <a:gd name="connsiteX8" fmla="*/ 1151539 w 1257970"/>
                <a:gd name="connsiteY8" fmla="*/ 589366 h 1381663"/>
                <a:gd name="connsiteX9" fmla="*/ 1130794 w 1257970"/>
                <a:gd name="connsiteY9" fmla="*/ 500769 h 1381663"/>
                <a:gd name="connsiteX10" fmla="*/ 1138377 w 1257970"/>
                <a:gd name="connsiteY10" fmla="*/ 496613 h 1381663"/>
                <a:gd name="connsiteX11" fmla="*/ 1176167 w 1257970"/>
                <a:gd name="connsiteY11" fmla="*/ 349390 h 1381663"/>
                <a:gd name="connsiteX12" fmla="*/ 1041559 w 1257970"/>
                <a:gd name="connsiteY12" fmla="*/ 308920 h 1381663"/>
                <a:gd name="connsiteX13" fmla="*/ 1034559 w 1257970"/>
                <a:gd name="connsiteY13" fmla="*/ 313787 h 1381663"/>
                <a:gd name="connsiteX14" fmla="*/ 976060 w 1257970"/>
                <a:gd name="connsiteY14" fmla="*/ 248854 h 1381663"/>
                <a:gd name="connsiteX15" fmla="*/ 980691 w 1257970"/>
                <a:gd name="connsiteY15" fmla="*/ 241197 h 1381663"/>
                <a:gd name="connsiteX16" fmla="*/ 946218 w 1257970"/>
                <a:gd name="connsiteY16" fmla="*/ 93865 h 1381663"/>
                <a:gd name="connsiteX17" fmla="*/ 811538 w 1257970"/>
                <a:gd name="connsiteY17" fmla="*/ 132658 h 1381663"/>
                <a:gd name="connsiteX18" fmla="*/ 807655 w 1257970"/>
                <a:gd name="connsiteY18" fmla="*/ 140752 h 1381663"/>
                <a:gd name="connsiteX19" fmla="*/ 727663 w 1257970"/>
                <a:gd name="connsiteY19" fmla="*/ 116688 h 1381663"/>
                <a:gd name="connsiteX20" fmla="*/ 728173 w 1257970"/>
                <a:gd name="connsiteY20" fmla="*/ 107701 h 1381663"/>
                <a:gd name="connsiteX21" fmla="*/ 631556 w 1257970"/>
                <a:gd name="connsiteY21" fmla="*/ 0 h 1381663"/>
                <a:gd name="connsiteX22" fmla="*/ 532824 w 1257970"/>
                <a:gd name="connsiteY22" fmla="*/ 106826 h 1381663"/>
                <a:gd name="connsiteX23" fmla="*/ 533152 w 1257970"/>
                <a:gd name="connsiteY23" fmla="*/ 115941 h 1381663"/>
                <a:gd name="connsiteX24" fmla="*/ 453215 w 1257970"/>
                <a:gd name="connsiteY24" fmla="*/ 139056 h 1381663"/>
                <a:gd name="connsiteX25" fmla="*/ 449569 w 1257970"/>
                <a:gd name="connsiteY25" fmla="*/ 130871 h 1381663"/>
                <a:gd name="connsiteX26" fmla="*/ 317368 w 1257970"/>
                <a:gd name="connsiteY26" fmla="*/ 91130 h 1381663"/>
                <a:gd name="connsiteX27" fmla="*/ 280325 w 1257970"/>
                <a:gd name="connsiteY27" fmla="*/ 236968 h 1381663"/>
                <a:gd name="connsiteX28" fmla="*/ 284646 w 1257970"/>
                <a:gd name="connsiteY28" fmla="*/ 244515 h 1381663"/>
                <a:gd name="connsiteX29" fmla="*/ 225982 w 1257970"/>
                <a:gd name="connsiteY29" fmla="*/ 308318 h 1381663"/>
                <a:gd name="connsiteX30" fmla="*/ 219146 w 1257970"/>
                <a:gd name="connsiteY30" fmla="*/ 303360 h 1381663"/>
                <a:gd name="connsiteX31" fmla="*/ 86854 w 1257970"/>
                <a:gd name="connsiteY31" fmla="*/ 341442 h 1381663"/>
                <a:gd name="connsiteX32" fmla="*/ 120560 w 1257970"/>
                <a:gd name="connsiteY32" fmla="*/ 487279 h 1381663"/>
                <a:gd name="connsiteX33" fmla="*/ 127852 w 1257970"/>
                <a:gd name="connsiteY33" fmla="*/ 491472 h 1381663"/>
                <a:gd name="connsiteX34" fmla="*/ 105539 w 1257970"/>
                <a:gd name="connsiteY34" fmla="*/ 578500 h 1381663"/>
                <a:gd name="connsiteX35" fmla="*/ 97482 w 1257970"/>
                <a:gd name="connsiteY35" fmla="*/ 577972 h 1381663"/>
                <a:gd name="connsiteX36" fmla="*/ 7 w 1257970"/>
                <a:gd name="connsiteY36" fmla="*/ 683449 h 1381663"/>
                <a:gd name="connsiteX37" fmla="*/ 95148 w 1257970"/>
                <a:gd name="connsiteY37" fmla="*/ 791168 h 1381663"/>
                <a:gd name="connsiteX38" fmla="*/ 103388 w 1257970"/>
                <a:gd name="connsiteY38" fmla="*/ 790822 h 1381663"/>
                <a:gd name="connsiteX39" fmla="*/ 123586 w 1257970"/>
                <a:gd name="connsiteY39" fmla="*/ 878324 h 1381663"/>
                <a:gd name="connsiteX40" fmla="*/ 116185 w 1257970"/>
                <a:gd name="connsiteY40" fmla="*/ 882371 h 1381663"/>
                <a:gd name="connsiteX41" fmla="*/ 79307 w 1257970"/>
                <a:gd name="connsiteY41" fmla="*/ 1027479 h 1381663"/>
                <a:gd name="connsiteX42" fmla="*/ 210761 w 1257970"/>
                <a:gd name="connsiteY42" fmla="*/ 1068678 h 1381663"/>
                <a:gd name="connsiteX43" fmla="*/ 217615 w 1257970"/>
                <a:gd name="connsiteY43" fmla="*/ 1063920 h 1381663"/>
                <a:gd name="connsiteX44" fmla="*/ 275020 w 1257970"/>
                <a:gd name="connsiteY44" fmla="*/ 1128872 h 1381663"/>
                <a:gd name="connsiteX45" fmla="*/ 270463 w 1257970"/>
                <a:gd name="connsiteY45" fmla="*/ 1136419 h 1381663"/>
                <a:gd name="connsiteX46" fmla="*/ 304334 w 1257970"/>
                <a:gd name="connsiteY46" fmla="*/ 1283059 h 1381663"/>
                <a:gd name="connsiteX47" fmla="*/ 437410 w 1257970"/>
                <a:gd name="connsiteY47" fmla="*/ 1246399 h 1381663"/>
                <a:gd name="connsiteX48" fmla="*/ 441257 w 1257970"/>
                <a:gd name="connsiteY48" fmla="*/ 1238378 h 1381663"/>
                <a:gd name="connsiteX49" fmla="*/ 520720 w 1257970"/>
                <a:gd name="connsiteY49" fmla="*/ 1263480 h 1381663"/>
                <a:gd name="connsiteX50" fmla="*/ 520209 w 1257970"/>
                <a:gd name="connsiteY50" fmla="*/ 1272468 h 1381663"/>
                <a:gd name="connsiteX51" fmla="*/ 616608 w 1257970"/>
                <a:gd name="connsiteY51" fmla="*/ 1381645 h 1381663"/>
                <a:gd name="connsiteX52" fmla="*/ 715595 w 1257970"/>
                <a:gd name="connsiteY52" fmla="*/ 1276168 h 1381663"/>
                <a:gd name="connsiteX53" fmla="*/ 715267 w 1257970"/>
                <a:gd name="connsiteY53" fmla="*/ 1266962 h 1381663"/>
                <a:gd name="connsiteX54" fmla="*/ 795751 w 1257970"/>
                <a:gd name="connsiteY54" fmla="*/ 1244886 h 1381663"/>
                <a:gd name="connsiteX55" fmla="*/ 799488 w 1257970"/>
                <a:gd name="connsiteY55" fmla="*/ 1253144 h 1381663"/>
                <a:gd name="connsiteX56" fmla="*/ 933348 w 1257970"/>
                <a:gd name="connsiteY56" fmla="*/ 1295072 h 1381663"/>
                <a:gd name="connsiteX57" fmla="*/ 970992 w 1257970"/>
                <a:gd name="connsiteY57" fmla="*/ 1148506 h 1381663"/>
                <a:gd name="connsiteX58" fmla="*/ 966581 w 1257970"/>
                <a:gd name="connsiteY58" fmla="*/ 1140831 h 1381663"/>
                <a:gd name="connsiteX59" fmla="*/ 1026319 w 1257970"/>
                <a:gd name="connsiteY59" fmla="*/ 1077027 h 1381663"/>
                <a:gd name="connsiteX60" fmla="*/ 1033247 w 1257970"/>
                <a:gd name="connsiteY60" fmla="*/ 1082296 h 1381663"/>
                <a:gd name="connsiteX61" fmla="*/ 443426 w 1257970"/>
                <a:gd name="connsiteY61" fmla="*/ 1025346 h 1381663"/>
                <a:gd name="connsiteX62" fmla="*/ 320157 w 1257970"/>
                <a:gd name="connsiteY62" fmla="*/ 493040 h 1381663"/>
                <a:gd name="connsiteX63" fmla="*/ 805412 w 1257970"/>
                <a:gd name="connsiteY63" fmla="*/ 354640 h 1381663"/>
                <a:gd name="connsiteX64" fmla="*/ 930267 w 1257970"/>
                <a:gd name="connsiteY64" fmla="*/ 889827 h 1381663"/>
                <a:gd name="connsiteX65" fmla="*/ 443426 w 1257970"/>
                <a:gd name="connsiteY65" fmla="*/ 1025346 h 138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57970" h="1381663">
                  <a:moveTo>
                    <a:pt x="1033247" y="1082296"/>
                  </a:moveTo>
                  <a:cubicBezTo>
                    <a:pt x="1080170" y="1112867"/>
                    <a:pt x="1140802" y="1096187"/>
                    <a:pt x="1168730" y="1044961"/>
                  </a:cubicBezTo>
                  <a:cubicBezTo>
                    <a:pt x="1196658" y="993736"/>
                    <a:pt x="1181089" y="927362"/>
                    <a:pt x="1134093" y="896863"/>
                  </a:cubicBezTo>
                  <a:cubicBezTo>
                    <a:pt x="1131651" y="895277"/>
                    <a:pt x="1129153" y="893892"/>
                    <a:pt x="1126656" y="892579"/>
                  </a:cubicBezTo>
                  <a:cubicBezTo>
                    <a:pt x="1136372" y="863795"/>
                    <a:pt x="1143974" y="834336"/>
                    <a:pt x="1149406" y="804439"/>
                  </a:cubicBezTo>
                  <a:cubicBezTo>
                    <a:pt x="1152141" y="804731"/>
                    <a:pt x="1154875" y="804968"/>
                    <a:pt x="1157701" y="805004"/>
                  </a:cubicBezTo>
                  <a:cubicBezTo>
                    <a:pt x="1212390" y="805715"/>
                    <a:pt x="1257326" y="757880"/>
                    <a:pt x="1257964" y="698160"/>
                  </a:cubicBezTo>
                  <a:cubicBezTo>
                    <a:pt x="1258602" y="638440"/>
                    <a:pt x="1214723" y="589548"/>
                    <a:pt x="1160016" y="588982"/>
                  </a:cubicBezTo>
                  <a:cubicBezTo>
                    <a:pt x="1157154" y="588982"/>
                    <a:pt x="1154346" y="589128"/>
                    <a:pt x="1151539" y="589366"/>
                  </a:cubicBezTo>
                  <a:cubicBezTo>
                    <a:pt x="1146763" y="559377"/>
                    <a:pt x="1139817" y="529772"/>
                    <a:pt x="1130794" y="500769"/>
                  </a:cubicBezTo>
                  <a:cubicBezTo>
                    <a:pt x="1133346" y="499475"/>
                    <a:pt x="1135880" y="498162"/>
                    <a:pt x="1138377" y="496613"/>
                  </a:cubicBezTo>
                  <a:cubicBezTo>
                    <a:pt x="1186030" y="467227"/>
                    <a:pt x="1202983" y="401272"/>
                    <a:pt x="1176167" y="349390"/>
                  </a:cubicBezTo>
                  <a:cubicBezTo>
                    <a:pt x="1149351" y="297508"/>
                    <a:pt x="1089103" y="279461"/>
                    <a:pt x="1041559" y="308920"/>
                  </a:cubicBezTo>
                  <a:cubicBezTo>
                    <a:pt x="1039135" y="310433"/>
                    <a:pt x="1036838" y="312092"/>
                    <a:pt x="1034559" y="313787"/>
                  </a:cubicBezTo>
                  <a:cubicBezTo>
                    <a:pt x="1016804" y="290636"/>
                    <a:pt x="997243" y="268924"/>
                    <a:pt x="976060" y="248854"/>
                  </a:cubicBezTo>
                  <a:cubicBezTo>
                    <a:pt x="977683" y="246374"/>
                    <a:pt x="979251" y="243859"/>
                    <a:pt x="980691" y="241197"/>
                  </a:cubicBezTo>
                  <a:cubicBezTo>
                    <a:pt x="1008473" y="189807"/>
                    <a:pt x="993014" y="123816"/>
                    <a:pt x="946218" y="93865"/>
                  </a:cubicBezTo>
                  <a:cubicBezTo>
                    <a:pt x="899423" y="63914"/>
                    <a:pt x="839192" y="81341"/>
                    <a:pt x="811538" y="132658"/>
                  </a:cubicBezTo>
                  <a:cubicBezTo>
                    <a:pt x="810116" y="135301"/>
                    <a:pt x="808858" y="138017"/>
                    <a:pt x="807655" y="140752"/>
                  </a:cubicBezTo>
                  <a:cubicBezTo>
                    <a:pt x="781732" y="130470"/>
                    <a:pt x="754971" y="122412"/>
                    <a:pt x="727663" y="116688"/>
                  </a:cubicBezTo>
                  <a:cubicBezTo>
                    <a:pt x="727918" y="113717"/>
                    <a:pt x="728137" y="110746"/>
                    <a:pt x="728173" y="107701"/>
                  </a:cubicBezTo>
                  <a:cubicBezTo>
                    <a:pt x="728811" y="48382"/>
                    <a:pt x="685516" y="146"/>
                    <a:pt x="631556" y="0"/>
                  </a:cubicBezTo>
                  <a:cubicBezTo>
                    <a:pt x="577596" y="-146"/>
                    <a:pt x="533462" y="47652"/>
                    <a:pt x="532824" y="106826"/>
                  </a:cubicBezTo>
                  <a:cubicBezTo>
                    <a:pt x="532824" y="109925"/>
                    <a:pt x="532952" y="112970"/>
                    <a:pt x="533152" y="115941"/>
                  </a:cubicBezTo>
                  <a:cubicBezTo>
                    <a:pt x="505899" y="121391"/>
                    <a:pt x="479174" y="129139"/>
                    <a:pt x="453215" y="139056"/>
                  </a:cubicBezTo>
                  <a:cubicBezTo>
                    <a:pt x="452067" y="136304"/>
                    <a:pt x="450882" y="133587"/>
                    <a:pt x="449569" y="130871"/>
                  </a:cubicBezTo>
                  <a:cubicBezTo>
                    <a:pt x="423282" y="79573"/>
                    <a:pt x="364072" y="61799"/>
                    <a:pt x="317368" y="91130"/>
                  </a:cubicBezTo>
                  <a:cubicBezTo>
                    <a:pt x="270663" y="120462"/>
                    <a:pt x="254147" y="185651"/>
                    <a:pt x="280325" y="236968"/>
                  </a:cubicBezTo>
                  <a:cubicBezTo>
                    <a:pt x="281656" y="239593"/>
                    <a:pt x="283132" y="242072"/>
                    <a:pt x="284646" y="244515"/>
                  </a:cubicBezTo>
                  <a:cubicBezTo>
                    <a:pt x="263466" y="264221"/>
                    <a:pt x="243853" y="285568"/>
                    <a:pt x="225982" y="308318"/>
                  </a:cubicBezTo>
                  <a:cubicBezTo>
                    <a:pt x="223777" y="306495"/>
                    <a:pt x="221534" y="304891"/>
                    <a:pt x="219146" y="303360"/>
                  </a:cubicBezTo>
                  <a:cubicBezTo>
                    <a:pt x="173244" y="273573"/>
                    <a:pt x="114034" y="290599"/>
                    <a:pt x="86854" y="341442"/>
                  </a:cubicBezTo>
                  <a:cubicBezTo>
                    <a:pt x="59673" y="392284"/>
                    <a:pt x="74767" y="457492"/>
                    <a:pt x="120560" y="487279"/>
                  </a:cubicBezTo>
                  <a:cubicBezTo>
                    <a:pt x="122930" y="488810"/>
                    <a:pt x="125355" y="490159"/>
                    <a:pt x="127852" y="491472"/>
                  </a:cubicBezTo>
                  <a:cubicBezTo>
                    <a:pt x="118340" y="519910"/>
                    <a:pt x="110882" y="548987"/>
                    <a:pt x="105539" y="578500"/>
                  </a:cubicBezTo>
                  <a:cubicBezTo>
                    <a:pt x="102877" y="578245"/>
                    <a:pt x="100198" y="578008"/>
                    <a:pt x="97482" y="577972"/>
                  </a:cubicBezTo>
                  <a:cubicBezTo>
                    <a:pt x="44269" y="577425"/>
                    <a:pt x="664" y="624640"/>
                    <a:pt x="7" y="683449"/>
                  </a:cubicBezTo>
                  <a:cubicBezTo>
                    <a:pt x="-649" y="742257"/>
                    <a:pt x="41936" y="790475"/>
                    <a:pt x="95148" y="791168"/>
                  </a:cubicBezTo>
                  <a:cubicBezTo>
                    <a:pt x="97919" y="791168"/>
                    <a:pt x="100617" y="791040"/>
                    <a:pt x="103388" y="790822"/>
                  </a:cubicBezTo>
                  <a:cubicBezTo>
                    <a:pt x="108053" y="820427"/>
                    <a:pt x="114803" y="849667"/>
                    <a:pt x="123586" y="878324"/>
                  </a:cubicBezTo>
                  <a:cubicBezTo>
                    <a:pt x="121089" y="879563"/>
                    <a:pt x="118628" y="880858"/>
                    <a:pt x="116185" y="882371"/>
                  </a:cubicBezTo>
                  <a:cubicBezTo>
                    <a:pt x="69754" y="911156"/>
                    <a:pt x="53256" y="976089"/>
                    <a:pt x="79307" y="1027479"/>
                  </a:cubicBezTo>
                  <a:cubicBezTo>
                    <a:pt x="105357" y="1078869"/>
                    <a:pt x="164202" y="1097371"/>
                    <a:pt x="210761" y="1068678"/>
                  </a:cubicBezTo>
                  <a:cubicBezTo>
                    <a:pt x="213149" y="1067201"/>
                    <a:pt x="215391" y="1065579"/>
                    <a:pt x="217615" y="1063920"/>
                  </a:cubicBezTo>
                  <a:cubicBezTo>
                    <a:pt x="235039" y="1087017"/>
                    <a:pt x="254231" y="1108747"/>
                    <a:pt x="275020" y="1128872"/>
                  </a:cubicBezTo>
                  <a:cubicBezTo>
                    <a:pt x="273434" y="1131315"/>
                    <a:pt x="271885" y="1133794"/>
                    <a:pt x="270463" y="1136419"/>
                  </a:cubicBezTo>
                  <a:cubicBezTo>
                    <a:pt x="243118" y="1187043"/>
                    <a:pt x="258322" y="1252670"/>
                    <a:pt x="304334" y="1283059"/>
                  </a:cubicBezTo>
                  <a:cubicBezTo>
                    <a:pt x="350345" y="1313448"/>
                    <a:pt x="410066" y="1297114"/>
                    <a:pt x="437410" y="1246399"/>
                  </a:cubicBezTo>
                  <a:cubicBezTo>
                    <a:pt x="438832" y="1243774"/>
                    <a:pt x="440053" y="1241094"/>
                    <a:pt x="441257" y="1238378"/>
                  </a:cubicBezTo>
                  <a:cubicBezTo>
                    <a:pt x="466979" y="1248987"/>
                    <a:pt x="493576" y="1257392"/>
                    <a:pt x="520720" y="1263480"/>
                  </a:cubicBezTo>
                  <a:cubicBezTo>
                    <a:pt x="520464" y="1266452"/>
                    <a:pt x="520227" y="1269423"/>
                    <a:pt x="520209" y="1272468"/>
                  </a:cubicBezTo>
                  <a:cubicBezTo>
                    <a:pt x="519553" y="1331659"/>
                    <a:pt x="562703" y="1380551"/>
                    <a:pt x="616608" y="1381645"/>
                  </a:cubicBezTo>
                  <a:cubicBezTo>
                    <a:pt x="670513" y="1382739"/>
                    <a:pt x="714939" y="1335505"/>
                    <a:pt x="715595" y="1276168"/>
                  </a:cubicBezTo>
                  <a:cubicBezTo>
                    <a:pt x="715595" y="1273069"/>
                    <a:pt x="715467" y="1270006"/>
                    <a:pt x="715267" y="1266962"/>
                  </a:cubicBezTo>
                  <a:cubicBezTo>
                    <a:pt x="742666" y="1261894"/>
                    <a:pt x="769591" y="1254493"/>
                    <a:pt x="795751" y="1244886"/>
                  </a:cubicBezTo>
                  <a:cubicBezTo>
                    <a:pt x="796899" y="1247657"/>
                    <a:pt x="798102" y="1250446"/>
                    <a:pt x="799488" y="1253144"/>
                  </a:cubicBezTo>
                  <a:cubicBezTo>
                    <a:pt x="826048" y="1305117"/>
                    <a:pt x="885969" y="1323930"/>
                    <a:pt x="933348" y="1295072"/>
                  </a:cubicBezTo>
                  <a:cubicBezTo>
                    <a:pt x="980727" y="1266214"/>
                    <a:pt x="997644" y="1200552"/>
                    <a:pt x="970992" y="1148506"/>
                  </a:cubicBezTo>
                  <a:cubicBezTo>
                    <a:pt x="969625" y="1145844"/>
                    <a:pt x="968112" y="1143328"/>
                    <a:pt x="966581" y="1140831"/>
                  </a:cubicBezTo>
                  <a:cubicBezTo>
                    <a:pt x="988147" y="1121161"/>
                    <a:pt x="1008108" y="1099833"/>
                    <a:pt x="1026319" y="1077027"/>
                  </a:cubicBezTo>
                  <a:cubicBezTo>
                    <a:pt x="1028525" y="1078978"/>
                    <a:pt x="1030822" y="1080710"/>
                    <a:pt x="1033247" y="1082296"/>
                  </a:cubicBezTo>
                  <a:close/>
                  <a:moveTo>
                    <a:pt x="443426" y="1025346"/>
                  </a:moveTo>
                  <a:cubicBezTo>
                    <a:pt x="276059" y="915549"/>
                    <a:pt x="221024" y="677615"/>
                    <a:pt x="320157" y="493040"/>
                  </a:cubicBezTo>
                  <a:cubicBezTo>
                    <a:pt x="419490" y="308118"/>
                    <a:pt x="636551" y="245791"/>
                    <a:pt x="805412" y="354640"/>
                  </a:cubicBezTo>
                  <a:cubicBezTo>
                    <a:pt x="974948" y="464018"/>
                    <a:pt x="1031096" y="703920"/>
                    <a:pt x="930267" y="889827"/>
                  </a:cubicBezTo>
                  <a:cubicBezTo>
                    <a:pt x="829676" y="1075350"/>
                    <a:pt x="611522" y="1135636"/>
                    <a:pt x="443426" y="1025346"/>
                  </a:cubicBezTo>
                  <a:close/>
                </a:path>
              </a:pathLst>
            </a:custGeom>
            <a:solidFill>
              <a:srgbClr val="FF9085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030D877-AFB5-4804-9528-794C3E9DAA76}"/>
                </a:ext>
              </a:extLst>
            </p:cNvPr>
            <p:cNvSpPr/>
            <p:nvPr/>
          </p:nvSpPr>
          <p:spPr>
            <a:xfrm>
              <a:off x="747375" y="2031333"/>
              <a:ext cx="766589" cy="718963"/>
            </a:xfrm>
            <a:custGeom>
              <a:avLst/>
              <a:gdLst>
                <a:gd name="connsiteX0" fmla="*/ 118675 w 766589"/>
                <a:gd name="connsiteY0" fmla="*/ 92651 h 718963"/>
                <a:gd name="connsiteX1" fmla="*/ 660424 w 766589"/>
                <a:gd name="connsiteY1" fmla="*/ 118501 h 718963"/>
                <a:gd name="connsiteX2" fmla="*/ 660424 w 766589"/>
                <a:gd name="connsiteY2" fmla="*/ 615569 h 718963"/>
                <a:gd name="connsiteX3" fmla="*/ 118675 w 766589"/>
                <a:gd name="connsiteY3" fmla="*/ 611923 h 718963"/>
                <a:gd name="connsiteX4" fmla="*/ 118675 w 766589"/>
                <a:gd name="connsiteY4" fmla="*/ 92651 h 71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89" h="718963">
                  <a:moveTo>
                    <a:pt x="118675" y="92651"/>
                  </a:moveTo>
                  <a:cubicBezTo>
                    <a:pt x="273044" y="-41628"/>
                    <a:pt x="515499" y="-27318"/>
                    <a:pt x="660424" y="118501"/>
                  </a:cubicBezTo>
                  <a:cubicBezTo>
                    <a:pt x="801978" y="260911"/>
                    <a:pt x="801978" y="480870"/>
                    <a:pt x="660424" y="615569"/>
                  </a:cubicBezTo>
                  <a:cubicBezTo>
                    <a:pt x="515499" y="753495"/>
                    <a:pt x="273044" y="754570"/>
                    <a:pt x="118675" y="611923"/>
                  </a:cubicBezTo>
                  <a:cubicBezTo>
                    <a:pt x="-39558" y="465630"/>
                    <a:pt x="-39558" y="230267"/>
                    <a:pt x="118675" y="92651"/>
                  </a:cubicBezTo>
                  <a:close/>
                </a:path>
              </a:pathLst>
            </a:custGeom>
            <a:solidFill>
              <a:srgbClr val="444B8C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4D3DE50-4764-40EB-9DE8-160C84A6631C}"/>
                </a:ext>
              </a:extLst>
            </p:cNvPr>
            <p:cNvSpPr/>
            <p:nvPr/>
          </p:nvSpPr>
          <p:spPr>
            <a:xfrm>
              <a:off x="763745" y="2013322"/>
              <a:ext cx="766589" cy="718974"/>
            </a:xfrm>
            <a:custGeom>
              <a:avLst/>
              <a:gdLst>
                <a:gd name="connsiteX0" fmla="*/ 118675 w 766589"/>
                <a:gd name="connsiteY0" fmla="*/ 92651 h 718974"/>
                <a:gd name="connsiteX1" fmla="*/ 660424 w 766589"/>
                <a:gd name="connsiteY1" fmla="*/ 118501 h 718974"/>
                <a:gd name="connsiteX2" fmla="*/ 660424 w 766589"/>
                <a:gd name="connsiteY2" fmla="*/ 615587 h 718974"/>
                <a:gd name="connsiteX3" fmla="*/ 118675 w 766589"/>
                <a:gd name="connsiteY3" fmla="*/ 611942 h 718974"/>
                <a:gd name="connsiteX4" fmla="*/ 118675 w 766589"/>
                <a:gd name="connsiteY4" fmla="*/ 92651 h 7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89" h="718974">
                  <a:moveTo>
                    <a:pt x="118675" y="92651"/>
                  </a:moveTo>
                  <a:cubicBezTo>
                    <a:pt x="273044" y="-41628"/>
                    <a:pt x="515498" y="-27318"/>
                    <a:pt x="660424" y="118501"/>
                  </a:cubicBezTo>
                  <a:cubicBezTo>
                    <a:pt x="801978" y="260929"/>
                    <a:pt x="801978" y="480870"/>
                    <a:pt x="660424" y="615587"/>
                  </a:cubicBezTo>
                  <a:cubicBezTo>
                    <a:pt x="515498" y="753495"/>
                    <a:pt x="273044" y="754589"/>
                    <a:pt x="118675" y="611942"/>
                  </a:cubicBezTo>
                  <a:cubicBezTo>
                    <a:pt x="-39558" y="465557"/>
                    <a:pt x="-39558" y="230176"/>
                    <a:pt x="118675" y="92651"/>
                  </a:cubicBezTo>
                  <a:close/>
                </a:path>
              </a:pathLst>
            </a:custGeom>
            <a:solidFill>
              <a:schemeClr val="accent1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7D5C6FF-9735-4350-9B4F-7A057A3056E4}"/>
                </a:ext>
              </a:extLst>
            </p:cNvPr>
            <p:cNvSpPr/>
            <p:nvPr/>
          </p:nvSpPr>
          <p:spPr>
            <a:xfrm>
              <a:off x="819810" y="2065820"/>
              <a:ext cx="654449" cy="613787"/>
            </a:xfrm>
            <a:custGeom>
              <a:avLst/>
              <a:gdLst>
                <a:gd name="connsiteX0" fmla="*/ 101311 w 654449"/>
                <a:gd name="connsiteY0" fmla="*/ 79092 h 613787"/>
                <a:gd name="connsiteX1" fmla="*/ 563816 w 654449"/>
                <a:gd name="connsiteY1" fmla="*/ 101168 h 613787"/>
                <a:gd name="connsiteX2" fmla="*/ 563816 w 654449"/>
                <a:gd name="connsiteY2" fmla="*/ 525536 h 613787"/>
                <a:gd name="connsiteX3" fmla="*/ 101311 w 654449"/>
                <a:gd name="connsiteY3" fmla="*/ 522383 h 613787"/>
                <a:gd name="connsiteX4" fmla="*/ 101311 w 654449"/>
                <a:gd name="connsiteY4" fmla="*/ 79092 h 61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449" h="613787">
                  <a:moveTo>
                    <a:pt x="101311" y="79092"/>
                  </a:moveTo>
                  <a:cubicBezTo>
                    <a:pt x="233094" y="-35536"/>
                    <a:pt x="440092" y="-23322"/>
                    <a:pt x="563816" y="101168"/>
                  </a:cubicBezTo>
                  <a:cubicBezTo>
                    <a:pt x="684661" y="222760"/>
                    <a:pt x="684661" y="410525"/>
                    <a:pt x="563816" y="525536"/>
                  </a:cubicBezTo>
                  <a:cubicBezTo>
                    <a:pt x="440092" y="643263"/>
                    <a:pt x="233094" y="644193"/>
                    <a:pt x="101311" y="522383"/>
                  </a:cubicBezTo>
                  <a:cubicBezTo>
                    <a:pt x="-33770" y="397455"/>
                    <a:pt x="-33770" y="196582"/>
                    <a:pt x="101311" y="79092"/>
                  </a:cubicBezTo>
                  <a:close/>
                </a:path>
              </a:pathLst>
            </a:custGeom>
            <a:solidFill>
              <a:srgbClr val="FFFFFF"/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10E790-1EB8-41B1-9EDC-EA0D4E981D83}"/>
                </a:ext>
              </a:extLst>
            </p:cNvPr>
            <p:cNvSpPr/>
            <p:nvPr/>
          </p:nvSpPr>
          <p:spPr>
            <a:xfrm>
              <a:off x="853891" y="2065813"/>
              <a:ext cx="620334" cy="478912"/>
            </a:xfrm>
            <a:custGeom>
              <a:avLst/>
              <a:gdLst>
                <a:gd name="connsiteX0" fmla="*/ 50861 w 620334"/>
                <a:gd name="connsiteY0" fmla="*/ 105897 h 478912"/>
                <a:gd name="connsiteX1" fmla="*/ 513366 w 620334"/>
                <a:gd name="connsiteY1" fmla="*/ 127973 h 478912"/>
                <a:gd name="connsiteX2" fmla="*/ 569586 w 620334"/>
                <a:gd name="connsiteY2" fmla="*/ 478912 h 478912"/>
                <a:gd name="connsiteX3" fmla="*/ 529699 w 620334"/>
                <a:gd name="connsiteY3" fmla="*/ 101175 h 478912"/>
                <a:gd name="connsiteX4" fmla="*/ 67195 w 620334"/>
                <a:gd name="connsiteY4" fmla="*/ 79099 h 478912"/>
                <a:gd name="connsiteX5" fmla="*/ 0 w 620334"/>
                <a:gd name="connsiteY5" fmla="*/ 162791 h 478912"/>
                <a:gd name="connsiteX6" fmla="*/ 50861 w 620334"/>
                <a:gd name="connsiteY6" fmla="*/ 105897 h 47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0334" h="478912">
                  <a:moveTo>
                    <a:pt x="50861" y="105897"/>
                  </a:moveTo>
                  <a:cubicBezTo>
                    <a:pt x="182661" y="-8731"/>
                    <a:pt x="389641" y="3482"/>
                    <a:pt x="513366" y="127973"/>
                  </a:cubicBezTo>
                  <a:cubicBezTo>
                    <a:pt x="610986" y="226194"/>
                    <a:pt x="629744" y="367565"/>
                    <a:pt x="569586" y="478912"/>
                  </a:cubicBezTo>
                  <a:cubicBezTo>
                    <a:pt x="648630" y="364302"/>
                    <a:pt x="635340" y="207454"/>
                    <a:pt x="529699" y="101175"/>
                  </a:cubicBezTo>
                  <a:cubicBezTo>
                    <a:pt x="405975" y="-23315"/>
                    <a:pt x="198977" y="-35547"/>
                    <a:pt x="67195" y="79099"/>
                  </a:cubicBezTo>
                  <a:cubicBezTo>
                    <a:pt x="39907" y="102688"/>
                    <a:pt x="17138" y="131054"/>
                    <a:pt x="0" y="162791"/>
                  </a:cubicBezTo>
                  <a:cubicBezTo>
                    <a:pt x="14482" y="141754"/>
                    <a:pt x="31572" y="122631"/>
                    <a:pt x="50861" y="105897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345465-7664-4FFF-BB3D-C67B1486716F}"/>
                </a:ext>
              </a:extLst>
            </p:cNvPr>
            <p:cNvSpPr/>
            <p:nvPr/>
          </p:nvSpPr>
          <p:spPr>
            <a:xfrm>
              <a:off x="951328" y="2176668"/>
              <a:ext cx="391515" cy="392247"/>
            </a:xfrm>
            <a:custGeom>
              <a:avLst/>
              <a:gdLst>
                <a:gd name="connsiteX0" fmla="*/ 391500 w 391515"/>
                <a:gd name="connsiteY0" fmla="*/ 174823 h 392247"/>
                <a:gd name="connsiteX1" fmla="*/ 380563 w 391515"/>
                <a:gd name="connsiteY1" fmla="*/ 238006 h 392247"/>
                <a:gd name="connsiteX2" fmla="*/ 349390 w 391515"/>
                <a:gd name="connsiteY2" fmla="*/ 282979 h 392247"/>
                <a:gd name="connsiteX3" fmla="*/ 302612 w 391515"/>
                <a:gd name="connsiteY3" fmla="*/ 299368 h 392247"/>
                <a:gd name="connsiteX4" fmla="*/ 271203 w 391515"/>
                <a:gd name="connsiteY4" fmla="*/ 290854 h 392247"/>
                <a:gd name="connsiteX5" fmla="*/ 251533 w 391515"/>
                <a:gd name="connsiteY5" fmla="*/ 268432 h 392247"/>
                <a:gd name="connsiteX6" fmla="*/ 247705 w 391515"/>
                <a:gd name="connsiteY6" fmla="*/ 268432 h 392247"/>
                <a:gd name="connsiteX7" fmla="*/ 181750 w 391515"/>
                <a:gd name="connsiteY7" fmla="*/ 299422 h 392247"/>
                <a:gd name="connsiteX8" fmla="*/ 114847 w 391515"/>
                <a:gd name="connsiteY8" fmla="*/ 273901 h 392247"/>
                <a:gd name="connsiteX9" fmla="*/ 90401 w 391515"/>
                <a:gd name="connsiteY9" fmla="*/ 204008 h 392247"/>
                <a:gd name="connsiteX10" fmla="*/ 122522 w 391515"/>
                <a:gd name="connsiteY10" fmla="*/ 122485 h 392247"/>
                <a:gd name="connsiteX11" fmla="*/ 206378 w 391515"/>
                <a:gd name="connsiteY11" fmla="*/ 91495 h 392247"/>
                <a:gd name="connsiteX12" fmla="*/ 251825 w 391515"/>
                <a:gd name="connsiteY12" fmla="*/ 95451 h 392247"/>
                <a:gd name="connsiteX13" fmla="*/ 292696 w 391515"/>
                <a:gd name="connsiteY13" fmla="*/ 104912 h 392247"/>
                <a:gd name="connsiteX14" fmla="*/ 287227 w 391515"/>
                <a:gd name="connsiteY14" fmla="*/ 222183 h 392247"/>
                <a:gd name="connsiteX15" fmla="*/ 305456 w 391515"/>
                <a:gd name="connsiteY15" fmla="*/ 255507 h 392247"/>
                <a:gd name="connsiteX16" fmla="*/ 329902 w 391515"/>
                <a:gd name="connsiteY16" fmla="*/ 233084 h 392247"/>
                <a:gd name="connsiteX17" fmla="*/ 339017 w 391515"/>
                <a:gd name="connsiteY17" fmla="*/ 174458 h 392247"/>
                <a:gd name="connsiteX18" fmla="*/ 322957 w 391515"/>
                <a:gd name="connsiteY18" fmla="*/ 106243 h 392247"/>
                <a:gd name="connsiteX19" fmla="*/ 277747 w 391515"/>
                <a:gd name="connsiteY19" fmla="*/ 61033 h 392247"/>
                <a:gd name="connsiteX20" fmla="*/ 211209 w 391515"/>
                <a:gd name="connsiteY20" fmla="*/ 45446 h 392247"/>
                <a:gd name="connsiteX21" fmla="*/ 127043 w 391515"/>
                <a:gd name="connsiteY21" fmla="*/ 65353 h 392247"/>
                <a:gd name="connsiteX22" fmla="*/ 72354 w 391515"/>
                <a:gd name="connsiteY22" fmla="*/ 122777 h 392247"/>
                <a:gd name="connsiteX23" fmla="*/ 53285 w 391515"/>
                <a:gd name="connsiteY23" fmla="*/ 209459 h 392247"/>
                <a:gd name="connsiteX24" fmla="*/ 88651 w 391515"/>
                <a:gd name="connsiteY24" fmla="*/ 311016 h 392247"/>
                <a:gd name="connsiteX25" fmla="*/ 191156 w 391515"/>
                <a:gd name="connsiteY25" fmla="*/ 346382 h 392247"/>
                <a:gd name="connsiteX26" fmla="*/ 247030 w 391515"/>
                <a:gd name="connsiteY26" fmla="*/ 340749 h 392247"/>
                <a:gd name="connsiteX27" fmla="*/ 306988 w 391515"/>
                <a:gd name="connsiteY27" fmla="*/ 324342 h 392247"/>
                <a:gd name="connsiteX28" fmla="*/ 306988 w 391515"/>
                <a:gd name="connsiteY28" fmla="*/ 370372 h 392247"/>
                <a:gd name="connsiteX29" fmla="*/ 193089 w 391515"/>
                <a:gd name="connsiteY29" fmla="*/ 392248 h 392247"/>
                <a:gd name="connsiteX30" fmla="*/ 51007 w 391515"/>
                <a:gd name="connsiteY30" fmla="*/ 344304 h 392247"/>
                <a:gd name="connsiteX31" fmla="*/ 0 w 391515"/>
                <a:gd name="connsiteY31" fmla="*/ 210790 h 392247"/>
                <a:gd name="connsiteX32" fmla="*/ 26014 w 391515"/>
                <a:gd name="connsiteY32" fmla="*/ 103235 h 392247"/>
                <a:gd name="connsiteX33" fmla="*/ 100099 w 391515"/>
                <a:gd name="connsiteY33" fmla="*/ 27454 h 392247"/>
                <a:gd name="connsiteX34" fmla="*/ 210771 w 391515"/>
                <a:gd name="connsiteY34" fmla="*/ 0 h 392247"/>
                <a:gd name="connsiteX35" fmla="*/ 305001 w 391515"/>
                <a:gd name="connsiteY35" fmla="*/ 21584 h 392247"/>
                <a:gd name="connsiteX36" fmla="*/ 369023 w 391515"/>
                <a:gd name="connsiteY36" fmla="*/ 82963 h 392247"/>
                <a:gd name="connsiteX37" fmla="*/ 391500 w 391515"/>
                <a:gd name="connsiteY37" fmla="*/ 174823 h 392247"/>
                <a:gd name="connsiteX38" fmla="*/ 145947 w 391515"/>
                <a:gd name="connsiteY38" fmla="*/ 204792 h 392247"/>
                <a:gd name="connsiteX39" fmla="*/ 187200 w 391515"/>
                <a:gd name="connsiteY39" fmla="*/ 255398 h 392247"/>
                <a:gd name="connsiteX40" fmla="*/ 220014 w 391515"/>
                <a:gd name="connsiteY40" fmla="*/ 240176 h 392247"/>
                <a:gd name="connsiteX41" fmla="*/ 233686 w 391515"/>
                <a:gd name="connsiteY41" fmla="*/ 190646 h 392247"/>
                <a:gd name="connsiteX42" fmla="*/ 236803 w 391515"/>
                <a:gd name="connsiteY42" fmla="*/ 137652 h 392247"/>
                <a:gd name="connsiteX43" fmla="*/ 209222 w 391515"/>
                <a:gd name="connsiteY43" fmla="*/ 135027 h 392247"/>
                <a:gd name="connsiteX44" fmla="*/ 162590 w 391515"/>
                <a:gd name="connsiteY44" fmla="*/ 153731 h 392247"/>
                <a:gd name="connsiteX45" fmla="*/ 145947 w 391515"/>
                <a:gd name="connsiteY45" fmla="*/ 204792 h 39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1515" h="392247">
                  <a:moveTo>
                    <a:pt x="391500" y="174823"/>
                  </a:moveTo>
                  <a:cubicBezTo>
                    <a:pt x="391785" y="196370"/>
                    <a:pt x="388077" y="217808"/>
                    <a:pt x="380563" y="238006"/>
                  </a:cubicBezTo>
                  <a:cubicBezTo>
                    <a:pt x="373198" y="257111"/>
                    <a:pt x="362807" y="272096"/>
                    <a:pt x="349390" y="282979"/>
                  </a:cubicBezTo>
                  <a:cubicBezTo>
                    <a:pt x="336221" y="293789"/>
                    <a:pt x="319650" y="299605"/>
                    <a:pt x="302612" y="299368"/>
                  </a:cubicBezTo>
                  <a:cubicBezTo>
                    <a:pt x="291545" y="299568"/>
                    <a:pt x="280649" y="296615"/>
                    <a:pt x="271203" y="290854"/>
                  </a:cubicBezTo>
                  <a:cubicBezTo>
                    <a:pt x="262465" y="285622"/>
                    <a:pt x="255585" y="277784"/>
                    <a:pt x="251533" y="268432"/>
                  </a:cubicBezTo>
                  <a:lnTo>
                    <a:pt x="247705" y="268432"/>
                  </a:lnTo>
                  <a:cubicBezTo>
                    <a:pt x="230423" y="289086"/>
                    <a:pt x="208438" y="299422"/>
                    <a:pt x="181750" y="299422"/>
                  </a:cubicBezTo>
                  <a:cubicBezTo>
                    <a:pt x="153457" y="299422"/>
                    <a:pt x="131157" y="290909"/>
                    <a:pt x="114847" y="273901"/>
                  </a:cubicBezTo>
                  <a:cubicBezTo>
                    <a:pt x="98537" y="256892"/>
                    <a:pt x="90388" y="233595"/>
                    <a:pt x="90401" y="204008"/>
                  </a:cubicBezTo>
                  <a:cubicBezTo>
                    <a:pt x="90401" y="170283"/>
                    <a:pt x="101107" y="143103"/>
                    <a:pt x="122522" y="122485"/>
                  </a:cubicBezTo>
                  <a:cubicBezTo>
                    <a:pt x="143936" y="101867"/>
                    <a:pt x="171887" y="91531"/>
                    <a:pt x="206378" y="91495"/>
                  </a:cubicBezTo>
                  <a:cubicBezTo>
                    <a:pt x="221607" y="91622"/>
                    <a:pt x="236803" y="92935"/>
                    <a:pt x="251825" y="95451"/>
                  </a:cubicBezTo>
                  <a:cubicBezTo>
                    <a:pt x="265690" y="97456"/>
                    <a:pt x="279361" y="100628"/>
                    <a:pt x="292696" y="104912"/>
                  </a:cubicBezTo>
                  <a:lnTo>
                    <a:pt x="287227" y="222183"/>
                  </a:lnTo>
                  <a:cubicBezTo>
                    <a:pt x="287227" y="244387"/>
                    <a:pt x="293303" y="255489"/>
                    <a:pt x="305456" y="255507"/>
                  </a:cubicBezTo>
                  <a:cubicBezTo>
                    <a:pt x="315678" y="255507"/>
                    <a:pt x="323826" y="248033"/>
                    <a:pt x="329902" y="233084"/>
                  </a:cubicBezTo>
                  <a:cubicBezTo>
                    <a:pt x="335978" y="218136"/>
                    <a:pt x="339017" y="198594"/>
                    <a:pt x="339017" y="174458"/>
                  </a:cubicBezTo>
                  <a:cubicBezTo>
                    <a:pt x="339017" y="148718"/>
                    <a:pt x="333663" y="125985"/>
                    <a:pt x="322957" y="106243"/>
                  </a:cubicBezTo>
                  <a:cubicBezTo>
                    <a:pt x="312741" y="86992"/>
                    <a:pt x="296994" y="71241"/>
                    <a:pt x="277747" y="61033"/>
                  </a:cubicBezTo>
                  <a:cubicBezTo>
                    <a:pt x="258302" y="50642"/>
                    <a:pt x="236123" y="45446"/>
                    <a:pt x="211209" y="45446"/>
                  </a:cubicBezTo>
                  <a:cubicBezTo>
                    <a:pt x="178919" y="45446"/>
                    <a:pt x="150863" y="52082"/>
                    <a:pt x="127043" y="65353"/>
                  </a:cubicBezTo>
                  <a:cubicBezTo>
                    <a:pt x="103401" y="78497"/>
                    <a:pt x="84325" y="98531"/>
                    <a:pt x="72354" y="122777"/>
                  </a:cubicBezTo>
                  <a:cubicBezTo>
                    <a:pt x="59629" y="147806"/>
                    <a:pt x="53273" y="176700"/>
                    <a:pt x="53285" y="209459"/>
                  </a:cubicBezTo>
                  <a:cubicBezTo>
                    <a:pt x="53285" y="253593"/>
                    <a:pt x="65074" y="287445"/>
                    <a:pt x="88651" y="311016"/>
                  </a:cubicBezTo>
                  <a:cubicBezTo>
                    <a:pt x="112227" y="334587"/>
                    <a:pt x="146397" y="346364"/>
                    <a:pt x="191156" y="346382"/>
                  </a:cubicBezTo>
                  <a:cubicBezTo>
                    <a:pt x="209913" y="346199"/>
                    <a:pt x="228615" y="344322"/>
                    <a:pt x="247030" y="340749"/>
                  </a:cubicBezTo>
                  <a:cubicBezTo>
                    <a:pt x="267442" y="336975"/>
                    <a:pt x="287498" y="331488"/>
                    <a:pt x="306988" y="324342"/>
                  </a:cubicBezTo>
                  <a:lnTo>
                    <a:pt x="306988" y="370372"/>
                  </a:lnTo>
                  <a:cubicBezTo>
                    <a:pt x="272765" y="384956"/>
                    <a:pt x="234798" y="392248"/>
                    <a:pt x="193089" y="392248"/>
                  </a:cubicBezTo>
                  <a:cubicBezTo>
                    <a:pt x="132324" y="392248"/>
                    <a:pt x="84963" y="376260"/>
                    <a:pt x="51007" y="344304"/>
                  </a:cubicBezTo>
                  <a:cubicBezTo>
                    <a:pt x="17050" y="312347"/>
                    <a:pt x="49" y="267830"/>
                    <a:pt x="0" y="210790"/>
                  </a:cubicBezTo>
                  <a:cubicBezTo>
                    <a:pt x="0" y="171304"/>
                    <a:pt x="8672" y="135446"/>
                    <a:pt x="26014" y="103235"/>
                  </a:cubicBezTo>
                  <a:cubicBezTo>
                    <a:pt x="42964" y="71424"/>
                    <a:pt x="68673" y="45118"/>
                    <a:pt x="100099" y="27454"/>
                  </a:cubicBezTo>
                  <a:cubicBezTo>
                    <a:pt x="132171" y="9151"/>
                    <a:pt x="169062" y="0"/>
                    <a:pt x="210771" y="0"/>
                  </a:cubicBezTo>
                  <a:cubicBezTo>
                    <a:pt x="245931" y="0"/>
                    <a:pt x="277341" y="7201"/>
                    <a:pt x="305001" y="21584"/>
                  </a:cubicBezTo>
                  <a:cubicBezTo>
                    <a:pt x="331929" y="35274"/>
                    <a:pt x="354204" y="56639"/>
                    <a:pt x="369023" y="82963"/>
                  </a:cubicBezTo>
                  <a:cubicBezTo>
                    <a:pt x="384021" y="109524"/>
                    <a:pt x="391513" y="140131"/>
                    <a:pt x="391500" y="174823"/>
                  </a:cubicBezTo>
                  <a:close/>
                  <a:moveTo>
                    <a:pt x="145947" y="204792"/>
                  </a:moveTo>
                  <a:cubicBezTo>
                    <a:pt x="145947" y="238535"/>
                    <a:pt x="159697" y="255416"/>
                    <a:pt x="187200" y="255398"/>
                  </a:cubicBezTo>
                  <a:cubicBezTo>
                    <a:pt x="201589" y="255398"/>
                    <a:pt x="212527" y="250330"/>
                    <a:pt x="220014" y="240176"/>
                  </a:cubicBezTo>
                  <a:cubicBezTo>
                    <a:pt x="227501" y="230022"/>
                    <a:pt x="232058" y="213524"/>
                    <a:pt x="233686" y="190646"/>
                  </a:cubicBezTo>
                  <a:lnTo>
                    <a:pt x="236803" y="137652"/>
                  </a:lnTo>
                  <a:cubicBezTo>
                    <a:pt x="227727" y="135811"/>
                    <a:pt x="218483" y="134936"/>
                    <a:pt x="209222" y="135027"/>
                  </a:cubicBezTo>
                  <a:cubicBezTo>
                    <a:pt x="189242" y="135027"/>
                    <a:pt x="173698" y="141262"/>
                    <a:pt x="162590" y="153731"/>
                  </a:cubicBezTo>
                  <a:cubicBezTo>
                    <a:pt x="151483" y="166200"/>
                    <a:pt x="145934" y="183226"/>
                    <a:pt x="145947" y="2047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8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3FEF862-A55C-49F0-8BC6-17C503F5C1A2}"/>
              </a:ext>
            </a:extLst>
          </p:cNvPr>
          <p:cNvGrpSpPr/>
          <p:nvPr/>
        </p:nvGrpSpPr>
        <p:grpSpPr>
          <a:xfrm>
            <a:off x="5200286" y="2002530"/>
            <a:ext cx="3572003" cy="3377614"/>
            <a:chOff x="6933715" y="1336138"/>
            <a:chExt cx="4762670" cy="450348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DC98F6-2966-4EE1-B588-DA859DFA4A97}"/>
                </a:ext>
              </a:extLst>
            </p:cNvPr>
            <p:cNvGrpSpPr/>
            <p:nvPr/>
          </p:nvGrpSpPr>
          <p:grpSpPr>
            <a:xfrm>
              <a:off x="6933715" y="1336138"/>
              <a:ext cx="4762669" cy="1118148"/>
              <a:chOff x="6933715" y="1336138"/>
              <a:chExt cx="4762669" cy="111814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EEB072-F5FB-4744-A22B-325AA8A6CDA9}"/>
                  </a:ext>
                </a:extLst>
              </p:cNvPr>
              <p:cNvSpPr txBox="1"/>
              <p:nvPr/>
            </p:nvSpPr>
            <p:spPr>
              <a:xfrm>
                <a:off x="8298428" y="1787489"/>
                <a:ext cx="339795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05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Introduction</a:t>
                </a: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DE3495E-6F43-4AD2-B474-393ADDA6BD9D}"/>
                  </a:ext>
                </a:extLst>
              </p:cNvPr>
              <p:cNvGrpSpPr/>
              <p:nvPr/>
            </p:nvGrpSpPr>
            <p:grpSpPr>
              <a:xfrm>
                <a:off x="6933715" y="1336138"/>
                <a:ext cx="1118148" cy="1118148"/>
                <a:chOff x="6990429" y="1189044"/>
                <a:chExt cx="1225724" cy="1225724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BE9F9AB-2122-4A31-B39F-29AF1D89DD4F}"/>
                    </a:ext>
                  </a:extLst>
                </p:cNvPr>
                <p:cNvSpPr/>
                <p:nvPr/>
              </p:nvSpPr>
              <p:spPr>
                <a:xfrm>
                  <a:off x="6990429" y="1189044"/>
                  <a:ext cx="1225724" cy="122572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8329B843-2A6A-4222-8DC3-ADAC05FA40EB}"/>
                    </a:ext>
                  </a:extLst>
                </p:cNvPr>
                <p:cNvSpPr/>
                <p:nvPr/>
              </p:nvSpPr>
              <p:spPr>
                <a:xfrm>
                  <a:off x="7106665" y="1305280"/>
                  <a:ext cx="993252" cy="9932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F7CE9DB-C550-4D20-A4E0-D893B43E07A6}"/>
                    </a:ext>
                  </a:extLst>
                </p:cNvPr>
                <p:cNvSpPr/>
                <p:nvPr/>
              </p:nvSpPr>
              <p:spPr>
                <a:xfrm>
                  <a:off x="7207061" y="1405676"/>
                  <a:ext cx="792461" cy="7924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5597223-CE69-461A-B8A0-0F129A6299D7}"/>
                </a:ext>
              </a:extLst>
            </p:cNvPr>
            <p:cNvGrpSpPr/>
            <p:nvPr/>
          </p:nvGrpSpPr>
          <p:grpSpPr>
            <a:xfrm>
              <a:off x="6933715" y="3028807"/>
              <a:ext cx="4762670" cy="1118148"/>
              <a:chOff x="6933715" y="1336138"/>
              <a:chExt cx="4762670" cy="111814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605739-3B5C-4BD9-961F-E7F601DE58CA}"/>
                  </a:ext>
                </a:extLst>
              </p:cNvPr>
              <p:cNvSpPr txBox="1"/>
              <p:nvPr/>
            </p:nvSpPr>
            <p:spPr>
              <a:xfrm>
                <a:off x="8298429" y="1815753"/>
                <a:ext cx="339795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050" b="1" dirty="0">
                    <a:latin typeface="Georgia" panose="02040502050405020303" pitchFamily="18" charset="0"/>
                  </a:rPr>
                  <a:t>Use Cases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9851B4C-A880-4E53-8149-D5DBBF0FBE43}"/>
                  </a:ext>
                </a:extLst>
              </p:cNvPr>
              <p:cNvGrpSpPr/>
              <p:nvPr/>
            </p:nvGrpSpPr>
            <p:grpSpPr>
              <a:xfrm>
                <a:off x="6933715" y="1336138"/>
                <a:ext cx="1118148" cy="1118148"/>
                <a:chOff x="6990429" y="1189044"/>
                <a:chExt cx="1225724" cy="122572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D0738B7-E951-4836-9B44-302B8D61F87C}"/>
                    </a:ext>
                  </a:extLst>
                </p:cNvPr>
                <p:cNvSpPr/>
                <p:nvPr/>
              </p:nvSpPr>
              <p:spPr>
                <a:xfrm>
                  <a:off x="6990429" y="1189044"/>
                  <a:ext cx="1225724" cy="122572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7D2C8B6-4BC8-455F-949E-D20529B8E0F5}"/>
                    </a:ext>
                  </a:extLst>
                </p:cNvPr>
                <p:cNvSpPr/>
                <p:nvPr/>
              </p:nvSpPr>
              <p:spPr>
                <a:xfrm>
                  <a:off x="7106665" y="1305280"/>
                  <a:ext cx="993252" cy="9932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6A2D3EC-04C5-4937-8974-474E33B5432F}"/>
                    </a:ext>
                  </a:extLst>
                </p:cNvPr>
                <p:cNvSpPr/>
                <p:nvPr/>
              </p:nvSpPr>
              <p:spPr>
                <a:xfrm>
                  <a:off x="7207061" y="1405676"/>
                  <a:ext cx="792461" cy="7924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67B8F5C-CFCD-4852-B8B2-A3DEC7E6C415}"/>
                </a:ext>
              </a:extLst>
            </p:cNvPr>
            <p:cNvSpPr txBox="1"/>
            <p:nvPr/>
          </p:nvSpPr>
          <p:spPr>
            <a:xfrm>
              <a:off x="7185214" y="1679987"/>
              <a:ext cx="6151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 Pro Cond" panose="02040506050405020303" pitchFamily="18" charset="0"/>
                </a:rPr>
                <a:t>01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B60DC08-5A14-4CFC-847D-9D29246A19FA}"/>
                </a:ext>
              </a:extLst>
            </p:cNvPr>
            <p:cNvGrpSpPr/>
            <p:nvPr/>
          </p:nvGrpSpPr>
          <p:grpSpPr>
            <a:xfrm>
              <a:off x="6933715" y="4721475"/>
              <a:ext cx="4762670" cy="1118148"/>
              <a:chOff x="6933715" y="1336138"/>
              <a:chExt cx="4762670" cy="111814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95DD051-DE6E-40D2-AA84-5ABD12A5E8DA}"/>
                  </a:ext>
                </a:extLst>
              </p:cNvPr>
              <p:cNvSpPr txBox="1"/>
              <p:nvPr/>
            </p:nvSpPr>
            <p:spPr>
              <a:xfrm>
                <a:off x="8298429" y="1784483"/>
                <a:ext cx="339795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:r>
                  <a:rPr lang="en-US" sz="1050" b="1">
                    <a:latin typeface="Georgia" panose="02040502050405020303" pitchFamily="18" charset="0"/>
                  </a:rPr>
                  <a:t>Future Work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D40206E-BC0A-43A2-803A-440565213BF9}"/>
                  </a:ext>
                </a:extLst>
              </p:cNvPr>
              <p:cNvGrpSpPr/>
              <p:nvPr/>
            </p:nvGrpSpPr>
            <p:grpSpPr>
              <a:xfrm>
                <a:off x="6933715" y="1336138"/>
                <a:ext cx="1118148" cy="1118148"/>
                <a:chOff x="6990429" y="1189044"/>
                <a:chExt cx="1225724" cy="1225724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AAA2AC12-A030-4522-8121-458BAB926FFD}"/>
                    </a:ext>
                  </a:extLst>
                </p:cNvPr>
                <p:cNvSpPr/>
                <p:nvPr/>
              </p:nvSpPr>
              <p:spPr>
                <a:xfrm>
                  <a:off x="6990429" y="1189044"/>
                  <a:ext cx="1225724" cy="122572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5FDD8E9-EE46-4BCC-8A0E-A0DC31EBEEE1}"/>
                    </a:ext>
                  </a:extLst>
                </p:cNvPr>
                <p:cNvSpPr/>
                <p:nvPr/>
              </p:nvSpPr>
              <p:spPr>
                <a:xfrm>
                  <a:off x="7106665" y="1305280"/>
                  <a:ext cx="993252" cy="99325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773E9FF-8A45-491D-B4EC-FEF15DFE7A20}"/>
                    </a:ext>
                  </a:extLst>
                </p:cNvPr>
                <p:cNvSpPr/>
                <p:nvPr/>
              </p:nvSpPr>
              <p:spPr>
                <a:xfrm>
                  <a:off x="7207061" y="1405676"/>
                  <a:ext cx="792461" cy="7924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E96E3D8-FAC7-47C2-AFFB-30A7F987B97B}"/>
                </a:ext>
              </a:extLst>
            </p:cNvPr>
            <p:cNvSpPr txBox="1"/>
            <p:nvPr/>
          </p:nvSpPr>
          <p:spPr>
            <a:xfrm>
              <a:off x="7185214" y="3369923"/>
              <a:ext cx="6151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 Pro Cond" panose="02040506050405020303" pitchFamily="18" charset="0"/>
                </a:rPr>
                <a:t>02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F6D136C-DC13-48F3-B98C-2439F984384A}"/>
                </a:ext>
              </a:extLst>
            </p:cNvPr>
            <p:cNvSpPr txBox="1"/>
            <p:nvPr/>
          </p:nvSpPr>
          <p:spPr>
            <a:xfrm>
              <a:off x="7185214" y="5054960"/>
              <a:ext cx="6151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Georgia Pro Cond" panose="02040506050405020303" pitchFamily="18" charset="0"/>
                </a:rPr>
                <a:t>03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A94D4B4D-02DB-48A8-BFA1-0182846EC2F0}"/>
              </a:ext>
            </a:extLst>
          </p:cNvPr>
          <p:cNvSpPr txBox="1"/>
          <p:nvPr/>
        </p:nvSpPr>
        <p:spPr>
          <a:xfrm>
            <a:off x="1" y="310219"/>
            <a:ext cx="9144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50" dirty="0">
                <a:solidFill>
                  <a:schemeClr val="bg1"/>
                </a:solidFill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AI Chatbot</a:t>
            </a:r>
          </a:p>
        </p:txBody>
      </p:sp>
    </p:spTree>
    <p:extLst>
      <p:ext uri="{BB962C8B-B14F-4D97-AF65-F5344CB8AC3E}">
        <p14:creationId xmlns:p14="http://schemas.microsoft.com/office/powerpoint/2010/main" val="111007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samples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E96C59-45CB-4F59-B8A9-30DE50F6647A}"/>
              </a:ext>
            </a:extLst>
          </p:cNvPr>
          <p:cNvSpPr txBox="1">
            <a:spLocks/>
          </p:cNvSpPr>
          <p:nvPr/>
        </p:nvSpPr>
        <p:spPr>
          <a:xfrm>
            <a:off x="4581525" y="1113685"/>
            <a:ext cx="4012677" cy="4700016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latin typeface="EYInterstate Light" panose="02000506000000020004" pitchFamily="2" charset="0"/>
              </a:rPr>
              <a:t>EY Interstate Light text. </a:t>
            </a:r>
            <a:r>
              <a:rPr lang="en-US" sz="1400" dirty="0" err="1">
                <a:latin typeface="EYInterstate Light" panose="02000506000000020004" pitchFamily="2" charset="0"/>
              </a:rPr>
              <a:t>Lorem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ipsum</a:t>
            </a:r>
            <a:r>
              <a:rPr lang="en-US" sz="1400" dirty="0">
                <a:latin typeface="EYInterstate Light" panose="02000506000000020004" pitchFamily="2" charset="0"/>
              </a:rPr>
              <a:t> dolor sit </a:t>
            </a:r>
            <a:r>
              <a:rPr lang="en-US" sz="1400" dirty="0" err="1">
                <a:latin typeface="EYInterstate Light" panose="02000506000000020004" pitchFamily="2" charset="0"/>
              </a:rPr>
              <a:t>amet</a:t>
            </a:r>
            <a:r>
              <a:rPr lang="en-US" sz="1400" dirty="0">
                <a:latin typeface="EYInterstate Light" panose="02000506000000020004" pitchFamily="2" charset="0"/>
              </a:rPr>
              <a:t>, </a:t>
            </a:r>
            <a:r>
              <a:rPr lang="en-US" sz="1400" dirty="0" err="1">
                <a:latin typeface="EYInterstate Light" panose="02000506000000020004" pitchFamily="2" charset="0"/>
              </a:rPr>
              <a:t>consectetuer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adipiscing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elit</a:t>
            </a:r>
            <a:r>
              <a:rPr lang="en-US" sz="1400" dirty="0">
                <a:latin typeface="EYInterstate Light" panose="02000506000000020004" pitchFamily="2" charset="0"/>
              </a:rPr>
              <a:t>. </a:t>
            </a:r>
            <a:r>
              <a:rPr lang="en-US" sz="1400" dirty="0" err="1">
                <a:latin typeface="EYInterstate Light" panose="02000506000000020004" pitchFamily="2" charset="0"/>
              </a:rPr>
              <a:t>Sed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eros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pede</a:t>
            </a:r>
            <a:r>
              <a:rPr lang="en-US" sz="1400" dirty="0">
                <a:latin typeface="EYInterstate Light" panose="02000506000000020004" pitchFamily="2" charset="0"/>
              </a:rPr>
              <a:t>, </a:t>
            </a:r>
            <a:r>
              <a:rPr lang="en-US" sz="1400" dirty="0" err="1">
                <a:latin typeface="EYInterstate Light" panose="02000506000000020004" pitchFamily="2" charset="0"/>
              </a:rPr>
              <a:t>gravida</a:t>
            </a:r>
            <a:r>
              <a:rPr lang="en-US" sz="1400" dirty="0">
                <a:latin typeface="EYInterstate Light" panose="02000506000000020004" pitchFamily="2" charset="0"/>
              </a:rPr>
              <a:t> non, </a:t>
            </a:r>
            <a:r>
              <a:rPr lang="en-US" sz="1400" dirty="0" err="1">
                <a:latin typeface="EYInterstate Light" panose="02000506000000020004" pitchFamily="2" charset="0"/>
              </a:rPr>
              <a:t>malesuada</a:t>
            </a:r>
            <a:r>
              <a:rPr lang="en-US" sz="1400" dirty="0">
                <a:latin typeface="EYInterstate Light" panose="02000506000000020004" pitchFamily="2" charset="0"/>
              </a:rPr>
              <a:t> id, </a:t>
            </a:r>
            <a:r>
              <a:rPr lang="en-US" sz="1400" dirty="0" err="1">
                <a:latin typeface="EYInterstate Light" panose="02000506000000020004" pitchFamily="2" charset="0"/>
              </a:rPr>
              <a:t>consequat</a:t>
            </a:r>
            <a:r>
              <a:rPr lang="en-US" sz="1400" dirty="0">
                <a:latin typeface="EYInterstate Light" panose="02000506000000020004" pitchFamily="2" charset="0"/>
              </a:rPr>
              <a:t> id, </a:t>
            </a:r>
            <a:r>
              <a:rPr lang="en-US" sz="1400" dirty="0" err="1">
                <a:latin typeface="EYInterstate Light" panose="02000506000000020004" pitchFamily="2" charset="0"/>
              </a:rPr>
              <a:t>urna</a:t>
            </a:r>
            <a:r>
              <a:rPr lang="en-US" sz="1400" dirty="0">
                <a:latin typeface="EYInterstate Light" panose="02000506000000020004" pitchFamily="2" charset="0"/>
              </a:rPr>
              <a:t>. Integer </a:t>
            </a:r>
            <a:r>
              <a:rPr lang="en-US" sz="1400" dirty="0" err="1">
                <a:latin typeface="EYInterstate Light" panose="02000506000000020004" pitchFamily="2" charset="0"/>
              </a:rPr>
              <a:t>vehicula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pharetra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nisl</a:t>
            </a:r>
            <a:r>
              <a:rPr lang="en-US" sz="1400" dirty="0">
                <a:latin typeface="EYInterstate Light" panose="02000506000000020004" pitchFamily="2" charset="0"/>
              </a:rPr>
              <a:t>. Maecenas </a:t>
            </a:r>
            <a:r>
              <a:rPr lang="en-US" sz="1400" dirty="0" err="1">
                <a:latin typeface="EYInterstate Light" panose="02000506000000020004" pitchFamily="2" charset="0"/>
              </a:rPr>
              <a:t>vel</a:t>
            </a:r>
            <a:r>
              <a:rPr lang="en-US" sz="1400" dirty="0">
                <a:latin typeface="EYInterstate Light" panose="02000506000000020004" pitchFamily="2" charset="0"/>
              </a:rPr>
              <a:t> diam. </a:t>
            </a:r>
            <a:r>
              <a:rPr lang="en-US" sz="1400" dirty="0" err="1">
                <a:latin typeface="EYInterstate Light" panose="02000506000000020004" pitchFamily="2" charset="0"/>
              </a:rPr>
              <a:t>Praesent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eget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massa</a:t>
            </a:r>
            <a:r>
              <a:rPr lang="en-US" sz="1400" dirty="0">
                <a:latin typeface="EYInterstate Light" panose="02000506000000020004" pitchFamily="2" charset="0"/>
              </a:rPr>
              <a:t> non </a:t>
            </a:r>
            <a:r>
              <a:rPr lang="en-US" sz="1400" dirty="0" err="1">
                <a:latin typeface="EYInterstate Light" panose="02000506000000020004" pitchFamily="2" charset="0"/>
              </a:rPr>
              <a:t>leo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fringilla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tristique</a:t>
            </a:r>
            <a:r>
              <a:rPr lang="en-US" sz="1400" dirty="0">
                <a:latin typeface="EYInterstate Light" panose="02000506000000020004" pitchFamily="2" charset="0"/>
              </a:rPr>
              <a:t>. </a:t>
            </a:r>
            <a:r>
              <a:rPr lang="en-US" sz="1400" dirty="0" err="1">
                <a:latin typeface="EYInterstate Light" panose="02000506000000020004" pitchFamily="2" charset="0"/>
              </a:rPr>
              <a:t>Sed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scelerisque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ullamcorper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urna</a:t>
            </a:r>
            <a:r>
              <a:rPr lang="en-US" sz="1400" dirty="0">
                <a:latin typeface="EYInterstate Light" panose="02000506000000020004" pitchFamily="2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 err="1">
                <a:latin typeface="EYInterstate Light" panose="02000506000000020004" pitchFamily="2" charset="0"/>
              </a:rPr>
              <a:t>Quisque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adipiscing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fringilla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arcu</a:t>
            </a:r>
            <a:r>
              <a:rPr lang="en-US" sz="1400" dirty="0">
                <a:latin typeface="EYInterstate Light" panose="02000506000000020004" pitchFamily="2" charset="0"/>
              </a:rPr>
              <a:t>. </a:t>
            </a:r>
            <a:r>
              <a:rPr lang="en-US" sz="1400" dirty="0" err="1">
                <a:latin typeface="EYInterstate Light" panose="02000506000000020004" pitchFamily="2" charset="0"/>
              </a:rPr>
              <a:t>Sed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pharetra</a:t>
            </a:r>
            <a:r>
              <a:rPr lang="en-US" sz="1400" dirty="0">
                <a:latin typeface="EYInterstate Light" panose="02000506000000020004" pitchFamily="2" charset="0"/>
              </a:rPr>
              <a:t> mi vitae </a:t>
            </a:r>
            <a:r>
              <a:rPr lang="en-US" sz="1400" dirty="0" err="1">
                <a:latin typeface="EYInterstate Light" panose="02000506000000020004" pitchFamily="2" charset="0"/>
              </a:rPr>
              <a:t>nisl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posuere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vestibulum</a:t>
            </a:r>
            <a:r>
              <a:rPr lang="en-US" sz="1400" dirty="0">
                <a:latin typeface="EYInterstate Light" panose="02000506000000020004" pitchFamily="2" charset="0"/>
              </a:rPr>
              <a:t>. Maecenas </a:t>
            </a:r>
            <a:r>
              <a:rPr lang="en-US" sz="1400" dirty="0" err="1">
                <a:latin typeface="EYInterstate Light" panose="02000506000000020004" pitchFamily="2" charset="0"/>
              </a:rPr>
              <a:t>arcu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elit</a:t>
            </a:r>
            <a:r>
              <a:rPr lang="en-US" sz="1400" dirty="0">
                <a:latin typeface="EYInterstate Light" panose="02000506000000020004" pitchFamily="2" charset="0"/>
              </a:rPr>
              <a:t>, </a:t>
            </a:r>
            <a:r>
              <a:rPr lang="en-US" sz="1400" dirty="0" err="1">
                <a:latin typeface="EYInterstate Light" panose="02000506000000020004" pitchFamily="2" charset="0"/>
              </a:rPr>
              <a:t>iaculis</a:t>
            </a:r>
            <a:r>
              <a:rPr lang="en-US" sz="1400" dirty="0">
                <a:latin typeface="EYInterstate Light" panose="02000506000000020004" pitchFamily="2" charset="0"/>
              </a:rPr>
              <a:t> in, </a:t>
            </a:r>
            <a:r>
              <a:rPr lang="en-US" sz="1400" dirty="0" err="1">
                <a:latin typeface="EYInterstate Light" panose="02000506000000020004" pitchFamily="2" charset="0"/>
              </a:rPr>
              <a:t>mollis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vel</a:t>
            </a:r>
            <a:r>
              <a:rPr lang="en-US" sz="1400" dirty="0">
                <a:latin typeface="EYInterstate Light" panose="02000506000000020004" pitchFamily="2" charset="0"/>
              </a:rPr>
              <a:t>, </a:t>
            </a:r>
            <a:r>
              <a:rPr lang="en-US" sz="1400" dirty="0" err="1">
                <a:latin typeface="EYInterstate Light" panose="02000506000000020004" pitchFamily="2" charset="0"/>
              </a:rPr>
              <a:t>blandit</a:t>
            </a:r>
            <a:r>
              <a:rPr lang="en-US" sz="1400" dirty="0">
                <a:latin typeface="EYInterstate Light" panose="02000506000000020004" pitchFamily="2" charset="0"/>
              </a:rPr>
              <a:t> at, </a:t>
            </a:r>
            <a:r>
              <a:rPr lang="en-US" sz="1400" dirty="0" err="1">
                <a:latin typeface="EYInterstate Light" panose="02000506000000020004" pitchFamily="2" charset="0"/>
              </a:rPr>
              <a:t>velit</a:t>
            </a:r>
            <a:r>
              <a:rPr lang="en-US" sz="1400" dirty="0">
                <a:latin typeface="EYInterstate Light" panose="02000506000000020004" pitchFamily="2" charset="0"/>
              </a:rPr>
              <a:t>. </a:t>
            </a:r>
            <a:r>
              <a:rPr lang="en-US" sz="1400" dirty="0" err="1">
                <a:latin typeface="EYInterstate Light" panose="02000506000000020004" pitchFamily="2" charset="0"/>
              </a:rPr>
              <a:t>Phasellus</a:t>
            </a:r>
            <a:r>
              <a:rPr lang="en-US" sz="1400" dirty="0">
                <a:latin typeface="EYInterstate Light" panose="02000506000000020004" pitchFamily="2" charset="0"/>
              </a:rPr>
              <a:t> at </a:t>
            </a:r>
            <a:r>
              <a:rPr lang="en-US" sz="1400" dirty="0" err="1">
                <a:latin typeface="EYInterstate Light" panose="02000506000000020004" pitchFamily="2" charset="0"/>
              </a:rPr>
              <a:t>purus</a:t>
            </a:r>
            <a:r>
              <a:rPr lang="en-US" sz="1400" dirty="0">
                <a:latin typeface="EYInterstate Light" panose="02000506000000020004" pitchFamily="2" charset="0"/>
              </a:rPr>
              <a:t>. </a:t>
            </a:r>
            <a:r>
              <a:rPr lang="en-US" sz="1400" dirty="0" err="1">
                <a:latin typeface="EYInterstate Light" panose="02000506000000020004" pitchFamily="2" charset="0"/>
              </a:rPr>
              <a:t>Aenean</a:t>
            </a:r>
            <a:r>
              <a:rPr lang="en-US" sz="1400" dirty="0">
                <a:latin typeface="EYInterstate Light" panose="02000506000000020004" pitchFamily="2" charset="0"/>
              </a:rPr>
              <a:t> non </a:t>
            </a:r>
            <a:r>
              <a:rPr lang="en-US" sz="1400" dirty="0" err="1">
                <a:latin typeface="EYInterstate Light" panose="02000506000000020004" pitchFamily="2" charset="0"/>
              </a:rPr>
              <a:t>lorem</a:t>
            </a:r>
            <a:r>
              <a:rPr lang="en-US" sz="1400" dirty="0">
                <a:latin typeface="EYInterstate Light" panose="02000506000000020004" pitchFamily="2" charset="0"/>
              </a:rPr>
              <a:t> ac </a:t>
            </a:r>
            <a:r>
              <a:rPr lang="en-US" sz="1400" dirty="0" err="1">
                <a:latin typeface="EYInterstate Light" panose="02000506000000020004" pitchFamily="2" charset="0"/>
              </a:rPr>
              <a:t>lectus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mollis</a:t>
            </a:r>
            <a:r>
              <a:rPr lang="en-US" sz="1400" dirty="0">
                <a:latin typeface="EYInterstate Light" panose="02000506000000020004" pitchFamily="2" charset="0"/>
              </a:rPr>
              <a:t> </a:t>
            </a:r>
            <a:r>
              <a:rPr lang="en-US" sz="1400" dirty="0" err="1">
                <a:latin typeface="EYInterstate Light" panose="02000506000000020004" pitchFamily="2" charset="0"/>
              </a:rPr>
              <a:t>vehicula</a:t>
            </a:r>
            <a:r>
              <a:rPr lang="en-US" sz="1400" dirty="0">
                <a:latin typeface="EYInterstate Light" panose="02000506000000020004" pitchFamily="2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latin typeface="EYInterstate Light" panose="02000506000000020004" pitchFamily="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FB39CF-42A7-4EB1-B9BE-947750280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534454"/>
              </p:ext>
            </p:extLst>
          </p:nvPr>
        </p:nvGraphicFramePr>
        <p:xfrm>
          <a:off x="402743" y="1014294"/>
          <a:ext cx="3858768" cy="2856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05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samples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CFCC4E-1B91-4ACE-8645-7EC1AD181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88416"/>
              </p:ext>
            </p:extLst>
          </p:nvPr>
        </p:nvGraphicFramePr>
        <p:xfrm>
          <a:off x="402743" y="1036932"/>
          <a:ext cx="3860146" cy="285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1B6553-973F-4C63-917A-9741E8872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575883"/>
              </p:ext>
            </p:extLst>
          </p:nvPr>
        </p:nvGraphicFramePr>
        <p:xfrm>
          <a:off x="4520879" y="1036932"/>
          <a:ext cx="4638145" cy="3008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266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93DB2A-1BE0-473A-BCF8-060EDCA9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9367"/>
            <a:ext cx="8229600" cy="623333"/>
          </a:xfrm>
        </p:spPr>
        <p:txBody>
          <a:bodyPr/>
          <a:lstStyle/>
          <a:p>
            <a:pPr marL="0" indent="0">
              <a:buNone/>
            </a:pPr>
            <a:r>
              <a:rPr lang="en-IN" sz="1400" dirty="0">
                <a:latin typeface="EYInterstate Regular" panose="02000503020000020004" pitchFamily="2" charset="0"/>
              </a:rPr>
              <a:t>Table Sub-title 14pt EY Interstate Regular</a:t>
            </a:r>
          </a:p>
          <a:p>
            <a:endParaRPr lang="en-IN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D703C76-5EBF-42EA-9118-9D04DA88326D}"/>
              </a:ext>
            </a:extLst>
          </p:cNvPr>
          <p:cNvSpPr txBox="1">
            <a:spLocks/>
          </p:cNvSpPr>
          <p:nvPr/>
        </p:nvSpPr>
        <p:spPr>
          <a:xfrm>
            <a:off x="466726" y="1452752"/>
            <a:ext cx="8229597" cy="188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512">
              <a:spcAft>
                <a:spcPts val="150"/>
              </a:spcAft>
              <a:defRPr/>
            </a:pPr>
            <a:r>
              <a:rPr lang="en-GB" dirty="0">
                <a:solidFill>
                  <a:schemeClr val="bg1"/>
                </a:solidFill>
                <a:latin typeface="EYInterstate Light"/>
              </a:rPr>
              <a:t>Table Description, EY Interstate Light 12pt</a:t>
            </a:r>
          </a:p>
        </p:txBody>
      </p:sp>
      <p:graphicFrame>
        <p:nvGraphicFramePr>
          <p:cNvPr id="18" name="Content Placeholder 20">
            <a:extLst>
              <a:ext uri="{FF2B5EF4-FFF2-40B4-BE49-F238E27FC236}">
                <a16:creationId xmlns:a16="http://schemas.microsoft.com/office/drawing/2014/main" id="{2D46F709-2DB3-48F2-A6C0-E647007E7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14820"/>
              </p:ext>
            </p:extLst>
          </p:nvPr>
        </p:nvGraphicFramePr>
        <p:xfrm>
          <a:off x="457201" y="1916076"/>
          <a:ext cx="8229598" cy="2536680"/>
        </p:xfrm>
        <a:graphic>
          <a:graphicData uri="http://schemas.openxmlformats.org/drawingml/2006/table">
            <a:tbl>
              <a:tblPr firstRow="1" bandRow="1"/>
              <a:tblGrid>
                <a:gridCol w="1534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9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Title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01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02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03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04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05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06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07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08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09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10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11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rgbClr val="333333"/>
                          </a:solidFill>
                          <a:latin typeface="EYInterstate Light" panose="02000506000000020004" pitchFamily="2" charset="0"/>
                        </a:rPr>
                        <a:t>Item 12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C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1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2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3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4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5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6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7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Text 8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TOTAL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GB" sz="700" b="1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0.0%</a:t>
                      </a:r>
                    </a:p>
                  </a:txBody>
                  <a:tcPr marL="68544" marR="68544" marT="34272" marB="3427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1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8F46E024-FC84-400F-B106-3967C9F7C1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5758" y="2806139"/>
            <a:ext cx="1123499" cy="1080524"/>
            <a:chOff x="867" y="1844"/>
            <a:chExt cx="732" cy="704"/>
          </a:xfrm>
          <a:solidFill>
            <a:schemeClr val="bg1"/>
          </a:solidFill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BBD79BBC-6D6A-4586-98E9-5A984136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2156"/>
              <a:ext cx="500" cy="392"/>
            </a:xfrm>
            <a:custGeom>
              <a:avLst/>
              <a:gdLst>
                <a:gd name="T0" fmla="*/ 406 w 500"/>
                <a:gd name="T1" fmla="*/ 392 h 392"/>
                <a:gd name="T2" fmla="*/ 398 w 500"/>
                <a:gd name="T3" fmla="*/ 390 h 392"/>
                <a:gd name="T4" fmla="*/ 330 w 500"/>
                <a:gd name="T5" fmla="*/ 318 h 392"/>
                <a:gd name="T6" fmla="*/ 280 w 500"/>
                <a:gd name="T7" fmla="*/ 330 h 392"/>
                <a:gd name="T8" fmla="*/ 230 w 500"/>
                <a:gd name="T9" fmla="*/ 334 h 392"/>
                <a:gd name="T10" fmla="*/ 196 w 500"/>
                <a:gd name="T11" fmla="*/ 332 h 392"/>
                <a:gd name="T12" fmla="*/ 130 w 500"/>
                <a:gd name="T13" fmla="*/ 318 h 392"/>
                <a:gd name="T14" fmla="*/ 70 w 500"/>
                <a:gd name="T15" fmla="*/ 294 h 392"/>
                <a:gd name="T16" fmla="*/ 22 w 500"/>
                <a:gd name="T17" fmla="*/ 256 h 392"/>
                <a:gd name="T18" fmla="*/ 2 w 500"/>
                <a:gd name="T19" fmla="*/ 234 h 392"/>
                <a:gd name="T20" fmla="*/ 0 w 500"/>
                <a:gd name="T21" fmla="*/ 226 h 392"/>
                <a:gd name="T22" fmla="*/ 2 w 500"/>
                <a:gd name="T23" fmla="*/ 220 h 392"/>
                <a:gd name="T24" fmla="*/ 6 w 500"/>
                <a:gd name="T25" fmla="*/ 220 h 392"/>
                <a:gd name="T26" fmla="*/ 12 w 500"/>
                <a:gd name="T27" fmla="*/ 220 h 392"/>
                <a:gd name="T28" fmla="*/ 16 w 500"/>
                <a:gd name="T29" fmla="*/ 222 h 392"/>
                <a:gd name="T30" fmla="*/ 56 w 500"/>
                <a:gd name="T31" fmla="*/ 262 h 392"/>
                <a:gd name="T32" fmla="*/ 106 w 500"/>
                <a:gd name="T33" fmla="*/ 292 h 392"/>
                <a:gd name="T34" fmla="*/ 166 w 500"/>
                <a:gd name="T35" fmla="*/ 310 h 392"/>
                <a:gd name="T36" fmla="*/ 230 w 500"/>
                <a:gd name="T37" fmla="*/ 316 h 392"/>
                <a:gd name="T38" fmla="*/ 256 w 500"/>
                <a:gd name="T39" fmla="*/ 316 h 392"/>
                <a:gd name="T40" fmla="*/ 306 w 500"/>
                <a:gd name="T41" fmla="*/ 306 h 392"/>
                <a:gd name="T42" fmla="*/ 330 w 500"/>
                <a:gd name="T43" fmla="*/ 300 h 392"/>
                <a:gd name="T44" fmla="*/ 338 w 500"/>
                <a:gd name="T45" fmla="*/ 302 h 392"/>
                <a:gd name="T46" fmla="*/ 392 w 500"/>
                <a:gd name="T47" fmla="*/ 274 h 392"/>
                <a:gd name="T48" fmla="*/ 394 w 500"/>
                <a:gd name="T49" fmla="*/ 270 h 392"/>
                <a:gd name="T50" fmla="*/ 396 w 500"/>
                <a:gd name="T51" fmla="*/ 266 h 392"/>
                <a:gd name="T52" fmla="*/ 432 w 500"/>
                <a:gd name="T53" fmla="*/ 236 h 392"/>
                <a:gd name="T54" fmla="*/ 460 w 500"/>
                <a:gd name="T55" fmla="*/ 200 h 392"/>
                <a:gd name="T56" fmla="*/ 476 w 500"/>
                <a:gd name="T57" fmla="*/ 162 h 392"/>
                <a:gd name="T58" fmla="*/ 482 w 500"/>
                <a:gd name="T59" fmla="*/ 120 h 392"/>
                <a:gd name="T60" fmla="*/ 480 w 500"/>
                <a:gd name="T61" fmla="*/ 106 h 392"/>
                <a:gd name="T62" fmla="*/ 476 w 500"/>
                <a:gd name="T63" fmla="*/ 78 h 392"/>
                <a:gd name="T64" fmla="*/ 466 w 500"/>
                <a:gd name="T65" fmla="*/ 52 h 392"/>
                <a:gd name="T66" fmla="*/ 450 w 500"/>
                <a:gd name="T67" fmla="*/ 26 h 392"/>
                <a:gd name="T68" fmla="*/ 442 w 500"/>
                <a:gd name="T69" fmla="*/ 14 h 392"/>
                <a:gd name="T70" fmla="*/ 440 w 500"/>
                <a:gd name="T71" fmla="*/ 8 h 392"/>
                <a:gd name="T72" fmla="*/ 442 w 500"/>
                <a:gd name="T73" fmla="*/ 2 h 392"/>
                <a:gd name="T74" fmla="*/ 446 w 500"/>
                <a:gd name="T75" fmla="*/ 0 h 392"/>
                <a:gd name="T76" fmla="*/ 452 w 500"/>
                <a:gd name="T77" fmla="*/ 0 h 392"/>
                <a:gd name="T78" fmla="*/ 456 w 500"/>
                <a:gd name="T79" fmla="*/ 2 h 392"/>
                <a:gd name="T80" fmla="*/ 474 w 500"/>
                <a:gd name="T81" fmla="*/ 30 h 392"/>
                <a:gd name="T82" fmla="*/ 488 w 500"/>
                <a:gd name="T83" fmla="*/ 58 h 392"/>
                <a:gd name="T84" fmla="*/ 496 w 500"/>
                <a:gd name="T85" fmla="*/ 88 h 392"/>
                <a:gd name="T86" fmla="*/ 500 w 500"/>
                <a:gd name="T87" fmla="*/ 120 h 392"/>
                <a:gd name="T88" fmla="*/ 498 w 500"/>
                <a:gd name="T89" fmla="*/ 142 h 392"/>
                <a:gd name="T90" fmla="*/ 486 w 500"/>
                <a:gd name="T91" fmla="*/ 186 h 392"/>
                <a:gd name="T92" fmla="*/ 464 w 500"/>
                <a:gd name="T93" fmla="*/ 226 h 392"/>
                <a:gd name="T94" fmla="*/ 430 w 500"/>
                <a:gd name="T95" fmla="*/ 262 h 392"/>
                <a:gd name="T96" fmla="*/ 414 w 500"/>
                <a:gd name="T97" fmla="*/ 382 h 392"/>
                <a:gd name="T98" fmla="*/ 412 w 500"/>
                <a:gd name="T99" fmla="*/ 388 h 392"/>
                <a:gd name="T100" fmla="*/ 408 w 500"/>
                <a:gd name="T101" fmla="*/ 392 h 392"/>
                <a:gd name="T102" fmla="*/ 406 w 500"/>
                <a:gd name="T10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0" h="392">
                  <a:moveTo>
                    <a:pt x="406" y="392"/>
                  </a:moveTo>
                  <a:lnTo>
                    <a:pt x="406" y="392"/>
                  </a:lnTo>
                  <a:lnTo>
                    <a:pt x="402" y="392"/>
                  </a:lnTo>
                  <a:lnTo>
                    <a:pt x="398" y="390"/>
                  </a:lnTo>
                  <a:lnTo>
                    <a:pt x="330" y="318"/>
                  </a:lnTo>
                  <a:lnTo>
                    <a:pt x="330" y="318"/>
                  </a:lnTo>
                  <a:lnTo>
                    <a:pt x="306" y="326"/>
                  </a:lnTo>
                  <a:lnTo>
                    <a:pt x="280" y="330"/>
                  </a:lnTo>
                  <a:lnTo>
                    <a:pt x="256" y="334"/>
                  </a:lnTo>
                  <a:lnTo>
                    <a:pt x="230" y="334"/>
                  </a:lnTo>
                  <a:lnTo>
                    <a:pt x="230" y="334"/>
                  </a:lnTo>
                  <a:lnTo>
                    <a:pt x="196" y="332"/>
                  </a:lnTo>
                  <a:lnTo>
                    <a:pt x="162" y="328"/>
                  </a:lnTo>
                  <a:lnTo>
                    <a:pt x="130" y="318"/>
                  </a:lnTo>
                  <a:lnTo>
                    <a:pt x="100" y="308"/>
                  </a:lnTo>
                  <a:lnTo>
                    <a:pt x="70" y="294"/>
                  </a:lnTo>
                  <a:lnTo>
                    <a:pt x="44" y="276"/>
                  </a:lnTo>
                  <a:lnTo>
                    <a:pt x="22" y="256"/>
                  </a:lnTo>
                  <a:lnTo>
                    <a:pt x="2" y="234"/>
                  </a:lnTo>
                  <a:lnTo>
                    <a:pt x="2" y="234"/>
                  </a:lnTo>
                  <a:lnTo>
                    <a:pt x="0" y="230"/>
                  </a:lnTo>
                  <a:lnTo>
                    <a:pt x="0" y="226"/>
                  </a:lnTo>
                  <a:lnTo>
                    <a:pt x="0" y="22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6" y="220"/>
                  </a:lnTo>
                  <a:lnTo>
                    <a:pt x="10" y="220"/>
                  </a:lnTo>
                  <a:lnTo>
                    <a:pt x="12" y="220"/>
                  </a:lnTo>
                  <a:lnTo>
                    <a:pt x="16" y="222"/>
                  </a:lnTo>
                  <a:lnTo>
                    <a:pt x="16" y="222"/>
                  </a:lnTo>
                  <a:lnTo>
                    <a:pt x="34" y="244"/>
                  </a:lnTo>
                  <a:lnTo>
                    <a:pt x="56" y="262"/>
                  </a:lnTo>
                  <a:lnTo>
                    <a:pt x="80" y="278"/>
                  </a:lnTo>
                  <a:lnTo>
                    <a:pt x="106" y="292"/>
                  </a:lnTo>
                  <a:lnTo>
                    <a:pt x="136" y="302"/>
                  </a:lnTo>
                  <a:lnTo>
                    <a:pt x="166" y="310"/>
                  </a:lnTo>
                  <a:lnTo>
                    <a:pt x="198" y="314"/>
                  </a:lnTo>
                  <a:lnTo>
                    <a:pt x="230" y="316"/>
                  </a:lnTo>
                  <a:lnTo>
                    <a:pt x="230" y="316"/>
                  </a:lnTo>
                  <a:lnTo>
                    <a:pt x="256" y="316"/>
                  </a:lnTo>
                  <a:lnTo>
                    <a:pt x="280" y="312"/>
                  </a:lnTo>
                  <a:lnTo>
                    <a:pt x="306" y="306"/>
                  </a:lnTo>
                  <a:lnTo>
                    <a:pt x="330" y="300"/>
                  </a:lnTo>
                  <a:lnTo>
                    <a:pt x="330" y="300"/>
                  </a:lnTo>
                  <a:lnTo>
                    <a:pt x="334" y="300"/>
                  </a:lnTo>
                  <a:lnTo>
                    <a:pt x="338" y="302"/>
                  </a:lnTo>
                  <a:lnTo>
                    <a:pt x="396" y="360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394" y="270"/>
                  </a:lnTo>
                  <a:lnTo>
                    <a:pt x="396" y="266"/>
                  </a:lnTo>
                  <a:lnTo>
                    <a:pt x="396" y="266"/>
                  </a:lnTo>
                  <a:lnTo>
                    <a:pt x="416" y="252"/>
                  </a:lnTo>
                  <a:lnTo>
                    <a:pt x="432" y="236"/>
                  </a:lnTo>
                  <a:lnTo>
                    <a:pt x="446" y="218"/>
                  </a:lnTo>
                  <a:lnTo>
                    <a:pt x="460" y="200"/>
                  </a:lnTo>
                  <a:lnTo>
                    <a:pt x="468" y="182"/>
                  </a:lnTo>
                  <a:lnTo>
                    <a:pt x="476" y="162"/>
                  </a:lnTo>
                  <a:lnTo>
                    <a:pt x="480" y="140"/>
                  </a:lnTo>
                  <a:lnTo>
                    <a:pt x="482" y="120"/>
                  </a:lnTo>
                  <a:lnTo>
                    <a:pt x="482" y="120"/>
                  </a:lnTo>
                  <a:lnTo>
                    <a:pt x="480" y="106"/>
                  </a:lnTo>
                  <a:lnTo>
                    <a:pt x="478" y="92"/>
                  </a:lnTo>
                  <a:lnTo>
                    <a:pt x="476" y="78"/>
                  </a:lnTo>
                  <a:lnTo>
                    <a:pt x="472" y="64"/>
                  </a:lnTo>
                  <a:lnTo>
                    <a:pt x="466" y="52"/>
                  </a:lnTo>
                  <a:lnTo>
                    <a:pt x="458" y="38"/>
                  </a:lnTo>
                  <a:lnTo>
                    <a:pt x="450" y="26"/>
                  </a:lnTo>
                  <a:lnTo>
                    <a:pt x="442" y="14"/>
                  </a:lnTo>
                  <a:lnTo>
                    <a:pt x="442" y="14"/>
                  </a:lnTo>
                  <a:lnTo>
                    <a:pt x="440" y="10"/>
                  </a:lnTo>
                  <a:lnTo>
                    <a:pt x="440" y="8"/>
                  </a:lnTo>
                  <a:lnTo>
                    <a:pt x="440" y="4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446" y="0"/>
                  </a:lnTo>
                  <a:lnTo>
                    <a:pt x="448" y="0"/>
                  </a:lnTo>
                  <a:lnTo>
                    <a:pt x="452" y="0"/>
                  </a:lnTo>
                  <a:lnTo>
                    <a:pt x="456" y="2"/>
                  </a:lnTo>
                  <a:lnTo>
                    <a:pt x="456" y="2"/>
                  </a:lnTo>
                  <a:lnTo>
                    <a:pt x="466" y="16"/>
                  </a:lnTo>
                  <a:lnTo>
                    <a:pt x="474" y="30"/>
                  </a:lnTo>
                  <a:lnTo>
                    <a:pt x="482" y="44"/>
                  </a:lnTo>
                  <a:lnTo>
                    <a:pt x="488" y="58"/>
                  </a:lnTo>
                  <a:lnTo>
                    <a:pt x="492" y="74"/>
                  </a:lnTo>
                  <a:lnTo>
                    <a:pt x="496" y="88"/>
                  </a:lnTo>
                  <a:lnTo>
                    <a:pt x="498" y="104"/>
                  </a:lnTo>
                  <a:lnTo>
                    <a:pt x="500" y="120"/>
                  </a:lnTo>
                  <a:lnTo>
                    <a:pt x="500" y="120"/>
                  </a:lnTo>
                  <a:lnTo>
                    <a:pt x="498" y="142"/>
                  </a:lnTo>
                  <a:lnTo>
                    <a:pt x="494" y="164"/>
                  </a:lnTo>
                  <a:lnTo>
                    <a:pt x="486" y="186"/>
                  </a:lnTo>
                  <a:lnTo>
                    <a:pt x="476" y="206"/>
                  </a:lnTo>
                  <a:lnTo>
                    <a:pt x="464" y="226"/>
                  </a:lnTo>
                  <a:lnTo>
                    <a:pt x="448" y="244"/>
                  </a:lnTo>
                  <a:lnTo>
                    <a:pt x="430" y="262"/>
                  </a:lnTo>
                  <a:lnTo>
                    <a:pt x="410" y="278"/>
                  </a:lnTo>
                  <a:lnTo>
                    <a:pt x="414" y="382"/>
                  </a:lnTo>
                  <a:lnTo>
                    <a:pt x="414" y="382"/>
                  </a:lnTo>
                  <a:lnTo>
                    <a:pt x="412" y="388"/>
                  </a:lnTo>
                  <a:lnTo>
                    <a:pt x="408" y="392"/>
                  </a:lnTo>
                  <a:lnTo>
                    <a:pt x="408" y="392"/>
                  </a:lnTo>
                  <a:lnTo>
                    <a:pt x="406" y="392"/>
                  </a:lnTo>
                  <a:lnTo>
                    <a:pt x="406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BCE6733-CD55-4621-AEB5-56DA1D138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" y="1844"/>
              <a:ext cx="654" cy="594"/>
            </a:xfrm>
            <a:custGeom>
              <a:avLst/>
              <a:gdLst>
                <a:gd name="T0" fmla="*/ 110 w 654"/>
                <a:gd name="T1" fmla="*/ 594 h 594"/>
                <a:gd name="T2" fmla="*/ 104 w 654"/>
                <a:gd name="T3" fmla="*/ 586 h 594"/>
                <a:gd name="T4" fmla="*/ 84 w 654"/>
                <a:gd name="T5" fmla="*/ 432 h 594"/>
                <a:gd name="T6" fmla="*/ 28 w 654"/>
                <a:gd name="T7" fmla="*/ 364 h 594"/>
                <a:gd name="T8" fmla="*/ 2 w 654"/>
                <a:gd name="T9" fmla="*/ 286 h 594"/>
                <a:gd name="T10" fmla="*/ 2 w 654"/>
                <a:gd name="T11" fmla="*/ 234 h 594"/>
                <a:gd name="T12" fmla="*/ 26 w 654"/>
                <a:gd name="T13" fmla="*/ 158 h 594"/>
                <a:gd name="T14" fmla="*/ 76 w 654"/>
                <a:gd name="T15" fmla="*/ 96 h 594"/>
                <a:gd name="T16" fmla="*/ 146 w 654"/>
                <a:gd name="T17" fmla="*/ 46 h 594"/>
                <a:gd name="T18" fmla="*/ 230 w 654"/>
                <a:gd name="T19" fmla="*/ 12 h 594"/>
                <a:gd name="T20" fmla="*/ 328 w 654"/>
                <a:gd name="T21" fmla="*/ 0 h 594"/>
                <a:gd name="T22" fmla="*/ 394 w 654"/>
                <a:gd name="T23" fmla="*/ 6 h 594"/>
                <a:gd name="T24" fmla="*/ 484 w 654"/>
                <a:gd name="T25" fmla="*/ 32 h 594"/>
                <a:gd name="T26" fmla="*/ 558 w 654"/>
                <a:gd name="T27" fmla="*/ 76 h 594"/>
                <a:gd name="T28" fmla="*/ 616 w 654"/>
                <a:gd name="T29" fmla="*/ 136 h 594"/>
                <a:gd name="T30" fmla="*/ 648 w 654"/>
                <a:gd name="T31" fmla="*/ 208 h 594"/>
                <a:gd name="T32" fmla="*/ 654 w 654"/>
                <a:gd name="T33" fmla="*/ 260 h 594"/>
                <a:gd name="T34" fmla="*/ 640 w 654"/>
                <a:gd name="T35" fmla="*/ 336 h 594"/>
                <a:gd name="T36" fmla="*/ 598 w 654"/>
                <a:gd name="T37" fmla="*/ 404 h 594"/>
                <a:gd name="T38" fmla="*/ 536 w 654"/>
                <a:gd name="T39" fmla="*/ 458 h 594"/>
                <a:gd name="T40" fmla="*/ 454 w 654"/>
                <a:gd name="T41" fmla="*/ 498 h 594"/>
                <a:gd name="T42" fmla="*/ 362 w 654"/>
                <a:gd name="T43" fmla="*/ 516 h 594"/>
                <a:gd name="T44" fmla="*/ 298 w 654"/>
                <a:gd name="T45" fmla="*/ 516 h 594"/>
                <a:gd name="T46" fmla="*/ 208 w 654"/>
                <a:gd name="T47" fmla="*/ 500 h 594"/>
                <a:gd name="T48" fmla="*/ 116 w 654"/>
                <a:gd name="T49" fmla="*/ 594 h 594"/>
                <a:gd name="T50" fmla="*/ 328 w 654"/>
                <a:gd name="T51" fmla="*/ 18 h 594"/>
                <a:gd name="T52" fmla="*/ 266 w 654"/>
                <a:gd name="T53" fmla="*/ 24 h 594"/>
                <a:gd name="T54" fmla="*/ 180 w 654"/>
                <a:gd name="T55" fmla="*/ 48 h 594"/>
                <a:gd name="T56" fmla="*/ 110 w 654"/>
                <a:gd name="T57" fmla="*/ 90 h 594"/>
                <a:gd name="T58" fmla="*/ 56 w 654"/>
                <a:gd name="T59" fmla="*/ 144 h 594"/>
                <a:gd name="T60" fmla="*/ 24 w 654"/>
                <a:gd name="T61" fmla="*/ 212 h 594"/>
                <a:gd name="T62" fmla="*/ 18 w 654"/>
                <a:gd name="T63" fmla="*/ 260 h 594"/>
                <a:gd name="T64" fmla="*/ 34 w 654"/>
                <a:gd name="T65" fmla="*/ 334 h 594"/>
                <a:gd name="T66" fmla="*/ 78 w 654"/>
                <a:gd name="T67" fmla="*/ 402 h 594"/>
                <a:gd name="T68" fmla="*/ 122 w 654"/>
                <a:gd name="T69" fmla="*/ 438 h 594"/>
                <a:gd name="T70" fmla="*/ 122 w 654"/>
                <a:gd name="T71" fmla="*/ 562 h 594"/>
                <a:gd name="T72" fmla="*/ 204 w 654"/>
                <a:gd name="T73" fmla="*/ 482 h 594"/>
                <a:gd name="T74" fmla="*/ 238 w 654"/>
                <a:gd name="T75" fmla="*/ 490 h 594"/>
                <a:gd name="T76" fmla="*/ 328 w 654"/>
                <a:gd name="T77" fmla="*/ 500 h 594"/>
                <a:gd name="T78" fmla="*/ 390 w 654"/>
                <a:gd name="T79" fmla="*/ 496 h 594"/>
                <a:gd name="T80" fmla="*/ 474 w 654"/>
                <a:gd name="T81" fmla="*/ 470 h 594"/>
                <a:gd name="T82" fmla="*/ 546 w 654"/>
                <a:gd name="T83" fmla="*/ 430 h 594"/>
                <a:gd name="T84" fmla="*/ 600 w 654"/>
                <a:gd name="T85" fmla="*/ 374 h 594"/>
                <a:gd name="T86" fmla="*/ 630 w 654"/>
                <a:gd name="T87" fmla="*/ 308 h 594"/>
                <a:gd name="T88" fmla="*/ 636 w 654"/>
                <a:gd name="T89" fmla="*/ 260 h 594"/>
                <a:gd name="T90" fmla="*/ 622 w 654"/>
                <a:gd name="T91" fmla="*/ 188 h 594"/>
                <a:gd name="T92" fmla="*/ 584 w 654"/>
                <a:gd name="T93" fmla="*/ 126 h 594"/>
                <a:gd name="T94" fmla="*/ 524 w 654"/>
                <a:gd name="T95" fmla="*/ 74 h 594"/>
                <a:gd name="T96" fmla="*/ 448 w 654"/>
                <a:gd name="T97" fmla="*/ 38 h 594"/>
                <a:gd name="T98" fmla="*/ 360 w 654"/>
                <a:gd name="T99" fmla="*/ 2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594">
                  <a:moveTo>
                    <a:pt x="112" y="594"/>
                  </a:moveTo>
                  <a:lnTo>
                    <a:pt x="112" y="594"/>
                  </a:lnTo>
                  <a:lnTo>
                    <a:pt x="110" y="594"/>
                  </a:lnTo>
                  <a:lnTo>
                    <a:pt x="110" y="594"/>
                  </a:lnTo>
                  <a:lnTo>
                    <a:pt x="106" y="590"/>
                  </a:lnTo>
                  <a:lnTo>
                    <a:pt x="104" y="586"/>
                  </a:lnTo>
                  <a:lnTo>
                    <a:pt x="108" y="450"/>
                  </a:lnTo>
                  <a:lnTo>
                    <a:pt x="108" y="450"/>
                  </a:lnTo>
                  <a:lnTo>
                    <a:pt x="84" y="432"/>
                  </a:lnTo>
                  <a:lnTo>
                    <a:pt x="62" y="410"/>
                  </a:lnTo>
                  <a:lnTo>
                    <a:pt x="44" y="388"/>
                  </a:lnTo>
                  <a:lnTo>
                    <a:pt x="28" y="364"/>
                  </a:lnTo>
                  <a:lnTo>
                    <a:pt x="16" y="340"/>
                  </a:lnTo>
                  <a:lnTo>
                    <a:pt x="8" y="314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34"/>
                  </a:lnTo>
                  <a:lnTo>
                    <a:pt x="8" y="208"/>
                  </a:lnTo>
                  <a:lnTo>
                    <a:pt x="16" y="182"/>
                  </a:lnTo>
                  <a:lnTo>
                    <a:pt x="26" y="158"/>
                  </a:lnTo>
                  <a:lnTo>
                    <a:pt x="40" y="136"/>
                  </a:lnTo>
                  <a:lnTo>
                    <a:pt x="56" y="114"/>
                  </a:lnTo>
                  <a:lnTo>
                    <a:pt x="76" y="96"/>
                  </a:lnTo>
                  <a:lnTo>
                    <a:pt x="96" y="76"/>
                  </a:lnTo>
                  <a:lnTo>
                    <a:pt x="120" y="60"/>
                  </a:lnTo>
                  <a:lnTo>
                    <a:pt x="146" y="46"/>
                  </a:lnTo>
                  <a:lnTo>
                    <a:pt x="172" y="32"/>
                  </a:lnTo>
                  <a:lnTo>
                    <a:pt x="200" y="22"/>
                  </a:lnTo>
                  <a:lnTo>
                    <a:pt x="230" y="12"/>
                  </a:lnTo>
                  <a:lnTo>
                    <a:pt x="262" y="6"/>
                  </a:lnTo>
                  <a:lnTo>
                    <a:pt x="294" y="2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62" y="2"/>
                  </a:lnTo>
                  <a:lnTo>
                    <a:pt x="394" y="6"/>
                  </a:lnTo>
                  <a:lnTo>
                    <a:pt x="424" y="12"/>
                  </a:lnTo>
                  <a:lnTo>
                    <a:pt x="454" y="22"/>
                  </a:lnTo>
                  <a:lnTo>
                    <a:pt x="484" y="32"/>
                  </a:lnTo>
                  <a:lnTo>
                    <a:pt x="510" y="46"/>
                  </a:lnTo>
                  <a:lnTo>
                    <a:pt x="536" y="60"/>
                  </a:lnTo>
                  <a:lnTo>
                    <a:pt x="558" y="76"/>
                  </a:lnTo>
                  <a:lnTo>
                    <a:pt x="580" y="96"/>
                  </a:lnTo>
                  <a:lnTo>
                    <a:pt x="598" y="114"/>
                  </a:lnTo>
                  <a:lnTo>
                    <a:pt x="616" y="136"/>
                  </a:lnTo>
                  <a:lnTo>
                    <a:pt x="628" y="158"/>
                  </a:lnTo>
                  <a:lnTo>
                    <a:pt x="640" y="182"/>
                  </a:lnTo>
                  <a:lnTo>
                    <a:pt x="648" y="208"/>
                  </a:lnTo>
                  <a:lnTo>
                    <a:pt x="654" y="234"/>
                  </a:lnTo>
                  <a:lnTo>
                    <a:pt x="654" y="260"/>
                  </a:lnTo>
                  <a:lnTo>
                    <a:pt x="654" y="260"/>
                  </a:lnTo>
                  <a:lnTo>
                    <a:pt x="654" y="286"/>
                  </a:lnTo>
                  <a:lnTo>
                    <a:pt x="648" y="312"/>
                  </a:lnTo>
                  <a:lnTo>
                    <a:pt x="640" y="336"/>
                  </a:lnTo>
                  <a:lnTo>
                    <a:pt x="628" y="360"/>
                  </a:lnTo>
                  <a:lnTo>
                    <a:pt x="616" y="382"/>
                  </a:lnTo>
                  <a:lnTo>
                    <a:pt x="598" y="404"/>
                  </a:lnTo>
                  <a:lnTo>
                    <a:pt x="580" y="424"/>
                  </a:lnTo>
                  <a:lnTo>
                    <a:pt x="558" y="442"/>
                  </a:lnTo>
                  <a:lnTo>
                    <a:pt x="536" y="458"/>
                  </a:lnTo>
                  <a:lnTo>
                    <a:pt x="510" y="474"/>
                  </a:lnTo>
                  <a:lnTo>
                    <a:pt x="484" y="486"/>
                  </a:lnTo>
                  <a:lnTo>
                    <a:pt x="454" y="498"/>
                  </a:lnTo>
                  <a:lnTo>
                    <a:pt x="424" y="506"/>
                  </a:lnTo>
                  <a:lnTo>
                    <a:pt x="394" y="512"/>
                  </a:lnTo>
                  <a:lnTo>
                    <a:pt x="362" y="516"/>
                  </a:lnTo>
                  <a:lnTo>
                    <a:pt x="328" y="518"/>
                  </a:lnTo>
                  <a:lnTo>
                    <a:pt x="328" y="518"/>
                  </a:lnTo>
                  <a:lnTo>
                    <a:pt x="298" y="516"/>
                  </a:lnTo>
                  <a:lnTo>
                    <a:pt x="268" y="514"/>
                  </a:lnTo>
                  <a:lnTo>
                    <a:pt x="238" y="508"/>
                  </a:lnTo>
                  <a:lnTo>
                    <a:pt x="208" y="500"/>
                  </a:lnTo>
                  <a:lnTo>
                    <a:pt x="120" y="592"/>
                  </a:lnTo>
                  <a:lnTo>
                    <a:pt x="120" y="592"/>
                  </a:lnTo>
                  <a:lnTo>
                    <a:pt x="116" y="594"/>
                  </a:lnTo>
                  <a:lnTo>
                    <a:pt x="112" y="594"/>
                  </a:lnTo>
                  <a:lnTo>
                    <a:pt x="112" y="594"/>
                  </a:lnTo>
                  <a:close/>
                  <a:moveTo>
                    <a:pt x="328" y="18"/>
                  </a:moveTo>
                  <a:lnTo>
                    <a:pt x="328" y="18"/>
                  </a:lnTo>
                  <a:lnTo>
                    <a:pt x="296" y="20"/>
                  </a:lnTo>
                  <a:lnTo>
                    <a:pt x="266" y="24"/>
                  </a:lnTo>
                  <a:lnTo>
                    <a:pt x="236" y="30"/>
                  </a:lnTo>
                  <a:lnTo>
                    <a:pt x="208" y="38"/>
                  </a:lnTo>
                  <a:lnTo>
                    <a:pt x="180" y="48"/>
                  </a:lnTo>
                  <a:lnTo>
                    <a:pt x="156" y="60"/>
                  </a:lnTo>
                  <a:lnTo>
                    <a:pt x="132" y="74"/>
                  </a:lnTo>
                  <a:lnTo>
                    <a:pt x="110" y="90"/>
                  </a:lnTo>
                  <a:lnTo>
                    <a:pt x="90" y="106"/>
                  </a:lnTo>
                  <a:lnTo>
                    <a:pt x="72" y="126"/>
                  </a:lnTo>
                  <a:lnTo>
                    <a:pt x="56" y="144"/>
                  </a:lnTo>
                  <a:lnTo>
                    <a:pt x="44" y="166"/>
                  </a:lnTo>
                  <a:lnTo>
                    <a:pt x="32" y="188"/>
                  </a:lnTo>
                  <a:lnTo>
                    <a:pt x="24" y="212"/>
                  </a:lnTo>
                  <a:lnTo>
                    <a:pt x="20" y="234"/>
                  </a:lnTo>
                  <a:lnTo>
                    <a:pt x="18" y="260"/>
                  </a:lnTo>
                  <a:lnTo>
                    <a:pt x="18" y="260"/>
                  </a:lnTo>
                  <a:lnTo>
                    <a:pt x="20" y="284"/>
                  </a:lnTo>
                  <a:lnTo>
                    <a:pt x="26" y="310"/>
                  </a:lnTo>
                  <a:lnTo>
                    <a:pt x="34" y="334"/>
                  </a:lnTo>
                  <a:lnTo>
                    <a:pt x="46" y="358"/>
                  </a:lnTo>
                  <a:lnTo>
                    <a:pt x="60" y="380"/>
                  </a:lnTo>
                  <a:lnTo>
                    <a:pt x="78" y="402"/>
                  </a:lnTo>
                  <a:lnTo>
                    <a:pt x="100" y="420"/>
                  </a:lnTo>
                  <a:lnTo>
                    <a:pt x="122" y="438"/>
                  </a:lnTo>
                  <a:lnTo>
                    <a:pt x="122" y="438"/>
                  </a:lnTo>
                  <a:lnTo>
                    <a:pt x="126" y="442"/>
                  </a:lnTo>
                  <a:lnTo>
                    <a:pt x="126" y="446"/>
                  </a:lnTo>
                  <a:lnTo>
                    <a:pt x="122" y="562"/>
                  </a:lnTo>
                  <a:lnTo>
                    <a:pt x="200" y="484"/>
                  </a:lnTo>
                  <a:lnTo>
                    <a:pt x="200" y="484"/>
                  </a:lnTo>
                  <a:lnTo>
                    <a:pt x="204" y="482"/>
                  </a:lnTo>
                  <a:lnTo>
                    <a:pt x="208" y="482"/>
                  </a:lnTo>
                  <a:lnTo>
                    <a:pt x="208" y="482"/>
                  </a:lnTo>
                  <a:lnTo>
                    <a:pt x="238" y="490"/>
                  </a:lnTo>
                  <a:lnTo>
                    <a:pt x="268" y="496"/>
                  </a:lnTo>
                  <a:lnTo>
                    <a:pt x="298" y="498"/>
                  </a:lnTo>
                  <a:lnTo>
                    <a:pt x="328" y="500"/>
                  </a:lnTo>
                  <a:lnTo>
                    <a:pt x="328" y="500"/>
                  </a:lnTo>
                  <a:lnTo>
                    <a:pt x="360" y="498"/>
                  </a:lnTo>
                  <a:lnTo>
                    <a:pt x="390" y="496"/>
                  </a:lnTo>
                  <a:lnTo>
                    <a:pt x="420" y="490"/>
                  </a:lnTo>
                  <a:lnTo>
                    <a:pt x="448" y="482"/>
                  </a:lnTo>
                  <a:lnTo>
                    <a:pt x="474" y="470"/>
                  </a:lnTo>
                  <a:lnTo>
                    <a:pt x="500" y="458"/>
                  </a:lnTo>
                  <a:lnTo>
                    <a:pt x="524" y="446"/>
                  </a:lnTo>
                  <a:lnTo>
                    <a:pt x="546" y="430"/>
                  </a:lnTo>
                  <a:lnTo>
                    <a:pt x="566" y="412"/>
                  </a:lnTo>
                  <a:lnTo>
                    <a:pt x="584" y="394"/>
                  </a:lnTo>
                  <a:lnTo>
                    <a:pt x="600" y="374"/>
                  </a:lnTo>
                  <a:lnTo>
                    <a:pt x="612" y="354"/>
                  </a:lnTo>
                  <a:lnTo>
                    <a:pt x="622" y="330"/>
                  </a:lnTo>
                  <a:lnTo>
                    <a:pt x="630" y="308"/>
                  </a:lnTo>
                  <a:lnTo>
                    <a:pt x="636" y="284"/>
                  </a:lnTo>
                  <a:lnTo>
                    <a:pt x="636" y="260"/>
                  </a:lnTo>
                  <a:lnTo>
                    <a:pt x="636" y="260"/>
                  </a:lnTo>
                  <a:lnTo>
                    <a:pt x="636" y="234"/>
                  </a:lnTo>
                  <a:lnTo>
                    <a:pt x="630" y="212"/>
                  </a:lnTo>
                  <a:lnTo>
                    <a:pt x="622" y="188"/>
                  </a:lnTo>
                  <a:lnTo>
                    <a:pt x="612" y="166"/>
                  </a:lnTo>
                  <a:lnTo>
                    <a:pt x="600" y="144"/>
                  </a:lnTo>
                  <a:lnTo>
                    <a:pt x="584" y="126"/>
                  </a:lnTo>
                  <a:lnTo>
                    <a:pt x="566" y="106"/>
                  </a:lnTo>
                  <a:lnTo>
                    <a:pt x="546" y="90"/>
                  </a:lnTo>
                  <a:lnTo>
                    <a:pt x="524" y="74"/>
                  </a:lnTo>
                  <a:lnTo>
                    <a:pt x="500" y="60"/>
                  </a:lnTo>
                  <a:lnTo>
                    <a:pt x="474" y="48"/>
                  </a:lnTo>
                  <a:lnTo>
                    <a:pt x="448" y="38"/>
                  </a:lnTo>
                  <a:lnTo>
                    <a:pt x="420" y="30"/>
                  </a:lnTo>
                  <a:lnTo>
                    <a:pt x="390" y="24"/>
                  </a:lnTo>
                  <a:lnTo>
                    <a:pt x="360" y="20"/>
                  </a:lnTo>
                  <a:lnTo>
                    <a:pt x="328" y="18"/>
                  </a:lnTo>
                  <a:lnTo>
                    <a:pt x="32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DD2B5616-12A4-4AAB-BE7D-671D20F7B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2070"/>
              <a:ext cx="72" cy="74"/>
            </a:xfrm>
            <a:custGeom>
              <a:avLst/>
              <a:gdLst>
                <a:gd name="T0" fmla="*/ 36 w 72"/>
                <a:gd name="T1" fmla="*/ 74 h 74"/>
                <a:gd name="T2" fmla="*/ 36 w 72"/>
                <a:gd name="T3" fmla="*/ 74 h 74"/>
                <a:gd name="T4" fmla="*/ 28 w 72"/>
                <a:gd name="T5" fmla="*/ 72 h 74"/>
                <a:gd name="T6" fmla="*/ 22 w 72"/>
                <a:gd name="T7" fmla="*/ 70 h 74"/>
                <a:gd name="T8" fmla="*/ 16 w 72"/>
                <a:gd name="T9" fmla="*/ 66 h 74"/>
                <a:gd name="T10" fmla="*/ 10 w 72"/>
                <a:gd name="T11" fmla="*/ 62 h 74"/>
                <a:gd name="T12" fmla="*/ 6 w 72"/>
                <a:gd name="T13" fmla="*/ 58 h 74"/>
                <a:gd name="T14" fmla="*/ 2 w 72"/>
                <a:gd name="T15" fmla="*/ 50 h 74"/>
                <a:gd name="T16" fmla="*/ 0 w 72"/>
                <a:gd name="T17" fmla="*/ 44 h 74"/>
                <a:gd name="T18" fmla="*/ 0 w 72"/>
                <a:gd name="T19" fmla="*/ 36 h 74"/>
                <a:gd name="T20" fmla="*/ 0 w 72"/>
                <a:gd name="T21" fmla="*/ 36 h 74"/>
                <a:gd name="T22" fmla="*/ 0 w 72"/>
                <a:gd name="T23" fmla="*/ 30 h 74"/>
                <a:gd name="T24" fmla="*/ 2 w 72"/>
                <a:gd name="T25" fmla="*/ 22 h 74"/>
                <a:gd name="T26" fmla="*/ 6 w 72"/>
                <a:gd name="T27" fmla="*/ 16 h 74"/>
                <a:gd name="T28" fmla="*/ 10 w 72"/>
                <a:gd name="T29" fmla="*/ 10 h 74"/>
                <a:gd name="T30" fmla="*/ 16 w 72"/>
                <a:gd name="T31" fmla="*/ 6 h 74"/>
                <a:gd name="T32" fmla="*/ 22 w 72"/>
                <a:gd name="T33" fmla="*/ 2 h 74"/>
                <a:gd name="T34" fmla="*/ 28 w 72"/>
                <a:gd name="T35" fmla="*/ 0 h 74"/>
                <a:gd name="T36" fmla="*/ 36 w 72"/>
                <a:gd name="T37" fmla="*/ 0 h 74"/>
                <a:gd name="T38" fmla="*/ 36 w 72"/>
                <a:gd name="T39" fmla="*/ 0 h 74"/>
                <a:gd name="T40" fmla="*/ 44 w 72"/>
                <a:gd name="T41" fmla="*/ 0 h 74"/>
                <a:gd name="T42" fmla="*/ 50 w 72"/>
                <a:gd name="T43" fmla="*/ 2 h 74"/>
                <a:gd name="T44" fmla="*/ 56 w 72"/>
                <a:gd name="T45" fmla="*/ 6 h 74"/>
                <a:gd name="T46" fmla="*/ 62 w 72"/>
                <a:gd name="T47" fmla="*/ 10 h 74"/>
                <a:gd name="T48" fmla="*/ 66 w 72"/>
                <a:gd name="T49" fmla="*/ 16 h 74"/>
                <a:gd name="T50" fmla="*/ 70 w 72"/>
                <a:gd name="T51" fmla="*/ 22 h 74"/>
                <a:gd name="T52" fmla="*/ 72 w 72"/>
                <a:gd name="T53" fmla="*/ 30 h 74"/>
                <a:gd name="T54" fmla="*/ 72 w 72"/>
                <a:gd name="T55" fmla="*/ 36 h 74"/>
                <a:gd name="T56" fmla="*/ 72 w 72"/>
                <a:gd name="T57" fmla="*/ 36 h 74"/>
                <a:gd name="T58" fmla="*/ 72 w 72"/>
                <a:gd name="T59" fmla="*/ 44 h 74"/>
                <a:gd name="T60" fmla="*/ 70 w 72"/>
                <a:gd name="T61" fmla="*/ 50 h 74"/>
                <a:gd name="T62" fmla="*/ 66 w 72"/>
                <a:gd name="T63" fmla="*/ 58 h 74"/>
                <a:gd name="T64" fmla="*/ 62 w 72"/>
                <a:gd name="T65" fmla="*/ 62 h 74"/>
                <a:gd name="T66" fmla="*/ 56 w 72"/>
                <a:gd name="T67" fmla="*/ 66 h 74"/>
                <a:gd name="T68" fmla="*/ 50 w 72"/>
                <a:gd name="T69" fmla="*/ 70 h 74"/>
                <a:gd name="T70" fmla="*/ 44 w 72"/>
                <a:gd name="T71" fmla="*/ 72 h 74"/>
                <a:gd name="T72" fmla="*/ 36 w 72"/>
                <a:gd name="T73" fmla="*/ 74 h 74"/>
                <a:gd name="T74" fmla="*/ 36 w 72"/>
                <a:gd name="T75" fmla="*/ 74 h 74"/>
                <a:gd name="T76" fmla="*/ 36 w 72"/>
                <a:gd name="T77" fmla="*/ 18 h 74"/>
                <a:gd name="T78" fmla="*/ 36 w 72"/>
                <a:gd name="T79" fmla="*/ 18 h 74"/>
                <a:gd name="T80" fmla="*/ 28 w 72"/>
                <a:gd name="T81" fmla="*/ 20 h 74"/>
                <a:gd name="T82" fmla="*/ 22 w 72"/>
                <a:gd name="T83" fmla="*/ 24 h 74"/>
                <a:gd name="T84" fmla="*/ 18 w 72"/>
                <a:gd name="T85" fmla="*/ 30 h 74"/>
                <a:gd name="T86" fmla="*/ 18 w 72"/>
                <a:gd name="T87" fmla="*/ 36 h 74"/>
                <a:gd name="T88" fmla="*/ 18 w 72"/>
                <a:gd name="T89" fmla="*/ 36 h 74"/>
                <a:gd name="T90" fmla="*/ 18 w 72"/>
                <a:gd name="T91" fmla="*/ 44 h 74"/>
                <a:gd name="T92" fmla="*/ 22 w 72"/>
                <a:gd name="T93" fmla="*/ 50 h 74"/>
                <a:gd name="T94" fmla="*/ 28 w 72"/>
                <a:gd name="T95" fmla="*/ 54 h 74"/>
                <a:gd name="T96" fmla="*/ 36 w 72"/>
                <a:gd name="T97" fmla="*/ 56 h 74"/>
                <a:gd name="T98" fmla="*/ 36 w 72"/>
                <a:gd name="T99" fmla="*/ 56 h 74"/>
                <a:gd name="T100" fmla="*/ 44 w 72"/>
                <a:gd name="T101" fmla="*/ 54 h 74"/>
                <a:gd name="T102" fmla="*/ 50 w 72"/>
                <a:gd name="T103" fmla="*/ 50 h 74"/>
                <a:gd name="T104" fmla="*/ 54 w 72"/>
                <a:gd name="T105" fmla="*/ 44 h 74"/>
                <a:gd name="T106" fmla="*/ 54 w 72"/>
                <a:gd name="T107" fmla="*/ 36 h 74"/>
                <a:gd name="T108" fmla="*/ 54 w 72"/>
                <a:gd name="T109" fmla="*/ 36 h 74"/>
                <a:gd name="T110" fmla="*/ 54 w 72"/>
                <a:gd name="T111" fmla="*/ 30 h 74"/>
                <a:gd name="T112" fmla="*/ 50 w 72"/>
                <a:gd name="T113" fmla="*/ 24 h 74"/>
                <a:gd name="T114" fmla="*/ 44 w 72"/>
                <a:gd name="T115" fmla="*/ 20 h 74"/>
                <a:gd name="T116" fmla="*/ 36 w 72"/>
                <a:gd name="T117" fmla="*/ 18 h 74"/>
                <a:gd name="T118" fmla="*/ 36 w 72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" h="74">
                  <a:moveTo>
                    <a:pt x="36" y="74"/>
                  </a:moveTo>
                  <a:lnTo>
                    <a:pt x="36" y="74"/>
                  </a:lnTo>
                  <a:lnTo>
                    <a:pt x="28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6" y="58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70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74"/>
                  </a:lnTo>
                  <a:close/>
                  <a:moveTo>
                    <a:pt x="36" y="18"/>
                  </a:moveTo>
                  <a:lnTo>
                    <a:pt x="36" y="18"/>
                  </a:lnTo>
                  <a:lnTo>
                    <a:pt x="28" y="20"/>
                  </a:lnTo>
                  <a:lnTo>
                    <a:pt x="22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44"/>
                  </a:lnTo>
                  <a:lnTo>
                    <a:pt x="22" y="50"/>
                  </a:lnTo>
                  <a:lnTo>
                    <a:pt x="28" y="54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44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03B247C5-50D6-49F6-9748-4EE9475C7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" y="2070"/>
              <a:ext cx="74" cy="74"/>
            </a:xfrm>
            <a:custGeom>
              <a:avLst/>
              <a:gdLst>
                <a:gd name="T0" fmla="*/ 38 w 74"/>
                <a:gd name="T1" fmla="*/ 74 h 74"/>
                <a:gd name="T2" fmla="*/ 38 w 74"/>
                <a:gd name="T3" fmla="*/ 74 h 74"/>
                <a:gd name="T4" fmla="*/ 30 w 74"/>
                <a:gd name="T5" fmla="*/ 72 h 74"/>
                <a:gd name="T6" fmla="*/ 24 w 74"/>
                <a:gd name="T7" fmla="*/ 70 h 74"/>
                <a:gd name="T8" fmla="*/ 18 w 74"/>
                <a:gd name="T9" fmla="*/ 66 h 74"/>
                <a:gd name="T10" fmla="*/ 12 w 74"/>
                <a:gd name="T11" fmla="*/ 62 h 74"/>
                <a:gd name="T12" fmla="*/ 8 w 74"/>
                <a:gd name="T13" fmla="*/ 58 h 74"/>
                <a:gd name="T14" fmla="*/ 4 w 74"/>
                <a:gd name="T15" fmla="*/ 50 h 74"/>
                <a:gd name="T16" fmla="*/ 2 w 74"/>
                <a:gd name="T17" fmla="*/ 44 h 74"/>
                <a:gd name="T18" fmla="*/ 0 w 74"/>
                <a:gd name="T19" fmla="*/ 36 h 74"/>
                <a:gd name="T20" fmla="*/ 0 w 74"/>
                <a:gd name="T21" fmla="*/ 36 h 74"/>
                <a:gd name="T22" fmla="*/ 2 w 74"/>
                <a:gd name="T23" fmla="*/ 30 h 74"/>
                <a:gd name="T24" fmla="*/ 4 w 74"/>
                <a:gd name="T25" fmla="*/ 22 h 74"/>
                <a:gd name="T26" fmla="*/ 8 w 74"/>
                <a:gd name="T27" fmla="*/ 16 h 74"/>
                <a:gd name="T28" fmla="*/ 12 w 74"/>
                <a:gd name="T29" fmla="*/ 10 h 74"/>
                <a:gd name="T30" fmla="*/ 18 w 74"/>
                <a:gd name="T31" fmla="*/ 6 h 74"/>
                <a:gd name="T32" fmla="*/ 24 w 74"/>
                <a:gd name="T33" fmla="*/ 2 h 74"/>
                <a:gd name="T34" fmla="*/ 30 w 74"/>
                <a:gd name="T35" fmla="*/ 0 h 74"/>
                <a:gd name="T36" fmla="*/ 38 w 74"/>
                <a:gd name="T37" fmla="*/ 0 h 74"/>
                <a:gd name="T38" fmla="*/ 38 w 74"/>
                <a:gd name="T39" fmla="*/ 0 h 74"/>
                <a:gd name="T40" fmla="*/ 46 w 74"/>
                <a:gd name="T41" fmla="*/ 0 h 74"/>
                <a:gd name="T42" fmla="*/ 52 w 74"/>
                <a:gd name="T43" fmla="*/ 2 h 74"/>
                <a:gd name="T44" fmla="*/ 58 w 74"/>
                <a:gd name="T45" fmla="*/ 6 h 74"/>
                <a:gd name="T46" fmla="*/ 64 w 74"/>
                <a:gd name="T47" fmla="*/ 10 h 74"/>
                <a:gd name="T48" fmla="*/ 68 w 74"/>
                <a:gd name="T49" fmla="*/ 16 h 74"/>
                <a:gd name="T50" fmla="*/ 72 w 74"/>
                <a:gd name="T51" fmla="*/ 22 h 74"/>
                <a:gd name="T52" fmla="*/ 74 w 74"/>
                <a:gd name="T53" fmla="*/ 30 h 74"/>
                <a:gd name="T54" fmla="*/ 74 w 74"/>
                <a:gd name="T55" fmla="*/ 36 h 74"/>
                <a:gd name="T56" fmla="*/ 74 w 74"/>
                <a:gd name="T57" fmla="*/ 36 h 74"/>
                <a:gd name="T58" fmla="*/ 74 w 74"/>
                <a:gd name="T59" fmla="*/ 44 h 74"/>
                <a:gd name="T60" fmla="*/ 72 w 74"/>
                <a:gd name="T61" fmla="*/ 50 h 74"/>
                <a:gd name="T62" fmla="*/ 68 w 74"/>
                <a:gd name="T63" fmla="*/ 58 h 74"/>
                <a:gd name="T64" fmla="*/ 64 w 74"/>
                <a:gd name="T65" fmla="*/ 62 h 74"/>
                <a:gd name="T66" fmla="*/ 58 w 74"/>
                <a:gd name="T67" fmla="*/ 66 h 74"/>
                <a:gd name="T68" fmla="*/ 52 w 74"/>
                <a:gd name="T69" fmla="*/ 70 h 74"/>
                <a:gd name="T70" fmla="*/ 46 w 74"/>
                <a:gd name="T71" fmla="*/ 72 h 74"/>
                <a:gd name="T72" fmla="*/ 38 w 74"/>
                <a:gd name="T73" fmla="*/ 74 h 74"/>
                <a:gd name="T74" fmla="*/ 38 w 74"/>
                <a:gd name="T75" fmla="*/ 74 h 74"/>
                <a:gd name="T76" fmla="*/ 38 w 74"/>
                <a:gd name="T77" fmla="*/ 18 h 74"/>
                <a:gd name="T78" fmla="*/ 38 w 74"/>
                <a:gd name="T79" fmla="*/ 18 h 74"/>
                <a:gd name="T80" fmla="*/ 30 w 74"/>
                <a:gd name="T81" fmla="*/ 20 h 74"/>
                <a:gd name="T82" fmla="*/ 24 w 74"/>
                <a:gd name="T83" fmla="*/ 24 h 74"/>
                <a:gd name="T84" fmla="*/ 20 w 74"/>
                <a:gd name="T85" fmla="*/ 30 h 74"/>
                <a:gd name="T86" fmla="*/ 18 w 74"/>
                <a:gd name="T87" fmla="*/ 36 h 74"/>
                <a:gd name="T88" fmla="*/ 18 w 74"/>
                <a:gd name="T89" fmla="*/ 36 h 74"/>
                <a:gd name="T90" fmla="*/ 20 w 74"/>
                <a:gd name="T91" fmla="*/ 44 h 74"/>
                <a:gd name="T92" fmla="*/ 24 w 74"/>
                <a:gd name="T93" fmla="*/ 50 h 74"/>
                <a:gd name="T94" fmla="*/ 30 w 74"/>
                <a:gd name="T95" fmla="*/ 54 h 74"/>
                <a:gd name="T96" fmla="*/ 38 w 74"/>
                <a:gd name="T97" fmla="*/ 56 h 74"/>
                <a:gd name="T98" fmla="*/ 38 w 74"/>
                <a:gd name="T99" fmla="*/ 56 h 74"/>
                <a:gd name="T100" fmla="*/ 46 w 74"/>
                <a:gd name="T101" fmla="*/ 54 h 74"/>
                <a:gd name="T102" fmla="*/ 50 w 74"/>
                <a:gd name="T103" fmla="*/ 50 h 74"/>
                <a:gd name="T104" fmla="*/ 54 w 74"/>
                <a:gd name="T105" fmla="*/ 44 h 74"/>
                <a:gd name="T106" fmla="*/ 56 w 74"/>
                <a:gd name="T107" fmla="*/ 36 h 74"/>
                <a:gd name="T108" fmla="*/ 56 w 74"/>
                <a:gd name="T109" fmla="*/ 36 h 74"/>
                <a:gd name="T110" fmla="*/ 54 w 74"/>
                <a:gd name="T111" fmla="*/ 30 h 74"/>
                <a:gd name="T112" fmla="*/ 50 w 74"/>
                <a:gd name="T113" fmla="*/ 24 h 74"/>
                <a:gd name="T114" fmla="*/ 46 w 74"/>
                <a:gd name="T115" fmla="*/ 20 h 74"/>
                <a:gd name="T116" fmla="*/ 38 w 74"/>
                <a:gd name="T117" fmla="*/ 18 h 74"/>
                <a:gd name="T118" fmla="*/ 38 w 74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" h="74">
                  <a:moveTo>
                    <a:pt x="38" y="74"/>
                  </a:moveTo>
                  <a:lnTo>
                    <a:pt x="38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66"/>
                  </a:lnTo>
                  <a:lnTo>
                    <a:pt x="12" y="62"/>
                  </a:lnTo>
                  <a:lnTo>
                    <a:pt x="8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8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6" y="72"/>
                  </a:lnTo>
                  <a:lnTo>
                    <a:pt x="38" y="74"/>
                  </a:lnTo>
                  <a:lnTo>
                    <a:pt x="38" y="74"/>
                  </a:lnTo>
                  <a:close/>
                  <a:moveTo>
                    <a:pt x="38" y="18"/>
                  </a:move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44"/>
                  </a:lnTo>
                  <a:lnTo>
                    <a:pt x="24" y="50"/>
                  </a:lnTo>
                  <a:lnTo>
                    <a:pt x="30" y="5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6" y="2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AC05C79-03E9-44B0-9FC9-E7B742FC1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9" y="2070"/>
              <a:ext cx="74" cy="74"/>
            </a:xfrm>
            <a:custGeom>
              <a:avLst/>
              <a:gdLst>
                <a:gd name="T0" fmla="*/ 38 w 74"/>
                <a:gd name="T1" fmla="*/ 74 h 74"/>
                <a:gd name="T2" fmla="*/ 38 w 74"/>
                <a:gd name="T3" fmla="*/ 74 h 74"/>
                <a:gd name="T4" fmla="*/ 30 w 74"/>
                <a:gd name="T5" fmla="*/ 72 h 74"/>
                <a:gd name="T6" fmla="*/ 24 w 74"/>
                <a:gd name="T7" fmla="*/ 70 h 74"/>
                <a:gd name="T8" fmla="*/ 18 w 74"/>
                <a:gd name="T9" fmla="*/ 66 h 74"/>
                <a:gd name="T10" fmla="*/ 12 w 74"/>
                <a:gd name="T11" fmla="*/ 62 h 74"/>
                <a:gd name="T12" fmla="*/ 8 w 74"/>
                <a:gd name="T13" fmla="*/ 58 h 74"/>
                <a:gd name="T14" fmla="*/ 4 w 74"/>
                <a:gd name="T15" fmla="*/ 50 h 74"/>
                <a:gd name="T16" fmla="*/ 2 w 74"/>
                <a:gd name="T17" fmla="*/ 44 h 74"/>
                <a:gd name="T18" fmla="*/ 0 w 74"/>
                <a:gd name="T19" fmla="*/ 36 h 74"/>
                <a:gd name="T20" fmla="*/ 0 w 74"/>
                <a:gd name="T21" fmla="*/ 36 h 74"/>
                <a:gd name="T22" fmla="*/ 2 w 74"/>
                <a:gd name="T23" fmla="*/ 30 h 74"/>
                <a:gd name="T24" fmla="*/ 4 w 74"/>
                <a:gd name="T25" fmla="*/ 22 h 74"/>
                <a:gd name="T26" fmla="*/ 8 w 74"/>
                <a:gd name="T27" fmla="*/ 16 h 74"/>
                <a:gd name="T28" fmla="*/ 12 w 74"/>
                <a:gd name="T29" fmla="*/ 10 h 74"/>
                <a:gd name="T30" fmla="*/ 18 w 74"/>
                <a:gd name="T31" fmla="*/ 6 h 74"/>
                <a:gd name="T32" fmla="*/ 24 w 74"/>
                <a:gd name="T33" fmla="*/ 2 h 74"/>
                <a:gd name="T34" fmla="*/ 30 w 74"/>
                <a:gd name="T35" fmla="*/ 0 h 74"/>
                <a:gd name="T36" fmla="*/ 38 w 74"/>
                <a:gd name="T37" fmla="*/ 0 h 74"/>
                <a:gd name="T38" fmla="*/ 38 w 74"/>
                <a:gd name="T39" fmla="*/ 0 h 74"/>
                <a:gd name="T40" fmla="*/ 44 w 74"/>
                <a:gd name="T41" fmla="*/ 0 h 74"/>
                <a:gd name="T42" fmla="*/ 52 w 74"/>
                <a:gd name="T43" fmla="*/ 2 h 74"/>
                <a:gd name="T44" fmla="*/ 58 w 74"/>
                <a:gd name="T45" fmla="*/ 6 h 74"/>
                <a:gd name="T46" fmla="*/ 64 w 74"/>
                <a:gd name="T47" fmla="*/ 10 h 74"/>
                <a:gd name="T48" fmla="*/ 68 w 74"/>
                <a:gd name="T49" fmla="*/ 16 h 74"/>
                <a:gd name="T50" fmla="*/ 72 w 74"/>
                <a:gd name="T51" fmla="*/ 22 h 74"/>
                <a:gd name="T52" fmla="*/ 74 w 74"/>
                <a:gd name="T53" fmla="*/ 30 h 74"/>
                <a:gd name="T54" fmla="*/ 74 w 74"/>
                <a:gd name="T55" fmla="*/ 36 h 74"/>
                <a:gd name="T56" fmla="*/ 74 w 74"/>
                <a:gd name="T57" fmla="*/ 36 h 74"/>
                <a:gd name="T58" fmla="*/ 74 w 74"/>
                <a:gd name="T59" fmla="*/ 44 h 74"/>
                <a:gd name="T60" fmla="*/ 72 w 74"/>
                <a:gd name="T61" fmla="*/ 50 h 74"/>
                <a:gd name="T62" fmla="*/ 68 w 74"/>
                <a:gd name="T63" fmla="*/ 58 h 74"/>
                <a:gd name="T64" fmla="*/ 64 w 74"/>
                <a:gd name="T65" fmla="*/ 62 h 74"/>
                <a:gd name="T66" fmla="*/ 58 w 74"/>
                <a:gd name="T67" fmla="*/ 66 h 74"/>
                <a:gd name="T68" fmla="*/ 52 w 74"/>
                <a:gd name="T69" fmla="*/ 70 h 74"/>
                <a:gd name="T70" fmla="*/ 44 w 74"/>
                <a:gd name="T71" fmla="*/ 72 h 74"/>
                <a:gd name="T72" fmla="*/ 38 w 74"/>
                <a:gd name="T73" fmla="*/ 74 h 74"/>
                <a:gd name="T74" fmla="*/ 38 w 74"/>
                <a:gd name="T75" fmla="*/ 74 h 74"/>
                <a:gd name="T76" fmla="*/ 38 w 74"/>
                <a:gd name="T77" fmla="*/ 18 h 74"/>
                <a:gd name="T78" fmla="*/ 38 w 74"/>
                <a:gd name="T79" fmla="*/ 18 h 74"/>
                <a:gd name="T80" fmla="*/ 30 w 74"/>
                <a:gd name="T81" fmla="*/ 20 h 74"/>
                <a:gd name="T82" fmla="*/ 24 w 74"/>
                <a:gd name="T83" fmla="*/ 24 h 74"/>
                <a:gd name="T84" fmla="*/ 20 w 74"/>
                <a:gd name="T85" fmla="*/ 30 h 74"/>
                <a:gd name="T86" fmla="*/ 18 w 74"/>
                <a:gd name="T87" fmla="*/ 36 h 74"/>
                <a:gd name="T88" fmla="*/ 18 w 74"/>
                <a:gd name="T89" fmla="*/ 36 h 74"/>
                <a:gd name="T90" fmla="*/ 20 w 74"/>
                <a:gd name="T91" fmla="*/ 44 h 74"/>
                <a:gd name="T92" fmla="*/ 24 w 74"/>
                <a:gd name="T93" fmla="*/ 50 h 74"/>
                <a:gd name="T94" fmla="*/ 30 w 74"/>
                <a:gd name="T95" fmla="*/ 54 h 74"/>
                <a:gd name="T96" fmla="*/ 38 w 74"/>
                <a:gd name="T97" fmla="*/ 56 h 74"/>
                <a:gd name="T98" fmla="*/ 38 w 74"/>
                <a:gd name="T99" fmla="*/ 56 h 74"/>
                <a:gd name="T100" fmla="*/ 44 w 74"/>
                <a:gd name="T101" fmla="*/ 54 h 74"/>
                <a:gd name="T102" fmla="*/ 50 w 74"/>
                <a:gd name="T103" fmla="*/ 50 h 74"/>
                <a:gd name="T104" fmla="*/ 54 w 74"/>
                <a:gd name="T105" fmla="*/ 44 h 74"/>
                <a:gd name="T106" fmla="*/ 56 w 74"/>
                <a:gd name="T107" fmla="*/ 36 h 74"/>
                <a:gd name="T108" fmla="*/ 56 w 74"/>
                <a:gd name="T109" fmla="*/ 36 h 74"/>
                <a:gd name="T110" fmla="*/ 54 w 74"/>
                <a:gd name="T111" fmla="*/ 30 h 74"/>
                <a:gd name="T112" fmla="*/ 50 w 74"/>
                <a:gd name="T113" fmla="*/ 24 h 74"/>
                <a:gd name="T114" fmla="*/ 44 w 74"/>
                <a:gd name="T115" fmla="*/ 20 h 74"/>
                <a:gd name="T116" fmla="*/ 38 w 74"/>
                <a:gd name="T117" fmla="*/ 18 h 74"/>
                <a:gd name="T118" fmla="*/ 38 w 74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" h="74">
                  <a:moveTo>
                    <a:pt x="38" y="74"/>
                  </a:moveTo>
                  <a:lnTo>
                    <a:pt x="38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66"/>
                  </a:lnTo>
                  <a:lnTo>
                    <a:pt x="12" y="62"/>
                  </a:lnTo>
                  <a:lnTo>
                    <a:pt x="8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8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8" y="74"/>
                  </a:lnTo>
                  <a:lnTo>
                    <a:pt x="38" y="74"/>
                  </a:lnTo>
                  <a:close/>
                  <a:moveTo>
                    <a:pt x="38" y="18"/>
                  </a:move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44"/>
                  </a:lnTo>
                  <a:lnTo>
                    <a:pt x="24" y="50"/>
                  </a:lnTo>
                  <a:lnTo>
                    <a:pt x="30" y="5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4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B16D5080-A799-4099-BAC6-FB5592D871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45183" y="2806139"/>
            <a:ext cx="790163" cy="1080525"/>
            <a:chOff x="2487" y="1742"/>
            <a:chExt cx="664" cy="908"/>
          </a:xfrm>
          <a:solidFill>
            <a:schemeClr val="bg1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E99D8B9F-222F-44CB-8B0B-9D5E29602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7" y="1802"/>
              <a:ext cx="562" cy="796"/>
            </a:xfrm>
            <a:custGeom>
              <a:avLst/>
              <a:gdLst>
                <a:gd name="T0" fmla="*/ 170 w 562"/>
                <a:gd name="T1" fmla="*/ 540 h 796"/>
                <a:gd name="T2" fmla="*/ 132 w 562"/>
                <a:gd name="T3" fmla="*/ 520 h 796"/>
                <a:gd name="T4" fmla="*/ 84 w 562"/>
                <a:gd name="T5" fmla="*/ 482 h 796"/>
                <a:gd name="T6" fmla="*/ 46 w 562"/>
                <a:gd name="T7" fmla="*/ 436 h 796"/>
                <a:gd name="T8" fmla="*/ 18 w 562"/>
                <a:gd name="T9" fmla="*/ 382 h 796"/>
                <a:gd name="T10" fmla="*/ 2 w 562"/>
                <a:gd name="T11" fmla="*/ 322 h 796"/>
                <a:gd name="T12" fmla="*/ 0 w 562"/>
                <a:gd name="T13" fmla="*/ 282 h 796"/>
                <a:gd name="T14" fmla="*/ 12 w 562"/>
                <a:gd name="T15" fmla="*/ 198 h 796"/>
                <a:gd name="T16" fmla="*/ 48 w 562"/>
                <a:gd name="T17" fmla="*/ 124 h 796"/>
                <a:gd name="T18" fmla="*/ 102 w 562"/>
                <a:gd name="T19" fmla="*/ 64 h 796"/>
                <a:gd name="T20" fmla="*/ 172 w 562"/>
                <a:gd name="T21" fmla="*/ 22 h 796"/>
                <a:gd name="T22" fmla="*/ 252 w 562"/>
                <a:gd name="T23" fmla="*/ 0 h 796"/>
                <a:gd name="T24" fmla="*/ 310 w 562"/>
                <a:gd name="T25" fmla="*/ 0 h 796"/>
                <a:gd name="T26" fmla="*/ 390 w 562"/>
                <a:gd name="T27" fmla="*/ 22 h 796"/>
                <a:gd name="T28" fmla="*/ 460 w 562"/>
                <a:gd name="T29" fmla="*/ 64 h 796"/>
                <a:gd name="T30" fmla="*/ 514 w 562"/>
                <a:gd name="T31" fmla="*/ 124 h 796"/>
                <a:gd name="T32" fmla="*/ 550 w 562"/>
                <a:gd name="T33" fmla="*/ 198 h 796"/>
                <a:gd name="T34" fmla="*/ 562 w 562"/>
                <a:gd name="T35" fmla="*/ 282 h 796"/>
                <a:gd name="T36" fmla="*/ 560 w 562"/>
                <a:gd name="T37" fmla="*/ 324 h 796"/>
                <a:gd name="T38" fmla="*/ 544 w 562"/>
                <a:gd name="T39" fmla="*/ 384 h 796"/>
                <a:gd name="T40" fmla="*/ 516 w 562"/>
                <a:gd name="T41" fmla="*/ 438 h 796"/>
                <a:gd name="T42" fmla="*/ 476 w 562"/>
                <a:gd name="T43" fmla="*/ 484 h 796"/>
                <a:gd name="T44" fmla="*/ 428 w 562"/>
                <a:gd name="T45" fmla="*/ 522 h 796"/>
                <a:gd name="T46" fmla="*/ 390 w 562"/>
                <a:gd name="T47" fmla="*/ 796 h 796"/>
                <a:gd name="T48" fmla="*/ 372 w 562"/>
                <a:gd name="T49" fmla="*/ 528 h 796"/>
                <a:gd name="T50" fmla="*/ 396 w 562"/>
                <a:gd name="T51" fmla="*/ 518 h 796"/>
                <a:gd name="T52" fmla="*/ 446 w 562"/>
                <a:gd name="T53" fmla="*/ 486 h 796"/>
                <a:gd name="T54" fmla="*/ 488 w 562"/>
                <a:gd name="T55" fmla="*/ 446 h 796"/>
                <a:gd name="T56" fmla="*/ 518 w 562"/>
                <a:gd name="T57" fmla="*/ 396 h 796"/>
                <a:gd name="T58" fmla="*/ 538 w 562"/>
                <a:gd name="T59" fmla="*/ 340 h 796"/>
                <a:gd name="T60" fmla="*/ 544 w 562"/>
                <a:gd name="T61" fmla="*/ 282 h 796"/>
                <a:gd name="T62" fmla="*/ 540 w 562"/>
                <a:gd name="T63" fmla="*/ 228 h 796"/>
                <a:gd name="T64" fmla="*/ 512 w 562"/>
                <a:gd name="T65" fmla="*/ 156 h 796"/>
                <a:gd name="T66" fmla="*/ 468 w 562"/>
                <a:gd name="T67" fmla="*/ 94 h 796"/>
                <a:gd name="T68" fmla="*/ 406 w 562"/>
                <a:gd name="T69" fmla="*/ 50 h 796"/>
                <a:gd name="T70" fmla="*/ 334 w 562"/>
                <a:gd name="T71" fmla="*/ 22 h 796"/>
                <a:gd name="T72" fmla="*/ 282 w 562"/>
                <a:gd name="T73" fmla="*/ 18 h 796"/>
                <a:gd name="T74" fmla="*/ 202 w 562"/>
                <a:gd name="T75" fmla="*/ 30 h 796"/>
                <a:gd name="T76" fmla="*/ 134 w 562"/>
                <a:gd name="T77" fmla="*/ 62 h 796"/>
                <a:gd name="T78" fmla="*/ 78 w 562"/>
                <a:gd name="T79" fmla="*/ 114 h 796"/>
                <a:gd name="T80" fmla="*/ 38 w 562"/>
                <a:gd name="T81" fmla="*/ 178 h 796"/>
                <a:gd name="T82" fmla="*/ 18 w 562"/>
                <a:gd name="T83" fmla="*/ 254 h 796"/>
                <a:gd name="T84" fmla="*/ 18 w 562"/>
                <a:gd name="T85" fmla="*/ 302 h 796"/>
                <a:gd name="T86" fmla="*/ 30 w 562"/>
                <a:gd name="T87" fmla="*/ 358 h 796"/>
                <a:gd name="T88" fmla="*/ 52 w 562"/>
                <a:gd name="T89" fmla="*/ 412 h 796"/>
                <a:gd name="T90" fmla="*/ 86 w 562"/>
                <a:gd name="T91" fmla="*/ 458 h 796"/>
                <a:gd name="T92" fmla="*/ 130 w 562"/>
                <a:gd name="T93" fmla="*/ 496 h 796"/>
                <a:gd name="T94" fmla="*/ 182 w 562"/>
                <a:gd name="T95" fmla="*/ 526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2" h="796">
                  <a:moveTo>
                    <a:pt x="390" y="796"/>
                  </a:moveTo>
                  <a:lnTo>
                    <a:pt x="170" y="796"/>
                  </a:lnTo>
                  <a:lnTo>
                    <a:pt x="170" y="540"/>
                  </a:lnTo>
                  <a:lnTo>
                    <a:pt x="170" y="540"/>
                  </a:lnTo>
                  <a:lnTo>
                    <a:pt x="150" y="530"/>
                  </a:lnTo>
                  <a:lnTo>
                    <a:pt x="132" y="520"/>
                  </a:lnTo>
                  <a:lnTo>
                    <a:pt x="116" y="508"/>
                  </a:lnTo>
                  <a:lnTo>
                    <a:pt x="100" y="496"/>
                  </a:lnTo>
                  <a:lnTo>
                    <a:pt x="84" y="482"/>
                  </a:lnTo>
                  <a:lnTo>
                    <a:pt x="70" y="468"/>
                  </a:lnTo>
                  <a:lnTo>
                    <a:pt x="58" y="452"/>
                  </a:lnTo>
                  <a:lnTo>
                    <a:pt x="46" y="436"/>
                  </a:lnTo>
                  <a:lnTo>
                    <a:pt x="36" y="418"/>
                  </a:lnTo>
                  <a:lnTo>
                    <a:pt x="26" y="400"/>
                  </a:lnTo>
                  <a:lnTo>
                    <a:pt x="18" y="382"/>
                  </a:lnTo>
                  <a:lnTo>
                    <a:pt x="12" y="362"/>
                  </a:lnTo>
                  <a:lnTo>
                    <a:pt x="6" y="344"/>
                  </a:lnTo>
                  <a:lnTo>
                    <a:pt x="2" y="322"/>
                  </a:lnTo>
                  <a:lnTo>
                    <a:pt x="0" y="302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310" y="0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6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8"/>
                  </a:lnTo>
                  <a:lnTo>
                    <a:pt x="556" y="224"/>
                  </a:lnTo>
                  <a:lnTo>
                    <a:pt x="562" y="252"/>
                  </a:lnTo>
                  <a:lnTo>
                    <a:pt x="562" y="282"/>
                  </a:lnTo>
                  <a:lnTo>
                    <a:pt x="562" y="282"/>
                  </a:lnTo>
                  <a:lnTo>
                    <a:pt x="562" y="302"/>
                  </a:lnTo>
                  <a:lnTo>
                    <a:pt x="560" y="324"/>
                  </a:lnTo>
                  <a:lnTo>
                    <a:pt x="556" y="344"/>
                  </a:lnTo>
                  <a:lnTo>
                    <a:pt x="550" y="364"/>
                  </a:lnTo>
                  <a:lnTo>
                    <a:pt x="544" y="384"/>
                  </a:lnTo>
                  <a:lnTo>
                    <a:pt x="536" y="402"/>
                  </a:lnTo>
                  <a:lnTo>
                    <a:pt x="526" y="420"/>
                  </a:lnTo>
                  <a:lnTo>
                    <a:pt x="516" y="438"/>
                  </a:lnTo>
                  <a:lnTo>
                    <a:pt x="504" y="454"/>
                  </a:lnTo>
                  <a:lnTo>
                    <a:pt x="490" y="470"/>
                  </a:lnTo>
                  <a:lnTo>
                    <a:pt x="476" y="484"/>
                  </a:lnTo>
                  <a:lnTo>
                    <a:pt x="462" y="498"/>
                  </a:lnTo>
                  <a:lnTo>
                    <a:pt x="444" y="510"/>
                  </a:lnTo>
                  <a:lnTo>
                    <a:pt x="428" y="522"/>
                  </a:lnTo>
                  <a:lnTo>
                    <a:pt x="408" y="532"/>
                  </a:lnTo>
                  <a:lnTo>
                    <a:pt x="390" y="540"/>
                  </a:lnTo>
                  <a:lnTo>
                    <a:pt x="390" y="796"/>
                  </a:lnTo>
                  <a:close/>
                  <a:moveTo>
                    <a:pt x="188" y="778"/>
                  </a:moveTo>
                  <a:lnTo>
                    <a:pt x="372" y="778"/>
                  </a:lnTo>
                  <a:lnTo>
                    <a:pt x="372" y="528"/>
                  </a:lnTo>
                  <a:lnTo>
                    <a:pt x="378" y="526"/>
                  </a:lnTo>
                  <a:lnTo>
                    <a:pt x="378" y="526"/>
                  </a:lnTo>
                  <a:lnTo>
                    <a:pt x="396" y="518"/>
                  </a:lnTo>
                  <a:lnTo>
                    <a:pt x="414" y="508"/>
                  </a:lnTo>
                  <a:lnTo>
                    <a:pt x="430" y="498"/>
                  </a:lnTo>
                  <a:lnTo>
                    <a:pt x="446" y="486"/>
                  </a:lnTo>
                  <a:lnTo>
                    <a:pt x="462" y="474"/>
                  </a:lnTo>
                  <a:lnTo>
                    <a:pt x="474" y="460"/>
                  </a:lnTo>
                  <a:lnTo>
                    <a:pt x="488" y="446"/>
                  </a:lnTo>
                  <a:lnTo>
                    <a:pt x="500" y="430"/>
                  </a:lnTo>
                  <a:lnTo>
                    <a:pt x="510" y="414"/>
                  </a:lnTo>
                  <a:lnTo>
                    <a:pt x="518" y="396"/>
                  </a:lnTo>
                  <a:lnTo>
                    <a:pt x="526" y="378"/>
                  </a:lnTo>
                  <a:lnTo>
                    <a:pt x="532" y="360"/>
                  </a:lnTo>
                  <a:lnTo>
                    <a:pt x="538" y="340"/>
                  </a:lnTo>
                  <a:lnTo>
                    <a:pt x="542" y="322"/>
                  </a:lnTo>
                  <a:lnTo>
                    <a:pt x="544" y="302"/>
                  </a:lnTo>
                  <a:lnTo>
                    <a:pt x="544" y="282"/>
                  </a:lnTo>
                  <a:lnTo>
                    <a:pt x="544" y="282"/>
                  </a:lnTo>
                  <a:lnTo>
                    <a:pt x="544" y="254"/>
                  </a:lnTo>
                  <a:lnTo>
                    <a:pt x="540" y="228"/>
                  </a:lnTo>
                  <a:lnTo>
                    <a:pt x="532" y="202"/>
                  </a:lnTo>
                  <a:lnTo>
                    <a:pt x="524" y="178"/>
                  </a:lnTo>
                  <a:lnTo>
                    <a:pt x="512" y="156"/>
                  </a:lnTo>
                  <a:lnTo>
                    <a:pt x="500" y="134"/>
                  </a:lnTo>
                  <a:lnTo>
                    <a:pt x="484" y="114"/>
                  </a:lnTo>
                  <a:lnTo>
                    <a:pt x="468" y="94"/>
                  </a:lnTo>
                  <a:lnTo>
                    <a:pt x="448" y="78"/>
                  </a:lnTo>
                  <a:lnTo>
                    <a:pt x="428" y="62"/>
                  </a:lnTo>
                  <a:lnTo>
                    <a:pt x="406" y="50"/>
                  </a:lnTo>
                  <a:lnTo>
                    <a:pt x="384" y="38"/>
                  </a:lnTo>
                  <a:lnTo>
                    <a:pt x="360" y="30"/>
                  </a:lnTo>
                  <a:lnTo>
                    <a:pt x="334" y="22"/>
                  </a:lnTo>
                  <a:lnTo>
                    <a:pt x="308" y="18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54" y="18"/>
                  </a:lnTo>
                  <a:lnTo>
                    <a:pt x="228" y="22"/>
                  </a:lnTo>
                  <a:lnTo>
                    <a:pt x="202" y="30"/>
                  </a:lnTo>
                  <a:lnTo>
                    <a:pt x="178" y="38"/>
                  </a:lnTo>
                  <a:lnTo>
                    <a:pt x="156" y="50"/>
                  </a:lnTo>
                  <a:lnTo>
                    <a:pt x="134" y="62"/>
                  </a:lnTo>
                  <a:lnTo>
                    <a:pt x="114" y="78"/>
                  </a:lnTo>
                  <a:lnTo>
                    <a:pt x="94" y="94"/>
                  </a:lnTo>
                  <a:lnTo>
                    <a:pt x="78" y="114"/>
                  </a:lnTo>
                  <a:lnTo>
                    <a:pt x="62" y="134"/>
                  </a:lnTo>
                  <a:lnTo>
                    <a:pt x="50" y="156"/>
                  </a:lnTo>
                  <a:lnTo>
                    <a:pt x="38" y="178"/>
                  </a:lnTo>
                  <a:lnTo>
                    <a:pt x="30" y="202"/>
                  </a:lnTo>
                  <a:lnTo>
                    <a:pt x="22" y="228"/>
                  </a:lnTo>
                  <a:lnTo>
                    <a:pt x="18" y="254"/>
                  </a:lnTo>
                  <a:lnTo>
                    <a:pt x="18" y="282"/>
                  </a:lnTo>
                  <a:lnTo>
                    <a:pt x="18" y="282"/>
                  </a:lnTo>
                  <a:lnTo>
                    <a:pt x="18" y="302"/>
                  </a:lnTo>
                  <a:lnTo>
                    <a:pt x="20" y="320"/>
                  </a:lnTo>
                  <a:lnTo>
                    <a:pt x="24" y="340"/>
                  </a:lnTo>
                  <a:lnTo>
                    <a:pt x="30" y="358"/>
                  </a:lnTo>
                  <a:lnTo>
                    <a:pt x="36" y="378"/>
                  </a:lnTo>
                  <a:lnTo>
                    <a:pt x="44" y="394"/>
                  </a:lnTo>
                  <a:lnTo>
                    <a:pt x="52" y="412"/>
                  </a:lnTo>
                  <a:lnTo>
                    <a:pt x="62" y="428"/>
                  </a:lnTo>
                  <a:lnTo>
                    <a:pt x="74" y="444"/>
                  </a:lnTo>
                  <a:lnTo>
                    <a:pt x="86" y="458"/>
                  </a:lnTo>
                  <a:lnTo>
                    <a:pt x="100" y="472"/>
                  </a:lnTo>
                  <a:lnTo>
                    <a:pt x="114" y="486"/>
                  </a:lnTo>
                  <a:lnTo>
                    <a:pt x="130" y="496"/>
                  </a:lnTo>
                  <a:lnTo>
                    <a:pt x="146" y="508"/>
                  </a:lnTo>
                  <a:lnTo>
                    <a:pt x="164" y="516"/>
                  </a:lnTo>
                  <a:lnTo>
                    <a:pt x="182" y="526"/>
                  </a:lnTo>
                  <a:lnTo>
                    <a:pt x="188" y="528"/>
                  </a:lnTo>
                  <a:lnTo>
                    <a:pt x="188" y="7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071012E8-79AE-4684-B1D4-A0FF19143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1" y="2580"/>
              <a:ext cx="114" cy="70"/>
            </a:xfrm>
            <a:custGeom>
              <a:avLst/>
              <a:gdLst>
                <a:gd name="T0" fmla="*/ 86 w 114"/>
                <a:gd name="T1" fmla="*/ 70 h 70"/>
                <a:gd name="T2" fmla="*/ 28 w 114"/>
                <a:gd name="T3" fmla="*/ 70 h 70"/>
                <a:gd name="T4" fmla="*/ 0 w 114"/>
                <a:gd name="T5" fmla="*/ 0 h 70"/>
                <a:gd name="T6" fmla="*/ 114 w 114"/>
                <a:gd name="T7" fmla="*/ 0 h 70"/>
                <a:gd name="T8" fmla="*/ 86 w 114"/>
                <a:gd name="T9" fmla="*/ 70 h 70"/>
                <a:gd name="T10" fmla="*/ 40 w 114"/>
                <a:gd name="T11" fmla="*/ 52 h 70"/>
                <a:gd name="T12" fmla="*/ 74 w 114"/>
                <a:gd name="T13" fmla="*/ 52 h 70"/>
                <a:gd name="T14" fmla="*/ 86 w 114"/>
                <a:gd name="T15" fmla="*/ 18 h 70"/>
                <a:gd name="T16" fmla="*/ 28 w 114"/>
                <a:gd name="T17" fmla="*/ 18 h 70"/>
                <a:gd name="T18" fmla="*/ 40 w 114"/>
                <a:gd name="T19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70">
                  <a:moveTo>
                    <a:pt x="86" y="70"/>
                  </a:moveTo>
                  <a:lnTo>
                    <a:pt x="28" y="70"/>
                  </a:lnTo>
                  <a:lnTo>
                    <a:pt x="0" y="0"/>
                  </a:lnTo>
                  <a:lnTo>
                    <a:pt x="114" y="0"/>
                  </a:lnTo>
                  <a:lnTo>
                    <a:pt x="86" y="70"/>
                  </a:lnTo>
                  <a:close/>
                  <a:moveTo>
                    <a:pt x="40" y="52"/>
                  </a:moveTo>
                  <a:lnTo>
                    <a:pt x="74" y="52"/>
                  </a:lnTo>
                  <a:lnTo>
                    <a:pt x="86" y="18"/>
                  </a:lnTo>
                  <a:lnTo>
                    <a:pt x="28" y="18"/>
                  </a:lnTo>
                  <a:lnTo>
                    <a:pt x="4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04D189AB-9A98-411D-8BE3-B1116FD08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16"/>
              <a:ext cx="31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81EA9552-E513-4B8C-B2D6-1F193664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466"/>
              <a:ext cx="31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2" name="Rectangle 17">
              <a:extLst>
                <a:ext uri="{FF2B5EF4-FFF2-40B4-BE49-F238E27FC236}">
                  <a16:creationId xmlns:a16="http://schemas.microsoft.com/office/drawing/2014/main" id="{DA444D10-891A-4E2F-AB6C-D43C793C8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518"/>
              <a:ext cx="31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7CDD3E14-40FF-4487-B1D6-8C9974E6F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790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4" name="Rectangle 19">
              <a:extLst>
                <a:ext uri="{FF2B5EF4-FFF2-40B4-BE49-F238E27FC236}">
                  <a16:creationId xmlns:a16="http://schemas.microsoft.com/office/drawing/2014/main" id="{42E0FC8E-A6FE-46AF-AF33-F14CBE2D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896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id="{8FD4A92A-5627-4146-AFCA-358C95D03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1742"/>
              <a:ext cx="18" cy="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4543C3B3-A056-4C39-A9BB-6269BCE5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790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4F6DCACE-BF30-41AF-B458-7F0B573D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896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A4275383-B0B9-4F59-830C-D3FCE1EF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2236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AC32D495-2DE6-47F7-8BF1-CAFFEBDB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2236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CA604F09-31E5-4493-AD40-BEF356A4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058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1" name="Rectangle 26">
              <a:extLst>
                <a:ext uri="{FF2B5EF4-FFF2-40B4-BE49-F238E27FC236}">
                  <a16:creationId xmlns:a16="http://schemas.microsoft.com/office/drawing/2014/main" id="{E5BE66EE-8A03-44F5-A91E-5E60A473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058"/>
              <a:ext cx="18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6A8397D-1D92-49AC-BC65-8178947ED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338"/>
              <a:ext cx="1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CD5E7059-18A4-4576-AE0E-008BAFE2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338"/>
              <a:ext cx="1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CE6DC02A-7402-4B16-9AE6-B77DE2A4C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7" y="1870"/>
              <a:ext cx="422" cy="420"/>
            </a:xfrm>
            <a:custGeom>
              <a:avLst/>
              <a:gdLst>
                <a:gd name="T0" fmla="*/ 172 w 422"/>
                <a:gd name="T1" fmla="*/ 372 h 420"/>
                <a:gd name="T2" fmla="*/ 124 w 422"/>
                <a:gd name="T3" fmla="*/ 352 h 420"/>
                <a:gd name="T4" fmla="*/ 68 w 422"/>
                <a:gd name="T5" fmla="*/ 298 h 420"/>
                <a:gd name="T6" fmla="*/ 48 w 422"/>
                <a:gd name="T7" fmla="*/ 248 h 420"/>
                <a:gd name="T8" fmla="*/ 48 w 422"/>
                <a:gd name="T9" fmla="*/ 170 h 420"/>
                <a:gd name="T10" fmla="*/ 68 w 422"/>
                <a:gd name="T11" fmla="*/ 122 h 420"/>
                <a:gd name="T12" fmla="*/ 124 w 422"/>
                <a:gd name="T13" fmla="*/ 68 h 420"/>
                <a:gd name="T14" fmla="*/ 172 w 422"/>
                <a:gd name="T15" fmla="*/ 48 h 420"/>
                <a:gd name="T16" fmla="*/ 250 w 422"/>
                <a:gd name="T17" fmla="*/ 48 h 420"/>
                <a:gd name="T18" fmla="*/ 298 w 422"/>
                <a:gd name="T19" fmla="*/ 68 h 420"/>
                <a:gd name="T20" fmla="*/ 354 w 422"/>
                <a:gd name="T21" fmla="*/ 122 h 420"/>
                <a:gd name="T22" fmla="*/ 374 w 422"/>
                <a:gd name="T23" fmla="*/ 170 h 420"/>
                <a:gd name="T24" fmla="*/ 374 w 422"/>
                <a:gd name="T25" fmla="*/ 248 h 420"/>
                <a:gd name="T26" fmla="*/ 354 w 422"/>
                <a:gd name="T27" fmla="*/ 298 h 420"/>
                <a:gd name="T28" fmla="*/ 298 w 422"/>
                <a:gd name="T29" fmla="*/ 352 h 420"/>
                <a:gd name="T30" fmla="*/ 250 w 422"/>
                <a:gd name="T31" fmla="*/ 372 h 420"/>
                <a:gd name="T32" fmla="*/ 232 w 422"/>
                <a:gd name="T33" fmla="*/ 402 h 420"/>
                <a:gd name="T34" fmla="*/ 240 w 422"/>
                <a:gd name="T35" fmla="*/ 356 h 420"/>
                <a:gd name="T36" fmla="*/ 282 w 422"/>
                <a:gd name="T37" fmla="*/ 340 h 420"/>
                <a:gd name="T38" fmla="*/ 332 w 422"/>
                <a:gd name="T39" fmla="*/ 360 h 420"/>
                <a:gd name="T40" fmla="*/ 334 w 422"/>
                <a:gd name="T41" fmla="*/ 294 h 420"/>
                <a:gd name="T42" fmla="*/ 348 w 422"/>
                <a:gd name="T43" fmla="*/ 266 h 420"/>
                <a:gd name="T44" fmla="*/ 358 w 422"/>
                <a:gd name="T45" fmla="*/ 230 h 420"/>
                <a:gd name="T46" fmla="*/ 358 w 422"/>
                <a:gd name="T47" fmla="*/ 188 h 420"/>
                <a:gd name="T48" fmla="*/ 354 w 422"/>
                <a:gd name="T49" fmla="*/ 166 h 420"/>
                <a:gd name="T50" fmla="*/ 334 w 422"/>
                <a:gd name="T51" fmla="*/ 126 h 420"/>
                <a:gd name="T52" fmla="*/ 332 w 422"/>
                <a:gd name="T53" fmla="*/ 60 h 420"/>
                <a:gd name="T54" fmla="*/ 294 w 422"/>
                <a:gd name="T55" fmla="*/ 86 h 420"/>
                <a:gd name="T56" fmla="*/ 254 w 422"/>
                <a:gd name="T57" fmla="*/ 68 h 420"/>
                <a:gd name="T58" fmla="*/ 232 w 422"/>
                <a:gd name="T59" fmla="*/ 18 h 420"/>
                <a:gd name="T60" fmla="*/ 182 w 422"/>
                <a:gd name="T61" fmla="*/ 64 h 420"/>
                <a:gd name="T62" fmla="*/ 154 w 422"/>
                <a:gd name="T63" fmla="*/ 72 h 420"/>
                <a:gd name="T64" fmla="*/ 122 w 422"/>
                <a:gd name="T65" fmla="*/ 90 h 420"/>
                <a:gd name="T66" fmla="*/ 92 w 422"/>
                <a:gd name="T67" fmla="*/ 120 h 420"/>
                <a:gd name="T68" fmla="*/ 80 w 422"/>
                <a:gd name="T69" fmla="*/ 140 h 420"/>
                <a:gd name="T70" fmla="*/ 64 w 422"/>
                <a:gd name="T71" fmla="*/ 182 h 420"/>
                <a:gd name="T72" fmla="*/ 18 w 422"/>
                <a:gd name="T73" fmla="*/ 230 h 420"/>
                <a:gd name="T74" fmla="*/ 64 w 422"/>
                <a:gd name="T75" fmla="*/ 238 h 420"/>
                <a:gd name="T76" fmla="*/ 80 w 422"/>
                <a:gd name="T77" fmla="*/ 280 h 420"/>
                <a:gd name="T78" fmla="*/ 60 w 422"/>
                <a:gd name="T79" fmla="*/ 330 h 420"/>
                <a:gd name="T80" fmla="*/ 128 w 422"/>
                <a:gd name="T81" fmla="*/ 332 h 420"/>
                <a:gd name="T82" fmla="*/ 154 w 422"/>
                <a:gd name="T83" fmla="*/ 348 h 420"/>
                <a:gd name="T84" fmla="*/ 190 w 422"/>
                <a:gd name="T85" fmla="*/ 35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420">
                  <a:moveTo>
                    <a:pt x="250" y="420"/>
                  </a:moveTo>
                  <a:lnTo>
                    <a:pt x="172" y="420"/>
                  </a:lnTo>
                  <a:lnTo>
                    <a:pt x="172" y="372"/>
                  </a:lnTo>
                  <a:lnTo>
                    <a:pt x="172" y="372"/>
                  </a:lnTo>
                  <a:lnTo>
                    <a:pt x="148" y="364"/>
                  </a:lnTo>
                  <a:lnTo>
                    <a:pt x="124" y="352"/>
                  </a:lnTo>
                  <a:lnTo>
                    <a:pt x="90" y="386"/>
                  </a:lnTo>
                  <a:lnTo>
                    <a:pt x="34" y="330"/>
                  </a:lnTo>
                  <a:lnTo>
                    <a:pt x="68" y="298"/>
                  </a:lnTo>
                  <a:lnTo>
                    <a:pt x="68" y="298"/>
                  </a:lnTo>
                  <a:lnTo>
                    <a:pt x="56" y="274"/>
                  </a:lnTo>
                  <a:lnTo>
                    <a:pt x="48" y="248"/>
                  </a:lnTo>
                  <a:lnTo>
                    <a:pt x="0" y="248"/>
                  </a:lnTo>
                  <a:lnTo>
                    <a:pt x="0" y="170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56" y="146"/>
                  </a:lnTo>
                  <a:lnTo>
                    <a:pt x="68" y="122"/>
                  </a:lnTo>
                  <a:lnTo>
                    <a:pt x="34" y="88"/>
                  </a:lnTo>
                  <a:lnTo>
                    <a:pt x="90" y="34"/>
                  </a:lnTo>
                  <a:lnTo>
                    <a:pt x="124" y="68"/>
                  </a:lnTo>
                  <a:lnTo>
                    <a:pt x="124" y="68"/>
                  </a:lnTo>
                  <a:lnTo>
                    <a:pt x="148" y="56"/>
                  </a:lnTo>
                  <a:lnTo>
                    <a:pt x="172" y="48"/>
                  </a:lnTo>
                  <a:lnTo>
                    <a:pt x="172" y="0"/>
                  </a:lnTo>
                  <a:lnTo>
                    <a:pt x="250" y="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74" y="56"/>
                  </a:lnTo>
                  <a:lnTo>
                    <a:pt x="298" y="68"/>
                  </a:lnTo>
                  <a:lnTo>
                    <a:pt x="332" y="34"/>
                  </a:lnTo>
                  <a:lnTo>
                    <a:pt x="388" y="88"/>
                  </a:lnTo>
                  <a:lnTo>
                    <a:pt x="354" y="122"/>
                  </a:lnTo>
                  <a:lnTo>
                    <a:pt x="354" y="122"/>
                  </a:lnTo>
                  <a:lnTo>
                    <a:pt x="366" y="146"/>
                  </a:lnTo>
                  <a:lnTo>
                    <a:pt x="374" y="170"/>
                  </a:lnTo>
                  <a:lnTo>
                    <a:pt x="422" y="170"/>
                  </a:lnTo>
                  <a:lnTo>
                    <a:pt x="422" y="248"/>
                  </a:lnTo>
                  <a:lnTo>
                    <a:pt x="374" y="248"/>
                  </a:lnTo>
                  <a:lnTo>
                    <a:pt x="374" y="248"/>
                  </a:lnTo>
                  <a:lnTo>
                    <a:pt x="366" y="274"/>
                  </a:lnTo>
                  <a:lnTo>
                    <a:pt x="354" y="298"/>
                  </a:lnTo>
                  <a:lnTo>
                    <a:pt x="388" y="330"/>
                  </a:lnTo>
                  <a:lnTo>
                    <a:pt x="332" y="386"/>
                  </a:lnTo>
                  <a:lnTo>
                    <a:pt x="298" y="352"/>
                  </a:lnTo>
                  <a:lnTo>
                    <a:pt x="298" y="352"/>
                  </a:lnTo>
                  <a:lnTo>
                    <a:pt x="274" y="364"/>
                  </a:lnTo>
                  <a:lnTo>
                    <a:pt x="250" y="372"/>
                  </a:lnTo>
                  <a:lnTo>
                    <a:pt x="250" y="420"/>
                  </a:lnTo>
                  <a:close/>
                  <a:moveTo>
                    <a:pt x="190" y="402"/>
                  </a:moveTo>
                  <a:lnTo>
                    <a:pt x="232" y="402"/>
                  </a:lnTo>
                  <a:lnTo>
                    <a:pt x="232" y="358"/>
                  </a:lnTo>
                  <a:lnTo>
                    <a:pt x="240" y="356"/>
                  </a:lnTo>
                  <a:lnTo>
                    <a:pt x="240" y="356"/>
                  </a:lnTo>
                  <a:lnTo>
                    <a:pt x="254" y="352"/>
                  </a:lnTo>
                  <a:lnTo>
                    <a:pt x="268" y="348"/>
                  </a:lnTo>
                  <a:lnTo>
                    <a:pt x="282" y="340"/>
                  </a:lnTo>
                  <a:lnTo>
                    <a:pt x="294" y="332"/>
                  </a:lnTo>
                  <a:lnTo>
                    <a:pt x="300" y="328"/>
                  </a:lnTo>
                  <a:lnTo>
                    <a:pt x="332" y="360"/>
                  </a:lnTo>
                  <a:lnTo>
                    <a:pt x="362" y="330"/>
                  </a:lnTo>
                  <a:lnTo>
                    <a:pt x="330" y="300"/>
                  </a:lnTo>
                  <a:lnTo>
                    <a:pt x="334" y="294"/>
                  </a:lnTo>
                  <a:lnTo>
                    <a:pt x="334" y="294"/>
                  </a:lnTo>
                  <a:lnTo>
                    <a:pt x="342" y="280"/>
                  </a:lnTo>
                  <a:lnTo>
                    <a:pt x="348" y="266"/>
                  </a:lnTo>
                  <a:lnTo>
                    <a:pt x="354" y="252"/>
                  </a:lnTo>
                  <a:lnTo>
                    <a:pt x="358" y="238"/>
                  </a:lnTo>
                  <a:lnTo>
                    <a:pt x="358" y="230"/>
                  </a:lnTo>
                  <a:lnTo>
                    <a:pt x="404" y="230"/>
                  </a:lnTo>
                  <a:lnTo>
                    <a:pt x="404" y="188"/>
                  </a:lnTo>
                  <a:lnTo>
                    <a:pt x="358" y="188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4" y="166"/>
                  </a:lnTo>
                  <a:lnTo>
                    <a:pt x="348" y="152"/>
                  </a:lnTo>
                  <a:lnTo>
                    <a:pt x="342" y="140"/>
                  </a:lnTo>
                  <a:lnTo>
                    <a:pt x="334" y="126"/>
                  </a:lnTo>
                  <a:lnTo>
                    <a:pt x="330" y="120"/>
                  </a:lnTo>
                  <a:lnTo>
                    <a:pt x="362" y="88"/>
                  </a:lnTo>
                  <a:lnTo>
                    <a:pt x="332" y="60"/>
                  </a:lnTo>
                  <a:lnTo>
                    <a:pt x="300" y="90"/>
                  </a:lnTo>
                  <a:lnTo>
                    <a:pt x="294" y="86"/>
                  </a:lnTo>
                  <a:lnTo>
                    <a:pt x="294" y="86"/>
                  </a:lnTo>
                  <a:lnTo>
                    <a:pt x="282" y="78"/>
                  </a:lnTo>
                  <a:lnTo>
                    <a:pt x="268" y="72"/>
                  </a:lnTo>
                  <a:lnTo>
                    <a:pt x="254" y="68"/>
                  </a:lnTo>
                  <a:lnTo>
                    <a:pt x="240" y="64"/>
                  </a:lnTo>
                  <a:lnTo>
                    <a:pt x="232" y="62"/>
                  </a:lnTo>
                  <a:lnTo>
                    <a:pt x="232" y="18"/>
                  </a:lnTo>
                  <a:lnTo>
                    <a:pt x="190" y="18"/>
                  </a:lnTo>
                  <a:lnTo>
                    <a:pt x="190" y="62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8"/>
                  </a:lnTo>
                  <a:lnTo>
                    <a:pt x="154" y="72"/>
                  </a:lnTo>
                  <a:lnTo>
                    <a:pt x="140" y="78"/>
                  </a:lnTo>
                  <a:lnTo>
                    <a:pt x="128" y="86"/>
                  </a:lnTo>
                  <a:lnTo>
                    <a:pt x="122" y="90"/>
                  </a:lnTo>
                  <a:lnTo>
                    <a:pt x="90" y="60"/>
                  </a:lnTo>
                  <a:lnTo>
                    <a:pt x="60" y="88"/>
                  </a:lnTo>
                  <a:lnTo>
                    <a:pt x="92" y="120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0" y="140"/>
                  </a:lnTo>
                  <a:lnTo>
                    <a:pt x="74" y="152"/>
                  </a:lnTo>
                  <a:lnTo>
                    <a:pt x="68" y="166"/>
                  </a:lnTo>
                  <a:lnTo>
                    <a:pt x="64" y="182"/>
                  </a:lnTo>
                  <a:lnTo>
                    <a:pt x="64" y="188"/>
                  </a:lnTo>
                  <a:lnTo>
                    <a:pt x="18" y="188"/>
                  </a:lnTo>
                  <a:lnTo>
                    <a:pt x="18" y="230"/>
                  </a:lnTo>
                  <a:lnTo>
                    <a:pt x="64" y="230"/>
                  </a:lnTo>
                  <a:lnTo>
                    <a:pt x="64" y="238"/>
                  </a:lnTo>
                  <a:lnTo>
                    <a:pt x="64" y="238"/>
                  </a:lnTo>
                  <a:lnTo>
                    <a:pt x="68" y="252"/>
                  </a:lnTo>
                  <a:lnTo>
                    <a:pt x="74" y="266"/>
                  </a:lnTo>
                  <a:lnTo>
                    <a:pt x="80" y="280"/>
                  </a:lnTo>
                  <a:lnTo>
                    <a:pt x="88" y="294"/>
                  </a:lnTo>
                  <a:lnTo>
                    <a:pt x="92" y="300"/>
                  </a:lnTo>
                  <a:lnTo>
                    <a:pt x="60" y="330"/>
                  </a:lnTo>
                  <a:lnTo>
                    <a:pt x="90" y="360"/>
                  </a:lnTo>
                  <a:lnTo>
                    <a:pt x="122" y="328"/>
                  </a:lnTo>
                  <a:lnTo>
                    <a:pt x="128" y="332"/>
                  </a:lnTo>
                  <a:lnTo>
                    <a:pt x="128" y="332"/>
                  </a:lnTo>
                  <a:lnTo>
                    <a:pt x="140" y="340"/>
                  </a:lnTo>
                  <a:lnTo>
                    <a:pt x="154" y="348"/>
                  </a:lnTo>
                  <a:lnTo>
                    <a:pt x="168" y="352"/>
                  </a:lnTo>
                  <a:lnTo>
                    <a:pt x="182" y="356"/>
                  </a:lnTo>
                  <a:lnTo>
                    <a:pt x="190" y="358"/>
                  </a:lnTo>
                  <a:lnTo>
                    <a:pt x="190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C394D18B-FC68-49AD-968F-5F1C34F13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7" y="1968"/>
              <a:ext cx="222" cy="224"/>
            </a:xfrm>
            <a:custGeom>
              <a:avLst/>
              <a:gdLst>
                <a:gd name="T0" fmla="*/ 112 w 222"/>
                <a:gd name="T1" fmla="*/ 224 h 224"/>
                <a:gd name="T2" fmla="*/ 68 w 222"/>
                <a:gd name="T3" fmla="*/ 214 h 224"/>
                <a:gd name="T4" fmla="*/ 32 w 222"/>
                <a:gd name="T5" fmla="*/ 190 h 224"/>
                <a:gd name="T6" fmla="*/ 8 w 222"/>
                <a:gd name="T7" fmla="*/ 156 h 224"/>
                <a:gd name="T8" fmla="*/ 0 w 222"/>
                <a:gd name="T9" fmla="*/ 112 h 224"/>
                <a:gd name="T10" fmla="*/ 2 w 222"/>
                <a:gd name="T11" fmla="*/ 90 h 224"/>
                <a:gd name="T12" fmla="*/ 18 w 222"/>
                <a:gd name="T13" fmla="*/ 50 h 224"/>
                <a:gd name="T14" fmla="*/ 48 w 222"/>
                <a:gd name="T15" fmla="*/ 20 h 224"/>
                <a:gd name="T16" fmla="*/ 88 w 222"/>
                <a:gd name="T17" fmla="*/ 2 h 224"/>
                <a:gd name="T18" fmla="*/ 112 w 222"/>
                <a:gd name="T19" fmla="*/ 0 h 224"/>
                <a:gd name="T20" fmla="*/ 154 w 222"/>
                <a:gd name="T21" fmla="*/ 10 h 224"/>
                <a:gd name="T22" fmla="*/ 190 w 222"/>
                <a:gd name="T23" fmla="*/ 34 h 224"/>
                <a:gd name="T24" fmla="*/ 214 w 222"/>
                <a:gd name="T25" fmla="*/ 68 h 224"/>
                <a:gd name="T26" fmla="*/ 222 w 222"/>
                <a:gd name="T27" fmla="*/ 112 h 224"/>
                <a:gd name="T28" fmla="*/ 220 w 222"/>
                <a:gd name="T29" fmla="*/ 134 h 224"/>
                <a:gd name="T30" fmla="*/ 204 w 222"/>
                <a:gd name="T31" fmla="*/ 174 h 224"/>
                <a:gd name="T32" fmla="*/ 174 w 222"/>
                <a:gd name="T33" fmla="*/ 204 h 224"/>
                <a:gd name="T34" fmla="*/ 134 w 222"/>
                <a:gd name="T35" fmla="*/ 220 h 224"/>
                <a:gd name="T36" fmla="*/ 112 w 222"/>
                <a:gd name="T37" fmla="*/ 224 h 224"/>
                <a:gd name="T38" fmla="*/ 112 w 222"/>
                <a:gd name="T39" fmla="*/ 18 h 224"/>
                <a:gd name="T40" fmla="*/ 74 w 222"/>
                <a:gd name="T41" fmla="*/ 26 h 224"/>
                <a:gd name="T42" fmla="*/ 46 w 222"/>
                <a:gd name="T43" fmla="*/ 46 h 224"/>
                <a:gd name="T44" fmla="*/ 26 w 222"/>
                <a:gd name="T45" fmla="*/ 76 h 224"/>
                <a:gd name="T46" fmla="*/ 18 w 222"/>
                <a:gd name="T47" fmla="*/ 112 h 224"/>
                <a:gd name="T48" fmla="*/ 20 w 222"/>
                <a:gd name="T49" fmla="*/ 130 h 224"/>
                <a:gd name="T50" fmla="*/ 34 w 222"/>
                <a:gd name="T51" fmla="*/ 164 h 224"/>
                <a:gd name="T52" fmla="*/ 58 w 222"/>
                <a:gd name="T53" fmla="*/ 190 h 224"/>
                <a:gd name="T54" fmla="*/ 92 w 222"/>
                <a:gd name="T55" fmla="*/ 204 h 224"/>
                <a:gd name="T56" fmla="*/ 112 w 222"/>
                <a:gd name="T57" fmla="*/ 206 h 224"/>
                <a:gd name="T58" fmla="*/ 148 w 222"/>
                <a:gd name="T59" fmla="*/ 198 h 224"/>
                <a:gd name="T60" fmla="*/ 178 w 222"/>
                <a:gd name="T61" fmla="*/ 178 h 224"/>
                <a:gd name="T62" fmla="*/ 198 w 222"/>
                <a:gd name="T63" fmla="*/ 148 h 224"/>
                <a:gd name="T64" fmla="*/ 204 w 222"/>
                <a:gd name="T65" fmla="*/ 112 h 224"/>
                <a:gd name="T66" fmla="*/ 202 w 222"/>
                <a:gd name="T67" fmla="*/ 92 h 224"/>
                <a:gd name="T68" fmla="*/ 188 w 222"/>
                <a:gd name="T69" fmla="*/ 60 h 224"/>
                <a:gd name="T70" fmla="*/ 164 w 222"/>
                <a:gd name="T71" fmla="*/ 34 h 224"/>
                <a:gd name="T72" fmla="*/ 130 w 222"/>
                <a:gd name="T73" fmla="*/ 20 h 224"/>
                <a:gd name="T74" fmla="*/ 112 w 222"/>
                <a:gd name="T75" fmla="*/ 1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224">
                  <a:moveTo>
                    <a:pt x="112" y="224"/>
                  </a:moveTo>
                  <a:lnTo>
                    <a:pt x="112" y="224"/>
                  </a:lnTo>
                  <a:lnTo>
                    <a:pt x="88" y="220"/>
                  </a:lnTo>
                  <a:lnTo>
                    <a:pt x="68" y="214"/>
                  </a:lnTo>
                  <a:lnTo>
                    <a:pt x="48" y="204"/>
                  </a:lnTo>
                  <a:lnTo>
                    <a:pt x="32" y="190"/>
                  </a:lnTo>
                  <a:lnTo>
                    <a:pt x="18" y="174"/>
                  </a:lnTo>
                  <a:lnTo>
                    <a:pt x="8" y="156"/>
                  </a:lnTo>
                  <a:lnTo>
                    <a:pt x="2" y="13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90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4"/>
                  </a:lnTo>
                  <a:lnTo>
                    <a:pt x="48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4" y="2"/>
                  </a:lnTo>
                  <a:lnTo>
                    <a:pt x="154" y="10"/>
                  </a:lnTo>
                  <a:lnTo>
                    <a:pt x="174" y="20"/>
                  </a:lnTo>
                  <a:lnTo>
                    <a:pt x="190" y="34"/>
                  </a:lnTo>
                  <a:lnTo>
                    <a:pt x="204" y="50"/>
                  </a:lnTo>
                  <a:lnTo>
                    <a:pt x="214" y="68"/>
                  </a:lnTo>
                  <a:lnTo>
                    <a:pt x="220" y="90"/>
                  </a:lnTo>
                  <a:lnTo>
                    <a:pt x="222" y="112"/>
                  </a:lnTo>
                  <a:lnTo>
                    <a:pt x="222" y="112"/>
                  </a:lnTo>
                  <a:lnTo>
                    <a:pt x="220" y="134"/>
                  </a:lnTo>
                  <a:lnTo>
                    <a:pt x="214" y="156"/>
                  </a:lnTo>
                  <a:lnTo>
                    <a:pt x="204" y="174"/>
                  </a:lnTo>
                  <a:lnTo>
                    <a:pt x="190" y="190"/>
                  </a:lnTo>
                  <a:lnTo>
                    <a:pt x="174" y="204"/>
                  </a:lnTo>
                  <a:lnTo>
                    <a:pt x="154" y="214"/>
                  </a:lnTo>
                  <a:lnTo>
                    <a:pt x="134" y="220"/>
                  </a:lnTo>
                  <a:lnTo>
                    <a:pt x="112" y="224"/>
                  </a:lnTo>
                  <a:lnTo>
                    <a:pt x="112" y="224"/>
                  </a:lnTo>
                  <a:close/>
                  <a:moveTo>
                    <a:pt x="112" y="18"/>
                  </a:moveTo>
                  <a:lnTo>
                    <a:pt x="112" y="18"/>
                  </a:lnTo>
                  <a:lnTo>
                    <a:pt x="92" y="20"/>
                  </a:lnTo>
                  <a:lnTo>
                    <a:pt x="74" y="26"/>
                  </a:lnTo>
                  <a:lnTo>
                    <a:pt x="58" y="34"/>
                  </a:lnTo>
                  <a:lnTo>
                    <a:pt x="46" y="46"/>
                  </a:lnTo>
                  <a:lnTo>
                    <a:pt x="34" y="60"/>
                  </a:lnTo>
                  <a:lnTo>
                    <a:pt x="26" y="76"/>
                  </a:lnTo>
                  <a:lnTo>
                    <a:pt x="20" y="92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0" y="130"/>
                  </a:lnTo>
                  <a:lnTo>
                    <a:pt x="26" y="148"/>
                  </a:lnTo>
                  <a:lnTo>
                    <a:pt x="34" y="164"/>
                  </a:lnTo>
                  <a:lnTo>
                    <a:pt x="46" y="178"/>
                  </a:lnTo>
                  <a:lnTo>
                    <a:pt x="58" y="190"/>
                  </a:lnTo>
                  <a:lnTo>
                    <a:pt x="74" y="198"/>
                  </a:lnTo>
                  <a:lnTo>
                    <a:pt x="92" y="204"/>
                  </a:lnTo>
                  <a:lnTo>
                    <a:pt x="112" y="206"/>
                  </a:lnTo>
                  <a:lnTo>
                    <a:pt x="112" y="206"/>
                  </a:lnTo>
                  <a:lnTo>
                    <a:pt x="130" y="204"/>
                  </a:lnTo>
                  <a:lnTo>
                    <a:pt x="148" y="198"/>
                  </a:lnTo>
                  <a:lnTo>
                    <a:pt x="164" y="190"/>
                  </a:lnTo>
                  <a:lnTo>
                    <a:pt x="178" y="178"/>
                  </a:lnTo>
                  <a:lnTo>
                    <a:pt x="188" y="164"/>
                  </a:lnTo>
                  <a:lnTo>
                    <a:pt x="198" y="148"/>
                  </a:lnTo>
                  <a:lnTo>
                    <a:pt x="202" y="130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202" y="92"/>
                  </a:lnTo>
                  <a:lnTo>
                    <a:pt x="198" y="76"/>
                  </a:lnTo>
                  <a:lnTo>
                    <a:pt x="188" y="60"/>
                  </a:lnTo>
                  <a:lnTo>
                    <a:pt x="178" y="46"/>
                  </a:lnTo>
                  <a:lnTo>
                    <a:pt x="164" y="34"/>
                  </a:lnTo>
                  <a:lnTo>
                    <a:pt x="148" y="26"/>
                  </a:lnTo>
                  <a:lnTo>
                    <a:pt x="130" y="20"/>
                  </a:lnTo>
                  <a:lnTo>
                    <a:pt x="112" y="18"/>
                  </a:lnTo>
                  <a:lnTo>
                    <a:pt x="1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AD4D1B4C-2E23-4F1E-9B05-8A639FF87B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6803" y="2806140"/>
            <a:ext cx="995694" cy="1079600"/>
            <a:chOff x="4039" y="1810"/>
            <a:chExt cx="712" cy="772"/>
          </a:xfrm>
          <a:solidFill>
            <a:schemeClr val="bg1"/>
          </a:solidFill>
        </p:grpSpPr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D9D653C8-78DE-4268-8371-F38334A80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810"/>
              <a:ext cx="574" cy="772"/>
            </a:xfrm>
            <a:custGeom>
              <a:avLst/>
              <a:gdLst>
                <a:gd name="T0" fmla="*/ 574 w 574"/>
                <a:gd name="T1" fmla="*/ 772 h 772"/>
                <a:gd name="T2" fmla="*/ 0 w 574"/>
                <a:gd name="T3" fmla="*/ 772 h 772"/>
                <a:gd name="T4" fmla="*/ 0 w 574"/>
                <a:gd name="T5" fmla="*/ 48 h 772"/>
                <a:gd name="T6" fmla="*/ 230 w 574"/>
                <a:gd name="T7" fmla="*/ 48 h 772"/>
                <a:gd name="T8" fmla="*/ 230 w 574"/>
                <a:gd name="T9" fmla="*/ 48 h 772"/>
                <a:gd name="T10" fmla="*/ 232 w 574"/>
                <a:gd name="T11" fmla="*/ 38 h 772"/>
                <a:gd name="T12" fmla="*/ 236 w 574"/>
                <a:gd name="T13" fmla="*/ 28 h 772"/>
                <a:gd name="T14" fmla="*/ 242 w 574"/>
                <a:gd name="T15" fmla="*/ 20 h 772"/>
                <a:gd name="T16" fmla="*/ 250 w 574"/>
                <a:gd name="T17" fmla="*/ 12 h 772"/>
                <a:gd name="T18" fmla="*/ 258 w 574"/>
                <a:gd name="T19" fmla="*/ 8 h 772"/>
                <a:gd name="T20" fmla="*/ 266 w 574"/>
                <a:gd name="T21" fmla="*/ 2 h 772"/>
                <a:gd name="T22" fmla="*/ 276 w 574"/>
                <a:gd name="T23" fmla="*/ 0 h 772"/>
                <a:gd name="T24" fmla="*/ 286 w 574"/>
                <a:gd name="T25" fmla="*/ 0 h 772"/>
                <a:gd name="T26" fmla="*/ 286 w 574"/>
                <a:gd name="T27" fmla="*/ 0 h 772"/>
                <a:gd name="T28" fmla="*/ 298 w 574"/>
                <a:gd name="T29" fmla="*/ 0 h 772"/>
                <a:gd name="T30" fmla="*/ 306 w 574"/>
                <a:gd name="T31" fmla="*/ 2 h 772"/>
                <a:gd name="T32" fmla="*/ 316 w 574"/>
                <a:gd name="T33" fmla="*/ 8 h 772"/>
                <a:gd name="T34" fmla="*/ 324 w 574"/>
                <a:gd name="T35" fmla="*/ 12 h 772"/>
                <a:gd name="T36" fmla="*/ 330 w 574"/>
                <a:gd name="T37" fmla="*/ 20 h 772"/>
                <a:gd name="T38" fmla="*/ 336 w 574"/>
                <a:gd name="T39" fmla="*/ 28 h 772"/>
                <a:gd name="T40" fmla="*/ 340 w 574"/>
                <a:gd name="T41" fmla="*/ 38 h 772"/>
                <a:gd name="T42" fmla="*/ 344 w 574"/>
                <a:gd name="T43" fmla="*/ 48 h 772"/>
                <a:gd name="T44" fmla="*/ 574 w 574"/>
                <a:gd name="T45" fmla="*/ 48 h 772"/>
                <a:gd name="T46" fmla="*/ 574 w 574"/>
                <a:gd name="T47" fmla="*/ 246 h 772"/>
                <a:gd name="T48" fmla="*/ 556 w 574"/>
                <a:gd name="T49" fmla="*/ 246 h 772"/>
                <a:gd name="T50" fmla="*/ 556 w 574"/>
                <a:gd name="T51" fmla="*/ 66 h 772"/>
                <a:gd name="T52" fmla="*/ 326 w 574"/>
                <a:gd name="T53" fmla="*/ 66 h 772"/>
                <a:gd name="T54" fmla="*/ 326 w 574"/>
                <a:gd name="T55" fmla="*/ 56 h 772"/>
                <a:gd name="T56" fmla="*/ 326 w 574"/>
                <a:gd name="T57" fmla="*/ 56 h 772"/>
                <a:gd name="T58" fmla="*/ 326 w 574"/>
                <a:gd name="T59" fmla="*/ 48 h 772"/>
                <a:gd name="T60" fmla="*/ 322 w 574"/>
                <a:gd name="T61" fmla="*/ 40 h 772"/>
                <a:gd name="T62" fmla="*/ 320 w 574"/>
                <a:gd name="T63" fmla="*/ 34 h 772"/>
                <a:gd name="T64" fmla="*/ 314 w 574"/>
                <a:gd name="T65" fmla="*/ 28 h 772"/>
                <a:gd name="T66" fmla="*/ 308 w 574"/>
                <a:gd name="T67" fmla="*/ 24 h 772"/>
                <a:gd name="T68" fmla="*/ 302 w 574"/>
                <a:gd name="T69" fmla="*/ 20 h 772"/>
                <a:gd name="T70" fmla="*/ 294 w 574"/>
                <a:gd name="T71" fmla="*/ 18 h 772"/>
                <a:gd name="T72" fmla="*/ 286 w 574"/>
                <a:gd name="T73" fmla="*/ 18 h 772"/>
                <a:gd name="T74" fmla="*/ 286 w 574"/>
                <a:gd name="T75" fmla="*/ 18 h 772"/>
                <a:gd name="T76" fmla="*/ 278 w 574"/>
                <a:gd name="T77" fmla="*/ 18 h 772"/>
                <a:gd name="T78" fmla="*/ 272 w 574"/>
                <a:gd name="T79" fmla="*/ 20 h 772"/>
                <a:gd name="T80" fmla="*/ 264 w 574"/>
                <a:gd name="T81" fmla="*/ 24 h 772"/>
                <a:gd name="T82" fmla="*/ 258 w 574"/>
                <a:gd name="T83" fmla="*/ 28 h 772"/>
                <a:gd name="T84" fmla="*/ 254 w 574"/>
                <a:gd name="T85" fmla="*/ 34 h 772"/>
                <a:gd name="T86" fmla="*/ 250 w 574"/>
                <a:gd name="T87" fmla="*/ 40 h 772"/>
                <a:gd name="T88" fmla="*/ 248 w 574"/>
                <a:gd name="T89" fmla="*/ 48 h 772"/>
                <a:gd name="T90" fmla="*/ 248 w 574"/>
                <a:gd name="T91" fmla="*/ 56 h 772"/>
                <a:gd name="T92" fmla="*/ 248 w 574"/>
                <a:gd name="T93" fmla="*/ 66 h 772"/>
                <a:gd name="T94" fmla="*/ 18 w 574"/>
                <a:gd name="T95" fmla="*/ 66 h 772"/>
                <a:gd name="T96" fmla="*/ 18 w 574"/>
                <a:gd name="T97" fmla="*/ 754 h 772"/>
                <a:gd name="T98" fmla="*/ 556 w 574"/>
                <a:gd name="T99" fmla="*/ 754 h 772"/>
                <a:gd name="T100" fmla="*/ 556 w 574"/>
                <a:gd name="T101" fmla="*/ 644 h 772"/>
                <a:gd name="T102" fmla="*/ 574 w 574"/>
                <a:gd name="T103" fmla="*/ 644 h 772"/>
                <a:gd name="T104" fmla="*/ 574 w 574"/>
                <a:gd name="T105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4" h="772">
                  <a:moveTo>
                    <a:pt x="574" y="772"/>
                  </a:moveTo>
                  <a:lnTo>
                    <a:pt x="0" y="772"/>
                  </a:lnTo>
                  <a:lnTo>
                    <a:pt x="0" y="48"/>
                  </a:lnTo>
                  <a:lnTo>
                    <a:pt x="230" y="48"/>
                  </a:lnTo>
                  <a:lnTo>
                    <a:pt x="230" y="48"/>
                  </a:lnTo>
                  <a:lnTo>
                    <a:pt x="232" y="38"/>
                  </a:lnTo>
                  <a:lnTo>
                    <a:pt x="236" y="28"/>
                  </a:lnTo>
                  <a:lnTo>
                    <a:pt x="242" y="20"/>
                  </a:lnTo>
                  <a:lnTo>
                    <a:pt x="250" y="12"/>
                  </a:lnTo>
                  <a:lnTo>
                    <a:pt x="258" y="8"/>
                  </a:lnTo>
                  <a:lnTo>
                    <a:pt x="266" y="2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98" y="0"/>
                  </a:lnTo>
                  <a:lnTo>
                    <a:pt x="306" y="2"/>
                  </a:lnTo>
                  <a:lnTo>
                    <a:pt x="316" y="8"/>
                  </a:lnTo>
                  <a:lnTo>
                    <a:pt x="324" y="12"/>
                  </a:lnTo>
                  <a:lnTo>
                    <a:pt x="330" y="20"/>
                  </a:lnTo>
                  <a:lnTo>
                    <a:pt x="336" y="28"/>
                  </a:lnTo>
                  <a:lnTo>
                    <a:pt x="340" y="38"/>
                  </a:lnTo>
                  <a:lnTo>
                    <a:pt x="344" y="48"/>
                  </a:lnTo>
                  <a:lnTo>
                    <a:pt x="574" y="48"/>
                  </a:lnTo>
                  <a:lnTo>
                    <a:pt x="574" y="246"/>
                  </a:lnTo>
                  <a:lnTo>
                    <a:pt x="556" y="246"/>
                  </a:lnTo>
                  <a:lnTo>
                    <a:pt x="556" y="66"/>
                  </a:lnTo>
                  <a:lnTo>
                    <a:pt x="326" y="66"/>
                  </a:lnTo>
                  <a:lnTo>
                    <a:pt x="326" y="56"/>
                  </a:lnTo>
                  <a:lnTo>
                    <a:pt x="326" y="56"/>
                  </a:lnTo>
                  <a:lnTo>
                    <a:pt x="326" y="48"/>
                  </a:lnTo>
                  <a:lnTo>
                    <a:pt x="322" y="40"/>
                  </a:lnTo>
                  <a:lnTo>
                    <a:pt x="320" y="34"/>
                  </a:lnTo>
                  <a:lnTo>
                    <a:pt x="314" y="28"/>
                  </a:lnTo>
                  <a:lnTo>
                    <a:pt x="308" y="24"/>
                  </a:lnTo>
                  <a:lnTo>
                    <a:pt x="302" y="20"/>
                  </a:lnTo>
                  <a:lnTo>
                    <a:pt x="294" y="18"/>
                  </a:lnTo>
                  <a:lnTo>
                    <a:pt x="286" y="18"/>
                  </a:lnTo>
                  <a:lnTo>
                    <a:pt x="286" y="18"/>
                  </a:lnTo>
                  <a:lnTo>
                    <a:pt x="278" y="18"/>
                  </a:lnTo>
                  <a:lnTo>
                    <a:pt x="272" y="20"/>
                  </a:lnTo>
                  <a:lnTo>
                    <a:pt x="264" y="24"/>
                  </a:lnTo>
                  <a:lnTo>
                    <a:pt x="258" y="28"/>
                  </a:lnTo>
                  <a:lnTo>
                    <a:pt x="254" y="34"/>
                  </a:lnTo>
                  <a:lnTo>
                    <a:pt x="250" y="40"/>
                  </a:lnTo>
                  <a:lnTo>
                    <a:pt x="248" y="48"/>
                  </a:lnTo>
                  <a:lnTo>
                    <a:pt x="248" y="56"/>
                  </a:lnTo>
                  <a:lnTo>
                    <a:pt x="248" y="66"/>
                  </a:lnTo>
                  <a:lnTo>
                    <a:pt x="18" y="66"/>
                  </a:lnTo>
                  <a:lnTo>
                    <a:pt x="18" y="754"/>
                  </a:lnTo>
                  <a:lnTo>
                    <a:pt x="556" y="754"/>
                  </a:lnTo>
                  <a:lnTo>
                    <a:pt x="556" y="644"/>
                  </a:lnTo>
                  <a:lnTo>
                    <a:pt x="574" y="644"/>
                  </a:lnTo>
                  <a:lnTo>
                    <a:pt x="574" y="7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E9500A8C-9B3E-450E-970A-361AD31C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858"/>
              <a:ext cx="236" cy="128"/>
            </a:xfrm>
            <a:custGeom>
              <a:avLst/>
              <a:gdLst>
                <a:gd name="T0" fmla="*/ 236 w 236"/>
                <a:gd name="T1" fmla="*/ 128 h 128"/>
                <a:gd name="T2" fmla="*/ 0 w 236"/>
                <a:gd name="T3" fmla="*/ 128 h 128"/>
                <a:gd name="T4" fmla="*/ 0 w 236"/>
                <a:gd name="T5" fmla="*/ 0 h 128"/>
                <a:gd name="T6" fmla="*/ 18 w 236"/>
                <a:gd name="T7" fmla="*/ 0 h 128"/>
                <a:gd name="T8" fmla="*/ 18 w 236"/>
                <a:gd name="T9" fmla="*/ 110 h 128"/>
                <a:gd name="T10" fmla="*/ 218 w 236"/>
                <a:gd name="T11" fmla="*/ 110 h 128"/>
                <a:gd name="T12" fmla="*/ 218 w 236"/>
                <a:gd name="T13" fmla="*/ 0 h 128"/>
                <a:gd name="T14" fmla="*/ 236 w 236"/>
                <a:gd name="T15" fmla="*/ 0 h 128"/>
                <a:gd name="T16" fmla="*/ 236 w 236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28">
                  <a:moveTo>
                    <a:pt x="236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10"/>
                  </a:lnTo>
                  <a:lnTo>
                    <a:pt x="218" y="110"/>
                  </a:lnTo>
                  <a:lnTo>
                    <a:pt x="218" y="0"/>
                  </a:lnTo>
                  <a:lnTo>
                    <a:pt x="236" y="0"/>
                  </a:lnTo>
                  <a:lnTo>
                    <a:pt x="236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FC06901E-B9AD-4C54-A531-7FC6DC9E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912"/>
              <a:ext cx="12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B55EDFAF-A99D-43B0-B896-51DBA55D1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2038"/>
              <a:ext cx="80" cy="80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80 h 80"/>
                <a:gd name="T4" fmla="*/ 0 w 80"/>
                <a:gd name="T5" fmla="*/ 0 h 80"/>
                <a:gd name="T6" fmla="*/ 80 w 80"/>
                <a:gd name="T7" fmla="*/ 0 h 80"/>
                <a:gd name="T8" fmla="*/ 80 w 80"/>
                <a:gd name="T9" fmla="*/ 80 h 80"/>
                <a:gd name="T10" fmla="*/ 18 w 80"/>
                <a:gd name="T11" fmla="*/ 62 h 80"/>
                <a:gd name="T12" fmla="*/ 62 w 80"/>
                <a:gd name="T13" fmla="*/ 62 h 80"/>
                <a:gd name="T14" fmla="*/ 62 w 80"/>
                <a:gd name="T15" fmla="*/ 18 h 80"/>
                <a:gd name="T16" fmla="*/ 18 w 80"/>
                <a:gd name="T17" fmla="*/ 18 h 80"/>
                <a:gd name="T18" fmla="*/ 18 w 80"/>
                <a:gd name="T19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0"/>
                  </a:lnTo>
                  <a:close/>
                  <a:moveTo>
                    <a:pt x="18" y="62"/>
                  </a:moveTo>
                  <a:lnTo>
                    <a:pt x="62" y="62"/>
                  </a:lnTo>
                  <a:lnTo>
                    <a:pt x="62" y="18"/>
                  </a:lnTo>
                  <a:lnTo>
                    <a:pt x="18" y="18"/>
                  </a:lnTo>
                  <a:lnTo>
                    <a:pt x="1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5FDB978-F26E-4278-B5D7-2B8417451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2156"/>
              <a:ext cx="80" cy="80"/>
            </a:xfrm>
            <a:custGeom>
              <a:avLst/>
              <a:gdLst>
                <a:gd name="T0" fmla="*/ 80 w 80"/>
                <a:gd name="T1" fmla="*/ 80 h 80"/>
                <a:gd name="T2" fmla="*/ 0 w 80"/>
                <a:gd name="T3" fmla="*/ 80 h 80"/>
                <a:gd name="T4" fmla="*/ 0 w 80"/>
                <a:gd name="T5" fmla="*/ 0 h 80"/>
                <a:gd name="T6" fmla="*/ 80 w 80"/>
                <a:gd name="T7" fmla="*/ 0 h 80"/>
                <a:gd name="T8" fmla="*/ 80 w 80"/>
                <a:gd name="T9" fmla="*/ 80 h 80"/>
                <a:gd name="T10" fmla="*/ 18 w 80"/>
                <a:gd name="T11" fmla="*/ 62 h 80"/>
                <a:gd name="T12" fmla="*/ 62 w 80"/>
                <a:gd name="T13" fmla="*/ 62 h 80"/>
                <a:gd name="T14" fmla="*/ 62 w 80"/>
                <a:gd name="T15" fmla="*/ 18 h 80"/>
                <a:gd name="T16" fmla="*/ 18 w 80"/>
                <a:gd name="T17" fmla="*/ 18 h 80"/>
                <a:gd name="T18" fmla="*/ 18 w 80"/>
                <a:gd name="T19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0"/>
                  </a:lnTo>
                  <a:close/>
                  <a:moveTo>
                    <a:pt x="18" y="62"/>
                  </a:moveTo>
                  <a:lnTo>
                    <a:pt x="62" y="62"/>
                  </a:lnTo>
                  <a:lnTo>
                    <a:pt x="62" y="18"/>
                  </a:lnTo>
                  <a:lnTo>
                    <a:pt x="18" y="18"/>
                  </a:lnTo>
                  <a:lnTo>
                    <a:pt x="1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2DA83A80-7AC1-459B-AACB-8B341E859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2272"/>
              <a:ext cx="80" cy="82"/>
            </a:xfrm>
            <a:custGeom>
              <a:avLst/>
              <a:gdLst>
                <a:gd name="T0" fmla="*/ 80 w 80"/>
                <a:gd name="T1" fmla="*/ 82 h 82"/>
                <a:gd name="T2" fmla="*/ 0 w 80"/>
                <a:gd name="T3" fmla="*/ 82 h 82"/>
                <a:gd name="T4" fmla="*/ 0 w 80"/>
                <a:gd name="T5" fmla="*/ 0 h 82"/>
                <a:gd name="T6" fmla="*/ 80 w 80"/>
                <a:gd name="T7" fmla="*/ 0 h 82"/>
                <a:gd name="T8" fmla="*/ 80 w 80"/>
                <a:gd name="T9" fmla="*/ 82 h 82"/>
                <a:gd name="T10" fmla="*/ 18 w 80"/>
                <a:gd name="T11" fmla="*/ 64 h 82"/>
                <a:gd name="T12" fmla="*/ 62 w 80"/>
                <a:gd name="T13" fmla="*/ 64 h 82"/>
                <a:gd name="T14" fmla="*/ 62 w 80"/>
                <a:gd name="T15" fmla="*/ 18 h 82"/>
                <a:gd name="T16" fmla="*/ 18 w 80"/>
                <a:gd name="T17" fmla="*/ 18 h 82"/>
                <a:gd name="T18" fmla="*/ 18 w 80"/>
                <a:gd name="T19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2">
                  <a:moveTo>
                    <a:pt x="80" y="82"/>
                  </a:moveTo>
                  <a:lnTo>
                    <a:pt x="0" y="82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2"/>
                  </a:lnTo>
                  <a:close/>
                  <a:moveTo>
                    <a:pt x="18" y="64"/>
                  </a:moveTo>
                  <a:lnTo>
                    <a:pt x="62" y="64"/>
                  </a:lnTo>
                  <a:lnTo>
                    <a:pt x="62" y="18"/>
                  </a:lnTo>
                  <a:lnTo>
                    <a:pt x="18" y="18"/>
                  </a:lnTo>
                  <a:lnTo>
                    <a:pt x="1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E934C252-2666-4D18-929E-63CCC87C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068"/>
              <a:ext cx="20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239C9C31-5ECF-453B-BB79-BCCAC773C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186"/>
              <a:ext cx="1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98E2F37F-FAFC-4B36-BF0C-1E201F7F3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304"/>
              <a:ext cx="10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3DF30AD2-B9B0-4AC4-BCB4-9F665D9C5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2390"/>
              <a:ext cx="80" cy="82"/>
            </a:xfrm>
            <a:custGeom>
              <a:avLst/>
              <a:gdLst>
                <a:gd name="T0" fmla="*/ 80 w 80"/>
                <a:gd name="T1" fmla="*/ 82 h 82"/>
                <a:gd name="T2" fmla="*/ 0 w 80"/>
                <a:gd name="T3" fmla="*/ 82 h 82"/>
                <a:gd name="T4" fmla="*/ 0 w 80"/>
                <a:gd name="T5" fmla="*/ 0 h 82"/>
                <a:gd name="T6" fmla="*/ 80 w 80"/>
                <a:gd name="T7" fmla="*/ 0 h 82"/>
                <a:gd name="T8" fmla="*/ 80 w 80"/>
                <a:gd name="T9" fmla="*/ 82 h 82"/>
                <a:gd name="T10" fmla="*/ 18 w 80"/>
                <a:gd name="T11" fmla="*/ 64 h 82"/>
                <a:gd name="T12" fmla="*/ 62 w 80"/>
                <a:gd name="T13" fmla="*/ 64 h 82"/>
                <a:gd name="T14" fmla="*/ 62 w 80"/>
                <a:gd name="T15" fmla="*/ 18 h 82"/>
                <a:gd name="T16" fmla="*/ 18 w 80"/>
                <a:gd name="T17" fmla="*/ 18 h 82"/>
                <a:gd name="T18" fmla="*/ 18 w 80"/>
                <a:gd name="T19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2">
                  <a:moveTo>
                    <a:pt x="80" y="82"/>
                  </a:moveTo>
                  <a:lnTo>
                    <a:pt x="0" y="82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82"/>
                  </a:lnTo>
                  <a:close/>
                  <a:moveTo>
                    <a:pt x="18" y="64"/>
                  </a:moveTo>
                  <a:lnTo>
                    <a:pt x="62" y="64"/>
                  </a:lnTo>
                  <a:lnTo>
                    <a:pt x="62" y="18"/>
                  </a:lnTo>
                  <a:lnTo>
                    <a:pt x="18" y="18"/>
                  </a:lnTo>
                  <a:lnTo>
                    <a:pt x="1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51FC2052-1E53-4411-BD96-BFA81972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2422"/>
              <a:ext cx="20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F496D906-A3D2-4E27-BF6F-239384F87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5" y="2090"/>
              <a:ext cx="336" cy="334"/>
            </a:xfrm>
            <a:custGeom>
              <a:avLst/>
              <a:gdLst>
                <a:gd name="T0" fmla="*/ 150 w 336"/>
                <a:gd name="T1" fmla="*/ 334 h 334"/>
                <a:gd name="T2" fmla="*/ 102 w 336"/>
                <a:gd name="T3" fmla="*/ 320 h 334"/>
                <a:gd name="T4" fmla="*/ 62 w 336"/>
                <a:gd name="T5" fmla="*/ 296 h 334"/>
                <a:gd name="T6" fmla="*/ 30 w 336"/>
                <a:gd name="T7" fmla="*/ 260 h 334"/>
                <a:gd name="T8" fmla="*/ 8 w 336"/>
                <a:gd name="T9" fmla="*/ 216 h 334"/>
                <a:gd name="T10" fmla="*/ 0 w 336"/>
                <a:gd name="T11" fmla="*/ 166 h 334"/>
                <a:gd name="T12" fmla="*/ 4 w 336"/>
                <a:gd name="T13" fmla="*/ 132 h 334"/>
                <a:gd name="T14" fmla="*/ 20 w 336"/>
                <a:gd name="T15" fmla="*/ 86 h 334"/>
                <a:gd name="T16" fmla="*/ 50 w 336"/>
                <a:gd name="T17" fmla="*/ 48 h 334"/>
                <a:gd name="T18" fmla="*/ 88 w 336"/>
                <a:gd name="T19" fmla="*/ 20 h 334"/>
                <a:gd name="T20" fmla="*/ 134 w 336"/>
                <a:gd name="T21" fmla="*/ 2 h 334"/>
                <a:gd name="T22" fmla="*/ 168 w 336"/>
                <a:gd name="T23" fmla="*/ 0 h 334"/>
                <a:gd name="T24" fmla="*/ 218 w 336"/>
                <a:gd name="T25" fmla="*/ 6 h 334"/>
                <a:gd name="T26" fmla="*/ 262 w 336"/>
                <a:gd name="T27" fmla="*/ 28 h 334"/>
                <a:gd name="T28" fmla="*/ 296 w 336"/>
                <a:gd name="T29" fmla="*/ 60 h 334"/>
                <a:gd name="T30" fmla="*/ 322 w 336"/>
                <a:gd name="T31" fmla="*/ 102 h 334"/>
                <a:gd name="T32" fmla="*/ 334 w 336"/>
                <a:gd name="T33" fmla="*/ 150 h 334"/>
                <a:gd name="T34" fmla="*/ 334 w 336"/>
                <a:gd name="T35" fmla="*/ 184 h 334"/>
                <a:gd name="T36" fmla="*/ 322 w 336"/>
                <a:gd name="T37" fmla="*/ 232 h 334"/>
                <a:gd name="T38" fmla="*/ 296 w 336"/>
                <a:gd name="T39" fmla="*/ 274 h 334"/>
                <a:gd name="T40" fmla="*/ 262 w 336"/>
                <a:gd name="T41" fmla="*/ 306 h 334"/>
                <a:gd name="T42" fmla="*/ 218 w 336"/>
                <a:gd name="T43" fmla="*/ 326 h 334"/>
                <a:gd name="T44" fmla="*/ 168 w 336"/>
                <a:gd name="T45" fmla="*/ 334 h 334"/>
                <a:gd name="T46" fmla="*/ 168 w 336"/>
                <a:gd name="T47" fmla="*/ 18 h 334"/>
                <a:gd name="T48" fmla="*/ 124 w 336"/>
                <a:gd name="T49" fmla="*/ 24 h 334"/>
                <a:gd name="T50" fmla="*/ 84 w 336"/>
                <a:gd name="T51" fmla="*/ 42 h 334"/>
                <a:gd name="T52" fmla="*/ 52 w 336"/>
                <a:gd name="T53" fmla="*/ 72 h 334"/>
                <a:gd name="T54" fmla="*/ 30 w 336"/>
                <a:gd name="T55" fmla="*/ 108 h 334"/>
                <a:gd name="T56" fmla="*/ 20 w 336"/>
                <a:gd name="T57" fmla="*/ 152 h 334"/>
                <a:gd name="T58" fmla="*/ 20 w 336"/>
                <a:gd name="T59" fmla="*/ 182 h 334"/>
                <a:gd name="T60" fmla="*/ 30 w 336"/>
                <a:gd name="T61" fmla="*/ 224 h 334"/>
                <a:gd name="T62" fmla="*/ 52 w 336"/>
                <a:gd name="T63" fmla="*/ 262 h 334"/>
                <a:gd name="T64" fmla="*/ 84 w 336"/>
                <a:gd name="T65" fmla="*/ 290 h 334"/>
                <a:gd name="T66" fmla="*/ 124 w 336"/>
                <a:gd name="T67" fmla="*/ 310 h 334"/>
                <a:gd name="T68" fmla="*/ 168 w 336"/>
                <a:gd name="T69" fmla="*/ 316 h 334"/>
                <a:gd name="T70" fmla="*/ 198 w 336"/>
                <a:gd name="T71" fmla="*/ 312 h 334"/>
                <a:gd name="T72" fmla="*/ 238 w 336"/>
                <a:gd name="T73" fmla="*/ 298 h 334"/>
                <a:gd name="T74" fmla="*/ 274 w 336"/>
                <a:gd name="T75" fmla="*/ 272 h 334"/>
                <a:gd name="T76" fmla="*/ 300 w 336"/>
                <a:gd name="T77" fmla="*/ 238 h 334"/>
                <a:gd name="T78" fmla="*/ 314 w 336"/>
                <a:gd name="T79" fmla="*/ 196 h 334"/>
                <a:gd name="T80" fmla="*/ 318 w 336"/>
                <a:gd name="T81" fmla="*/ 166 h 334"/>
                <a:gd name="T82" fmla="*/ 310 w 336"/>
                <a:gd name="T83" fmla="*/ 122 h 334"/>
                <a:gd name="T84" fmla="*/ 292 w 336"/>
                <a:gd name="T85" fmla="*/ 84 h 334"/>
                <a:gd name="T86" fmla="*/ 262 w 336"/>
                <a:gd name="T87" fmla="*/ 52 h 334"/>
                <a:gd name="T88" fmla="*/ 226 w 336"/>
                <a:gd name="T89" fmla="*/ 30 h 334"/>
                <a:gd name="T90" fmla="*/ 184 w 336"/>
                <a:gd name="T91" fmla="*/ 1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6" h="334">
                  <a:moveTo>
                    <a:pt x="168" y="334"/>
                  </a:moveTo>
                  <a:lnTo>
                    <a:pt x="168" y="334"/>
                  </a:lnTo>
                  <a:lnTo>
                    <a:pt x="150" y="334"/>
                  </a:lnTo>
                  <a:lnTo>
                    <a:pt x="134" y="330"/>
                  </a:lnTo>
                  <a:lnTo>
                    <a:pt x="118" y="326"/>
                  </a:lnTo>
                  <a:lnTo>
                    <a:pt x="102" y="320"/>
                  </a:lnTo>
                  <a:lnTo>
                    <a:pt x="88" y="314"/>
                  </a:lnTo>
                  <a:lnTo>
                    <a:pt x="74" y="306"/>
                  </a:lnTo>
                  <a:lnTo>
                    <a:pt x="62" y="296"/>
                  </a:lnTo>
                  <a:lnTo>
                    <a:pt x="50" y="284"/>
                  </a:lnTo>
                  <a:lnTo>
                    <a:pt x="38" y="274"/>
                  </a:lnTo>
                  <a:lnTo>
                    <a:pt x="30" y="260"/>
                  </a:lnTo>
                  <a:lnTo>
                    <a:pt x="20" y="246"/>
                  </a:lnTo>
                  <a:lnTo>
                    <a:pt x="14" y="232"/>
                  </a:lnTo>
                  <a:lnTo>
                    <a:pt x="8" y="216"/>
                  </a:lnTo>
                  <a:lnTo>
                    <a:pt x="4" y="200"/>
                  </a:lnTo>
                  <a:lnTo>
                    <a:pt x="2" y="184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50"/>
                  </a:lnTo>
                  <a:lnTo>
                    <a:pt x="4" y="132"/>
                  </a:lnTo>
                  <a:lnTo>
                    <a:pt x="8" y="116"/>
                  </a:lnTo>
                  <a:lnTo>
                    <a:pt x="14" y="102"/>
                  </a:lnTo>
                  <a:lnTo>
                    <a:pt x="20" y="86"/>
                  </a:lnTo>
                  <a:lnTo>
                    <a:pt x="30" y="74"/>
                  </a:lnTo>
                  <a:lnTo>
                    <a:pt x="38" y="60"/>
                  </a:lnTo>
                  <a:lnTo>
                    <a:pt x="50" y="48"/>
                  </a:lnTo>
                  <a:lnTo>
                    <a:pt x="62" y="38"/>
                  </a:lnTo>
                  <a:lnTo>
                    <a:pt x="74" y="28"/>
                  </a:lnTo>
                  <a:lnTo>
                    <a:pt x="88" y="20"/>
                  </a:lnTo>
                  <a:lnTo>
                    <a:pt x="102" y="12"/>
                  </a:lnTo>
                  <a:lnTo>
                    <a:pt x="118" y="6"/>
                  </a:lnTo>
                  <a:lnTo>
                    <a:pt x="134" y="2"/>
                  </a:lnTo>
                  <a:lnTo>
                    <a:pt x="150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0"/>
                  </a:lnTo>
                  <a:lnTo>
                    <a:pt x="202" y="2"/>
                  </a:lnTo>
                  <a:lnTo>
                    <a:pt x="218" y="6"/>
                  </a:lnTo>
                  <a:lnTo>
                    <a:pt x="232" y="12"/>
                  </a:lnTo>
                  <a:lnTo>
                    <a:pt x="248" y="20"/>
                  </a:lnTo>
                  <a:lnTo>
                    <a:pt x="262" y="28"/>
                  </a:lnTo>
                  <a:lnTo>
                    <a:pt x="274" y="38"/>
                  </a:lnTo>
                  <a:lnTo>
                    <a:pt x="286" y="48"/>
                  </a:lnTo>
                  <a:lnTo>
                    <a:pt x="296" y="60"/>
                  </a:lnTo>
                  <a:lnTo>
                    <a:pt x="306" y="74"/>
                  </a:lnTo>
                  <a:lnTo>
                    <a:pt x="314" y="86"/>
                  </a:lnTo>
                  <a:lnTo>
                    <a:pt x="322" y="102"/>
                  </a:lnTo>
                  <a:lnTo>
                    <a:pt x="328" y="116"/>
                  </a:lnTo>
                  <a:lnTo>
                    <a:pt x="332" y="132"/>
                  </a:lnTo>
                  <a:lnTo>
                    <a:pt x="334" y="150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4" y="184"/>
                  </a:lnTo>
                  <a:lnTo>
                    <a:pt x="332" y="200"/>
                  </a:lnTo>
                  <a:lnTo>
                    <a:pt x="328" y="216"/>
                  </a:lnTo>
                  <a:lnTo>
                    <a:pt x="322" y="232"/>
                  </a:lnTo>
                  <a:lnTo>
                    <a:pt x="314" y="246"/>
                  </a:lnTo>
                  <a:lnTo>
                    <a:pt x="306" y="260"/>
                  </a:lnTo>
                  <a:lnTo>
                    <a:pt x="296" y="274"/>
                  </a:lnTo>
                  <a:lnTo>
                    <a:pt x="286" y="284"/>
                  </a:lnTo>
                  <a:lnTo>
                    <a:pt x="274" y="296"/>
                  </a:lnTo>
                  <a:lnTo>
                    <a:pt x="262" y="306"/>
                  </a:lnTo>
                  <a:lnTo>
                    <a:pt x="248" y="314"/>
                  </a:lnTo>
                  <a:lnTo>
                    <a:pt x="232" y="320"/>
                  </a:lnTo>
                  <a:lnTo>
                    <a:pt x="218" y="326"/>
                  </a:lnTo>
                  <a:lnTo>
                    <a:pt x="202" y="330"/>
                  </a:lnTo>
                  <a:lnTo>
                    <a:pt x="184" y="334"/>
                  </a:lnTo>
                  <a:lnTo>
                    <a:pt x="168" y="334"/>
                  </a:lnTo>
                  <a:lnTo>
                    <a:pt x="168" y="334"/>
                  </a:lnTo>
                  <a:close/>
                  <a:moveTo>
                    <a:pt x="168" y="18"/>
                  </a:moveTo>
                  <a:lnTo>
                    <a:pt x="168" y="18"/>
                  </a:lnTo>
                  <a:lnTo>
                    <a:pt x="152" y="18"/>
                  </a:lnTo>
                  <a:lnTo>
                    <a:pt x="138" y="20"/>
                  </a:lnTo>
                  <a:lnTo>
                    <a:pt x="124" y="24"/>
                  </a:lnTo>
                  <a:lnTo>
                    <a:pt x="110" y="30"/>
                  </a:lnTo>
                  <a:lnTo>
                    <a:pt x="96" y="36"/>
                  </a:lnTo>
                  <a:lnTo>
                    <a:pt x="84" y="42"/>
                  </a:lnTo>
                  <a:lnTo>
                    <a:pt x="72" y="52"/>
                  </a:lnTo>
                  <a:lnTo>
                    <a:pt x="62" y="62"/>
                  </a:lnTo>
                  <a:lnTo>
                    <a:pt x="52" y="72"/>
                  </a:lnTo>
                  <a:lnTo>
                    <a:pt x="44" y="84"/>
                  </a:lnTo>
                  <a:lnTo>
                    <a:pt x="36" y="96"/>
                  </a:lnTo>
                  <a:lnTo>
                    <a:pt x="30" y="108"/>
                  </a:lnTo>
                  <a:lnTo>
                    <a:pt x="26" y="122"/>
                  </a:lnTo>
                  <a:lnTo>
                    <a:pt x="22" y="136"/>
                  </a:lnTo>
                  <a:lnTo>
                    <a:pt x="20" y="152"/>
                  </a:lnTo>
                  <a:lnTo>
                    <a:pt x="18" y="166"/>
                  </a:lnTo>
                  <a:lnTo>
                    <a:pt x="18" y="166"/>
                  </a:lnTo>
                  <a:lnTo>
                    <a:pt x="20" y="182"/>
                  </a:lnTo>
                  <a:lnTo>
                    <a:pt x="22" y="196"/>
                  </a:lnTo>
                  <a:lnTo>
                    <a:pt x="26" y="212"/>
                  </a:lnTo>
                  <a:lnTo>
                    <a:pt x="30" y="224"/>
                  </a:lnTo>
                  <a:lnTo>
                    <a:pt x="36" y="238"/>
                  </a:lnTo>
                  <a:lnTo>
                    <a:pt x="44" y="250"/>
                  </a:lnTo>
                  <a:lnTo>
                    <a:pt x="52" y="262"/>
                  </a:lnTo>
                  <a:lnTo>
                    <a:pt x="62" y="272"/>
                  </a:lnTo>
                  <a:lnTo>
                    <a:pt x="72" y="282"/>
                  </a:lnTo>
                  <a:lnTo>
                    <a:pt x="84" y="290"/>
                  </a:lnTo>
                  <a:lnTo>
                    <a:pt x="96" y="298"/>
                  </a:lnTo>
                  <a:lnTo>
                    <a:pt x="110" y="304"/>
                  </a:lnTo>
                  <a:lnTo>
                    <a:pt x="124" y="310"/>
                  </a:lnTo>
                  <a:lnTo>
                    <a:pt x="138" y="312"/>
                  </a:lnTo>
                  <a:lnTo>
                    <a:pt x="152" y="316"/>
                  </a:lnTo>
                  <a:lnTo>
                    <a:pt x="168" y="316"/>
                  </a:lnTo>
                  <a:lnTo>
                    <a:pt x="168" y="316"/>
                  </a:lnTo>
                  <a:lnTo>
                    <a:pt x="184" y="316"/>
                  </a:lnTo>
                  <a:lnTo>
                    <a:pt x="198" y="312"/>
                  </a:lnTo>
                  <a:lnTo>
                    <a:pt x="212" y="310"/>
                  </a:lnTo>
                  <a:lnTo>
                    <a:pt x="226" y="304"/>
                  </a:lnTo>
                  <a:lnTo>
                    <a:pt x="238" y="298"/>
                  </a:lnTo>
                  <a:lnTo>
                    <a:pt x="252" y="290"/>
                  </a:lnTo>
                  <a:lnTo>
                    <a:pt x="262" y="282"/>
                  </a:lnTo>
                  <a:lnTo>
                    <a:pt x="274" y="272"/>
                  </a:lnTo>
                  <a:lnTo>
                    <a:pt x="284" y="262"/>
                  </a:lnTo>
                  <a:lnTo>
                    <a:pt x="292" y="250"/>
                  </a:lnTo>
                  <a:lnTo>
                    <a:pt x="300" y="238"/>
                  </a:lnTo>
                  <a:lnTo>
                    <a:pt x="306" y="224"/>
                  </a:lnTo>
                  <a:lnTo>
                    <a:pt x="310" y="212"/>
                  </a:lnTo>
                  <a:lnTo>
                    <a:pt x="314" y="196"/>
                  </a:lnTo>
                  <a:lnTo>
                    <a:pt x="316" y="182"/>
                  </a:lnTo>
                  <a:lnTo>
                    <a:pt x="318" y="166"/>
                  </a:lnTo>
                  <a:lnTo>
                    <a:pt x="318" y="166"/>
                  </a:lnTo>
                  <a:lnTo>
                    <a:pt x="316" y="152"/>
                  </a:lnTo>
                  <a:lnTo>
                    <a:pt x="314" y="136"/>
                  </a:lnTo>
                  <a:lnTo>
                    <a:pt x="310" y="122"/>
                  </a:lnTo>
                  <a:lnTo>
                    <a:pt x="306" y="108"/>
                  </a:lnTo>
                  <a:lnTo>
                    <a:pt x="300" y="96"/>
                  </a:lnTo>
                  <a:lnTo>
                    <a:pt x="292" y="84"/>
                  </a:lnTo>
                  <a:lnTo>
                    <a:pt x="284" y="72"/>
                  </a:lnTo>
                  <a:lnTo>
                    <a:pt x="274" y="62"/>
                  </a:lnTo>
                  <a:lnTo>
                    <a:pt x="262" y="52"/>
                  </a:lnTo>
                  <a:lnTo>
                    <a:pt x="252" y="42"/>
                  </a:lnTo>
                  <a:lnTo>
                    <a:pt x="238" y="36"/>
                  </a:lnTo>
                  <a:lnTo>
                    <a:pt x="226" y="30"/>
                  </a:lnTo>
                  <a:lnTo>
                    <a:pt x="212" y="24"/>
                  </a:lnTo>
                  <a:lnTo>
                    <a:pt x="198" y="20"/>
                  </a:lnTo>
                  <a:lnTo>
                    <a:pt x="184" y="18"/>
                  </a:lnTo>
                  <a:lnTo>
                    <a:pt x="168" y="18"/>
                  </a:lnTo>
                  <a:lnTo>
                    <a:pt x="16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F4EF25FC-564A-4F73-8068-DEEB83BC6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184"/>
              <a:ext cx="208" cy="146"/>
            </a:xfrm>
            <a:custGeom>
              <a:avLst/>
              <a:gdLst>
                <a:gd name="T0" fmla="*/ 74 w 208"/>
                <a:gd name="T1" fmla="*/ 146 h 146"/>
                <a:gd name="T2" fmla="*/ 0 w 208"/>
                <a:gd name="T3" fmla="*/ 72 h 146"/>
                <a:gd name="T4" fmla="*/ 12 w 208"/>
                <a:gd name="T5" fmla="*/ 58 h 146"/>
                <a:gd name="T6" fmla="*/ 74 w 208"/>
                <a:gd name="T7" fmla="*/ 120 h 146"/>
                <a:gd name="T8" fmla="*/ 196 w 208"/>
                <a:gd name="T9" fmla="*/ 0 h 146"/>
                <a:gd name="T10" fmla="*/ 208 w 208"/>
                <a:gd name="T11" fmla="*/ 12 h 146"/>
                <a:gd name="T12" fmla="*/ 74 w 208"/>
                <a:gd name="T13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46">
                  <a:moveTo>
                    <a:pt x="74" y="146"/>
                  </a:moveTo>
                  <a:lnTo>
                    <a:pt x="0" y="72"/>
                  </a:lnTo>
                  <a:lnTo>
                    <a:pt x="12" y="58"/>
                  </a:lnTo>
                  <a:lnTo>
                    <a:pt x="74" y="120"/>
                  </a:lnTo>
                  <a:lnTo>
                    <a:pt x="196" y="0"/>
                  </a:lnTo>
                  <a:lnTo>
                    <a:pt x="208" y="12"/>
                  </a:lnTo>
                  <a:lnTo>
                    <a:pt x="7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205E1E3E-A026-4204-A861-DD23D435A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1908"/>
              <a:ext cx="104" cy="148"/>
            </a:xfrm>
            <a:custGeom>
              <a:avLst/>
              <a:gdLst>
                <a:gd name="T0" fmla="*/ 104 w 104"/>
                <a:gd name="T1" fmla="*/ 148 h 148"/>
                <a:gd name="T2" fmla="*/ 86 w 104"/>
                <a:gd name="T3" fmla="*/ 148 h 148"/>
                <a:gd name="T4" fmla="*/ 86 w 104"/>
                <a:gd name="T5" fmla="*/ 18 h 148"/>
                <a:gd name="T6" fmla="*/ 0 w 104"/>
                <a:gd name="T7" fmla="*/ 18 h 148"/>
                <a:gd name="T8" fmla="*/ 0 w 104"/>
                <a:gd name="T9" fmla="*/ 0 h 148"/>
                <a:gd name="T10" fmla="*/ 104 w 104"/>
                <a:gd name="T11" fmla="*/ 0 h 148"/>
                <a:gd name="T12" fmla="*/ 104 w 104"/>
                <a:gd name="T13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48">
                  <a:moveTo>
                    <a:pt x="104" y="148"/>
                  </a:moveTo>
                  <a:lnTo>
                    <a:pt x="86" y="148"/>
                  </a:lnTo>
                  <a:lnTo>
                    <a:pt x="86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915FB1F9-B5F8-4AA1-A540-BA8174D18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1908"/>
              <a:ext cx="470" cy="622"/>
            </a:xfrm>
            <a:custGeom>
              <a:avLst/>
              <a:gdLst>
                <a:gd name="T0" fmla="*/ 470 w 470"/>
                <a:gd name="T1" fmla="*/ 622 h 622"/>
                <a:gd name="T2" fmla="*/ 0 w 470"/>
                <a:gd name="T3" fmla="*/ 622 h 622"/>
                <a:gd name="T4" fmla="*/ 0 w 470"/>
                <a:gd name="T5" fmla="*/ 0 h 622"/>
                <a:gd name="T6" fmla="*/ 104 w 470"/>
                <a:gd name="T7" fmla="*/ 0 h 622"/>
                <a:gd name="T8" fmla="*/ 104 w 470"/>
                <a:gd name="T9" fmla="*/ 18 h 622"/>
                <a:gd name="T10" fmla="*/ 18 w 470"/>
                <a:gd name="T11" fmla="*/ 18 h 622"/>
                <a:gd name="T12" fmla="*/ 18 w 470"/>
                <a:gd name="T13" fmla="*/ 604 h 622"/>
                <a:gd name="T14" fmla="*/ 452 w 470"/>
                <a:gd name="T15" fmla="*/ 604 h 622"/>
                <a:gd name="T16" fmla="*/ 452 w 470"/>
                <a:gd name="T17" fmla="*/ 546 h 622"/>
                <a:gd name="T18" fmla="*/ 470 w 470"/>
                <a:gd name="T19" fmla="*/ 546 h 622"/>
                <a:gd name="T20" fmla="*/ 470 w 470"/>
                <a:gd name="T21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0" h="622">
                  <a:moveTo>
                    <a:pt x="470" y="622"/>
                  </a:moveTo>
                  <a:lnTo>
                    <a:pt x="0" y="622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18"/>
                  </a:lnTo>
                  <a:lnTo>
                    <a:pt x="18" y="18"/>
                  </a:lnTo>
                  <a:lnTo>
                    <a:pt x="18" y="604"/>
                  </a:lnTo>
                  <a:lnTo>
                    <a:pt x="452" y="604"/>
                  </a:lnTo>
                  <a:lnTo>
                    <a:pt x="452" y="546"/>
                  </a:lnTo>
                  <a:lnTo>
                    <a:pt x="470" y="546"/>
                  </a:lnTo>
                  <a:lnTo>
                    <a:pt x="470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9A53AB-F62C-4DA7-9DC6-FE87B115AFAC}"/>
              </a:ext>
            </a:extLst>
          </p:cNvPr>
          <p:cNvCxnSpPr/>
          <p:nvPr/>
        </p:nvCxnSpPr>
        <p:spPr>
          <a:xfrm>
            <a:off x="2599878" y="2410356"/>
            <a:ext cx="0" cy="20372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F9A0A6-BF56-4F4C-A264-F031318CFA14}"/>
              </a:ext>
            </a:extLst>
          </p:cNvPr>
          <p:cNvCxnSpPr/>
          <p:nvPr/>
        </p:nvCxnSpPr>
        <p:spPr>
          <a:xfrm>
            <a:off x="4491284" y="2410356"/>
            <a:ext cx="0" cy="20372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D2172E-3E8D-42BD-9A77-E4314CE8CD25}"/>
              </a:ext>
            </a:extLst>
          </p:cNvPr>
          <p:cNvCxnSpPr/>
          <p:nvPr/>
        </p:nvCxnSpPr>
        <p:spPr>
          <a:xfrm>
            <a:off x="6588220" y="2410356"/>
            <a:ext cx="0" cy="203728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29806A-DC26-4433-882F-703EE406DA82}"/>
              </a:ext>
            </a:extLst>
          </p:cNvPr>
          <p:cNvSpPr txBox="1"/>
          <p:nvPr/>
        </p:nvSpPr>
        <p:spPr>
          <a:xfrm>
            <a:off x="821782" y="4124025"/>
            <a:ext cx="1331450" cy="184652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bg1"/>
                </a:solidFill>
                <a:latin typeface="EYInterstate Light" panose="02000506000000020004" pitchFamily="2" charset="0"/>
              </a:rPr>
              <a:t>Briefing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103F4-9B18-4C27-B7D1-D86EE8888FCA}"/>
              </a:ext>
            </a:extLst>
          </p:cNvPr>
          <p:cNvSpPr txBox="1"/>
          <p:nvPr/>
        </p:nvSpPr>
        <p:spPr>
          <a:xfrm>
            <a:off x="2874540" y="4124025"/>
            <a:ext cx="1331450" cy="184652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bg1"/>
                </a:solidFill>
                <a:latin typeface="EYInterstate Light" panose="02000506000000020004" pitchFamily="2" charset="0"/>
              </a:rPr>
              <a:t>Idea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D78EAD-7892-4C80-8607-8566E9EEFDD7}"/>
              </a:ext>
            </a:extLst>
          </p:cNvPr>
          <p:cNvSpPr txBox="1"/>
          <p:nvPr/>
        </p:nvSpPr>
        <p:spPr>
          <a:xfrm>
            <a:off x="4928925" y="4124025"/>
            <a:ext cx="1331450" cy="184652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bg1"/>
                </a:solidFill>
                <a:latin typeface="EYInterstate Light" panose="02000506000000020004" pitchFamily="2" charset="0"/>
              </a:rPr>
              <a:t>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A85ED-DBF9-4DAE-AF3F-C91780D404A9}"/>
              </a:ext>
            </a:extLst>
          </p:cNvPr>
          <p:cNvSpPr txBox="1"/>
          <p:nvPr/>
        </p:nvSpPr>
        <p:spPr>
          <a:xfrm>
            <a:off x="6944359" y="4124025"/>
            <a:ext cx="1331450" cy="184652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IN" sz="1200" dirty="0">
                <a:solidFill>
                  <a:schemeClr val="bg1"/>
                </a:solidFill>
                <a:latin typeface="EYInterstate Light" panose="02000506000000020004" pitchFamily="2" charset="0"/>
              </a:rPr>
              <a:t>Governance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BCFF08C7-0566-46CA-8FA9-75D23F113B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8841" y="2806139"/>
            <a:ext cx="942484" cy="1071005"/>
            <a:chOff x="5990" y="1685"/>
            <a:chExt cx="792" cy="900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EFC77EE-8349-4C6A-958C-684478FAD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" y="2155"/>
              <a:ext cx="368" cy="367"/>
            </a:xfrm>
            <a:custGeom>
              <a:avLst/>
              <a:gdLst>
                <a:gd name="T0" fmla="*/ 150 w 368"/>
                <a:gd name="T1" fmla="*/ 367 h 367"/>
                <a:gd name="T2" fmla="*/ 144 w 368"/>
                <a:gd name="T3" fmla="*/ 319 h 367"/>
                <a:gd name="T4" fmla="*/ 115 w 368"/>
                <a:gd name="T5" fmla="*/ 306 h 367"/>
                <a:gd name="T6" fmla="*/ 28 w 368"/>
                <a:gd name="T7" fmla="*/ 289 h 367"/>
                <a:gd name="T8" fmla="*/ 61 w 368"/>
                <a:gd name="T9" fmla="*/ 252 h 367"/>
                <a:gd name="T10" fmla="*/ 48 w 368"/>
                <a:gd name="T11" fmla="*/ 224 h 367"/>
                <a:gd name="T12" fmla="*/ 0 w 368"/>
                <a:gd name="T13" fmla="*/ 150 h 367"/>
                <a:gd name="T14" fmla="*/ 48 w 368"/>
                <a:gd name="T15" fmla="*/ 143 h 367"/>
                <a:gd name="T16" fmla="*/ 61 w 368"/>
                <a:gd name="T17" fmla="*/ 115 h 367"/>
                <a:gd name="T18" fmla="*/ 78 w 368"/>
                <a:gd name="T19" fmla="*/ 28 h 367"/>
                <a:gd name="T20" fmla="*/ 115 w 368"/>
                <a:gd name="T21" fmla="*/ 60 h 367"/>
                <a:gd name="T22" fmla="*/ 144 w 368"/>
                <a:gd name="T23" fmla="*/ 47 h 367"/>
                <a:gd name="T24" fmla="*/ 218 w 368"/>
                <a:gd name="T25" fmla="*/ 0 h 367"/>
                <a:gd name="T26" fmla="*/ 224 w 368"/>
                <a:gd name="T27" fmla="*/ 47 h 367"/>
                <a:gd name="T28" fmla="*/ 253 w 368"/>
                <a:gd name="T29" fmla="*/ 60 h 367"/>
                <a:gd name="T30" fmla="*/ 340 w 368"/>
                <a:gd name="T31" fmla="*/ 78 h 367"/>
                <a:gd name="T32" fmla="*/ 307 w 368"/>
                <a:gd name="T33" fmla="*/ 115 h 367"/>
                <a:gd name="T34" fmla="*/ 320 w 368"/>
                <a:gd name="T35" fmla="*/ 143 h 367"/>
                <a:gd name="T36" fmla="*/ 368 w 368"/>
                <a:gd name="T37" fmla="*/ 217 h 367"/>
                <a:gd name="T38" fmla="*/ 320 w 368"/>
                <a:gd name="T39" fmla="*/ 224 h 367"/>
                <a:gd name="T40" fmla="*/ 307 w 368"/>
                <a:gd name="T41" fmla="*/ 252 h 367"/>
                <a:gd name="T42" fmla="*/ 290 w 368"/>
                <a:gd name="T43" fmla="*/ 339 h 367"/>
                <a:gd name="T44" fmla="*/ 253 w 368"/>
                <a:gd name="T45" fmla="*/ 306 h 367"/>
                <a:gd name="T46" fmla="*/ 224 w 368"/>
                <a:gd name="T47" fmla="*/ 319 h 367"/>
                <a:gd name="T48" fmla="*/ 218 w 368"/>
                <a:gd name="T49" fmla="*/ 367 h 367"/>
                <a:gd name="T50" fmla="*/ 168 w 368"/>
                <a:gd name="T51" fmla="*/ 347 h 367"/>
                <a:gd name="T52" fmla="*/ 205 w 368"/>
                <a:gd name="T53" fmla="*/ 304 h 367"/>
                <a:gd name="T54" fmla="*/ 213 w 368"/>
                <a:gd name="T55" fmla="*/ 302 h 367"/>
                <a:gd name="T56" fmla="*/ 248 w 368"/>
                <a:gd name="T57" fmla="*/ 287 h 367"/>
                <a:gd name="T58" fmla="*/ 290 w 368"/>
                <a:gd name="T59" fmla="*/ 313 h 367"/>
                <a:gd name="T60" fmla="*/ 283 w 368"/>
                <a:gd name="T61" fmla="*/ 252 h 367"/>
                <a:gd name="T62" fmla="*/ 287 w 368"/>
                <a:gd name="T63" fmla="*/ 247 h 367"/>
                <a:gd name="T64" fmla="*/ 303 w 368"/>
                <a:gd name="T65" fmla="*/ 210 h 367"/>
                <a:gd name="T66" fmla="*/ 348 w 368"/>
                <a:gd name="T67" fmla="*/ 200 h 367"/>
                <a:gd name="T68" fmla="*/ 305 w 368"/>
                <a:gd name="T69" fmla="*/ 163 h 367"/>
                <a:gd name="T70" fmla="*/ 303 w 368"/>
                <a:gd name="T71" fmla="*/ 156 h 367"/>
                <a:gd name="T72" fmla="*/ 287 w 368"/>
                <a:gd name="T73" fmla="*/ 119 h 367"/>
                <a:gd name="T74" fmla="*/ 314 w 368"/>
                <a:gd name="T75" fmla="*/ 78 h 367"/>
                <a:gd name="T76" fmla="*/ 255 w 368"/>
                <a:gd name="T77" fmla="*/ 84 h 367"/>
                <a:gd name="T78" fmla="*/ 248 w 368"/>
                <a:gd name="T79" fmla="*/ 80 h 367"/>
                <a:gd name="T80" fmla="*/ 213 w 368"/>
                <a:gd name="T81" fmla="*/ 65 h 367"/>
                <a:gd name="T82" fmla="*/ 200 w 368"/>
                <a:gd name="T83" fmla="*/ 19 h 367"/>
                <a:gd name="T84" fmla="*/ 163 w 368"/>
                <a:gd name="T85" fmla="*/ 65 h 367"/>
                <a:gd name="T86" fmla="*/ 157 w 368"/>
                <a:gd name="T87" fmla="*/ 65 h 367"/>
                <a:gd name="T88" fmla="*/ 120 w 368"/>
                <a:gd name="T89" fmla="*/ 80 h 367"/>
                <a:gd name="T90" fmla="*/ 81 w 368"/>
                <a:gd name="T91" fmla="*/ 56 h 367"/>
                <a:gd name="T92" fmla="*/ 85 w 368"/>
                <a:gd name="T93" fmla="*/ 115 h 367"/>
                <a:gd name="T94" fmla="*/ 81 w 368"/>
                <a:gd name="T95" fmla="*/ 119 h 367"/>
                <a:gd name="T96" fmla="*/ 65 w 368"/>
                <a:gd name="T97" fmla="*/ 156 h 367"/>
                <a:gd name="T98" fmla="*/ 20 w 368"/>
                <a:gd name="T99" fmla="*/ 167 h 367"/>
                <a:gd name="T100" fmla="*/ 65 w 368"/>
                <a:gd name="T101" fmla="*/ 204 h 367"/>
                <a:gd name="T102" fmla="*/ 65 w 368"/>
                <a:gd name="T103" fmla="*/ 210 h 367"/>
                <a:gd name="T104" fmla="*/ 81 w 368"/>
                <a:gd name="T105" fmla="*/ 247 h 367"/>
                <a:gd name="T106" fmla="*/ 57 w 368"/>
                <a:gd name="T107" fmla="*/ 289 h 367"/>
                <a:gd name="T108" fmla="*/ 115 w 368"/>
                <a:gd name="T109" fmla="*/ 282 h 367"/>
                <a:gd name="T110" fmla="*/ 120 w 368"/>
                <a:gd name="T111" fmla="*/ 287 h 367"/>
                <a:gd name="T112" fmla="*/ 157 w 368"/>
                <a:gd name="T113" fmla="*/ 302 h 367"/>
                <a:gd name="T114" fmla="*/ 168 w 368"/>
                <a:gd name="T115" fmla="*/ 347 h 367"/>
                <a:gd name="T116" fmla="*/ 168 w 368"/>
                <a:gd name="T117" fmla="*/ 347 h 367"/>
                <a:gd name="T118" fmla="*/ 359 w 368"/>
                <a:gd name="T119" fmla="*/ 208 h 367"/>
                <a:gd name="T120" fmla="*/ 359 w 368"/>
                <a:gd name="T121" fmla="*/ 208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8" h="367">
                  <a:moveTo>
                    <a:pt x="218" y="367"/>
                  </a:moveTo>
                  <a:lnTo>
                    <a:pt x="150" y="367"/>
                  </a:lnTo>
                  <a:lnTo>
                    <a:pt x="144" y="319"/>
                  </a:lnTo>
                  <a:lnTo>
                    <a:pt x="144" y="319"/>
                  </a:lnTo>
                  <a:lnTo>
                    <a:pt x="131" y="313"/>
                  </a:lnTo>
                  <a:lnTo>
                    <a:pt x="115" y="306"/>
                  </a:lnTo>
                  <a:lnTo>
                    <a:pt x="78" y="339"/>
                  </a:lnTo>
                  <a:lnTo>
                    <a:pt x="28" y="289"/>
                  </a:lnTo>
                  <a:lnTo>
                    <a:pt x="61" y="252"/>
                  </a:lnTo>
                  <a:lnTo>
                    <a:pt x="61" y="252"/>
                  </a:lnTo>
                  <a:lnTo>
                    <a:pt x="55" y="237"/>
                  </a:lnTo>
                  <a:lnTo>
                    <a:pt x="48" y="224"/>
                  </a:lnTo>
                  <a:lnTo>
                    <a:pt x="0" y="217"/>
                  </a:lnTo>
                  <a:lnTo>
                    <a:pt x="0" y="150"/>
                  </a:lnTo>
                  <a:lnTo>
                    <a:pt x="48" y="143"/>
                  </a:lnTo>
                  <a:lnTo>
                    <a:pt x="48" y="143"/>
                  </a:lnTo>
                  <a:lnTo>
                    <a:pt x="55" y="130"/>
                  </a:lnTo>
                  <a:lnTo>
                    <a:pt x="61" y="115"/>
                  </a:lnTo>
                  <a:lnTo>
                    <a:pt x="28" y="78"/>
                  </a:lnTo>
                  <a:lnTo>
                    <a:pt x="78" y="28"/>
                  </a:lnTo>
                  <a:lnTo>
                    <a:pt x="115" y="60"/>
                  </a:lnTo>
                  <a:lnTo>
                    <a:pt x="115" y="60"/>
                  </a:lnTo>
                  <a:lnTo>
                    <a:pt x="131" y="54"/>
                  </a:lnTo>
                  <a:lnTo>
                    <a:pt x="144" y="47"/>
                  </a:lnTo>
                  <a:lnTo>
                    <a:pt x="150" y="0"/>
                  </a:lnTo>
                  <a:lnTo>
                    <a:pt x="218" y="0"/>
                  </a:lnTo>
                  <a:lnTo>
                    <a:pt x="224" y="47"/>
                  </a:lnTo>
                  <a:lnTo>
                    <a:pt x="224" y="47"/>
                  </a:lnTo>
                  <a:lnTo>
                    <a:pt x="237" y="54"/>
                  </a:lnTo>
                  <a:lnTo>
                    <a:pt x="253" y="60"/>
                  </a:lnTo>
                  <a:lnTo>
                    <a:pt x="290" y="28"/>
                  </a:lnTo>
                  <a:lnTo>
                    <a:pt x="340" y="78"/>
                  </a:lnTo>
                  <a:lnTo>
                    <a:pt x="307" y="115"/>
                  </a:lnTo>
                  <a:lnTo>
                    <a:pt x="307" y="115"/>
                  </a:lnTo>
                  <a:lnTo>
                    <a:pt x="314" y="130"/>
                  </a:lnTo>
                  <a:lnTo>
                    <a:pt x="320" y="143"/>
                  </a:lnTo>
                  <a:lnTo>
                    <a:pt x="368" y="150"/>
                  </a:lnTo>
                  <a:lnTo>
                    <a:pt x="368" y="217"/>
                  </a:lnTo>
                  <a:lnTo>
                    <a:pt x="320" y="224"/>
                  </a:lnTo>
                  <a:lnTo>
                    <a:pt x="320" y="224"/>
                  </a:lnTo>
                  <a:lnTo>
                    <a:pt x="314" y="237"/>
                  </a:lnTo>
                  <a:lnTo>
                    <a:pt x="307" y="252"/>
                  </a:lnTo>
                  <a:lnTo>
                    <a:pt x="340" y="289"/>
                  </a:lnTo>
                  <a:lnTo>
                    <a:pt x="290" y="339"/>
                  </a:lnTo>
                  <a:lnTo>
                    <a:pt x="253" y="306"/>
                  </a:lnTo>
                  <a:lnTo>
                    <a:pt x="253" y="306"/>
                  </a:lnTo>
                  <a:lnTo>
                    <a:pt x="237" y="313"/>
                  </a:lnTo>
                  <a:lnTo>
                    <a:pt x="224" y="319"/>
                  </a:lnTo>
                  <a:lnTo>
                    <a:pt x="218" y="367"/>
                  </a:lnTo>
                  <a:lnTo>
                    <a:pt x="218" y="367"/>
                  </a:lnTo>
                  <a:lnTo>
                    <a:pt x="218" y="367"/>
                  </a:lnTo>
                  <a:close/>
                  <a:moveTo>
                    <a:pt x="168" y="347"/>
                  </a:moveTo>
                  <a:lnTo>
                    <a:pt x="200" y="347"/>
                  </a:lnTo>
                  <a:lnTo>
                    <a:pt x="205" y="304"/>
                  </a:lnTo>
                  <a:lnTo>
                    <a:pt x="213" y="302"/>
                  </a:lnTo>
                  <a:lnTo>
                    <a:pt x="213" y="302"/>
                  </a:lnTo>
                  <a:lnTo>
                    <a:pt x="231" y="295"/>
                  </a:lnTo>
                  <a:lnTo>
                    <a:pt x="248" y="287"/>
                  </a:lnTo>
                  <a:lnTo>
                    <a:pt x="255" y="282"/>
                  </a:lnTo>
                  <a:lnTo>
                    <a:pt x="290" y="313"/>
                  </a:lnTo>
                  <a:lnTo>
                    <a:pt x="314" y="289"/>
                  </a:lnTo>
                  <a:lnTo>
                    <a:pt x="283" y="252"/>
                  </a:lnTo>
                  <a:lnTo>
                    <a:pt x="287" y="247"/>
                  </a:lnTo>
                  <a:lnTo>
                    <a:pt x="287" y="247"/>
                  </a:lnTo>
                  <a:lnTo>
                    <a:pt x="296" y="230"/>
                  </a:lnTo>
                  <a:lnTo>
                    <a:pt x="303" y="210"/>
                  </a:lnTo>
                  <a:lnTo>
                    <a:pt x="305" y="204"/>
                  </a:lnTo>
                  <a:lnTo>
                    <a:pt x="348" y="200"/>
                  </a:lnTo>
                  <a:lnTo>
                    <a:pt x="348" y="167"/>
                  </a:lnTo>
                  <a:lnTo>
                    <a:pt x="305" y="163"/>
                  </a:lnTo>
                  <a:lnTo>
                    <a:pt x="303" y="156"/>
                  </a:lnTo>
                  <a:lnTo>
                    <a:pt x="303" y="156"/>
                  </a:lnTo>
                  <a:lnTo>
                    <a:pt x="296" y="137"/>
                  </a:lnTo>
                  <a:lnTo>
                    <a:pt x="287" y="119"/>
                  </a:lnTo>
                  <a:lnTo>
                    <a:pt x="283" y="115"/>
                  </a:lnTo>
                  <a:lnTo>
                    <a:pt x="314" y="78"/>
                  </a:lnTo>
                  <a:lnTo>
                    <a:pt x="290" y="56"/>
                  </a:lnTo>
                  <a:lnTo>
                    <a:pt x="255" y="84"/>
                  </a:lnTo>
                  <a:lnTo>
                    <a:pt x="248" y="80"/>
                  </a:lnTo>
                  <a:lnTo>
                    <a:pt x="248" y="80"/>
                  </a:lnTo>
                  <a:lnTo>
                    <a:pt x="231" y="71"/>
                  </a:lnTo>
                  <a:lnTo>
                    <a:pt x="213" y="65"/>
                  </a:lnTo>
                  <a:lnTo>
                    <a:pt x="205" y="65"/>
                  </a:lnTo>
                  <a:lnTo>
                    <a:pt x="200" y="19"/>
                  </a:lnTo>
                  <a:lnTo>
                    <a:pt x="168" y="19"/>
                  </a:lnTo>
                  <a:lnTo>
                    <a:pt x="163" y="65"/>
                  </a:lnTo>
                  <a:lnTo>
                    <a:pt x="157" y="65"/>
                  </a:lnTo>
                  <a:lnTo>
                    <a:pt x="157" y="65"/>
                  </a:lnTo>
                  <a:lnTo>
                    <a:pt x="137" y="71"/>
                  </a:lnTo>
                  <a:lnTo>
                    <a:pt x="120" y="80"/>
                  </a:lnTo>
                  <a:lnTo>
                    <a:pt x="115" y="84"/>
                  </a:lnTo>
                  <a:lnTo>
                    <a:pt x="81" y="56"/>
                  </a:lnTo>
                  <a:lnTo>
                    <a:pt x="57" y="78"/>
                  </a:lnTo>
                  <a:lnTo>
                    <a:pt x="85" y="115"/>
                  </a:lnTo>
                  <a:lnTo>
                    <a:pt x="81" y="119"/>
                  </a:lnTo>
                  <a:lnTo>
                    <a:pt x="81" y="119"/>
                  </a:lnTo>
                  <a:lnTo>
                    <a:pt x="72" y="137"/>
                  </a:lnTo>
                  <a:lnTo>
                    <a:pt x="65" y="156"/>
                  </a:lnTo>
                  <a:lnTo>
                    <a:pt x="65" y="163"/>
                  </a:lnTo>
                  <a:lnTo>
                    <a:pt x="20" y="167"/>
                  </a:lnTo>
                  <a:lnTo>
                    <a:pt x="20" y="200"/>
                  </a:lnTo>
                  <a:lnTo>
                    <a:pt x="65" y="204"/>
                  </a:lnTo>
                  <a:lnTo>
                    <a:pt x="65" y="210"/>
                  </a:lnTo>
                  <a:lnTo>
                    <a:pt x="65" y="210"/>
                  </a:lnTo>
                  <a:lnTo>
                    <a:pt x="72" y="230"/>
                  </a:lnTo>
                  <a:lnTo>
                    <a:pt x="81" y="247"/>
                  </a:lnTo>
                  <a:lnTo>
                    <a:pt x="85" y="252"/>
                  </a:lnTo>
                  <a:lnTo>
                    <a:pt x="57" y="289"/>
                  </a:lnTo>
                  <a:lnTo>
                    <a:pt x="81" y="313"/>
                  </a:lnTo>
                  <a:lnTo>
                    <a:pt x="115" y="282"/>
                  </a:lnTo>
                  <a:lnTo>
                    <a:pt x="120" y="287"/>
                  </a:lnTo>
                  <a:lnTo>
                    <a:pt x="120" y="287"/>
                  </a:lnTo>
                  <a:lnTo>
                    <a:pt x="137" y="295"/>
                  </a:lnTo>
                  <a:lnTo>
                    <a:pt x="157" y="302"/>
                  </a:lnTo>
                  <a:lnTo>
                    <a:pt x="163" y="304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8" y="347"/>
                  </a:lnTo>
                  <a:close/>
                  <a:moveTo>
                    <a:pt x="359" y="208"/>
                  </a:moveTo>
                  <a:lnTo>
                    <a:pt x="359" y="208"/>
                  </a:lnTo>
                  <a:lnTo>
                    <a:pt x="359" y="208"/>
                  </a:lnTo>
                  <a:lnTo>
                    <a:pt x="359" y="208"/>
                  </a:lnTo>
                  <a:lnTo>
                    <a:pt x="359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9AAEA4F-6512-4D4B-829A-2AE7CEB977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685"/>
              <a:ext cx="331" cy="135"/>
            </a:xfrm>
            <a:custGeom>
              <a:avLst/>
              <a:gdLst>
                <a:gd name="T0" fmla="*/ 331 w 331"/>
                <a:gd name="T1" fmla="*/ 135 h 135"/>
                <a:gd name="T2" fmla="*/ 0 w 331"/>
                <a:gd name="T3" fmla="*/ 135 h 135"/>
                <a:gd name="T4" fmla="*/ 0 w 331"/>
                <a:gd name="T5" fmla="*/ 0 h 135"/>
                <a:gd name="T6" fmla="*/ 331 w 331"/>
                <a:gd name="T7" fmla="*/ 0 h 135"/>
                <a:gd name="T8" fmla="*/ 331 w 331"/>
                <a:gd name="T9" fmla="*/ 135 h 135"/>
                <a:gd name="T10" fmla="*/ 331 w 331"/>
                <a:gd name="T11" fmla="*/ 135 h 135"/>
                <a:gd name="T12" fmla="*/ 331 w 331"/>
                <a:gd name="T13" fmla="*/ 135 h 135"/>
                <a:gd name="T14" fmla="*/ 20 w 331"/>
                <a:gd name="T15" fmla="*/ 115 h 135"/>
                <a:gd name="T16" fmla="*/ 312 w 331"/>
                <a:gd name="T17" fmla="*/ 115 h 135"/>
                <a:gd name="T18" fmla="*/ 312 w 331"/>
                <a:gd name="T19" fmla="*/ 20 h 135"/>
                <a:gd name="T20" fmla="*/ 20 w 331"/>
                <a:gd name="T21" fmla="*/ 20 h 135"/>
                <a:gd name="T22" fmla="*/ 20 w 331"/>
                <a:gd name="T23" fmla="*/ 115 h 135"/>
                <a:gd name="T24" fmla="*/ 20 w 331"/>
                <a:gd name="T25" fmla="*/ 115 h 135"/>
                <a:gd name="T26" fmla="*/ 20 w 331"/>
                <a:gd name="T27" fmla="*/ 11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35">
                  <a:moveTo>
                    <a:pt x="331" y="135"/>
                  </a:moveTo>
                  <a:lnTo>
                    <a:pt x="0" y="135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135"/>
                  </a:lnTo>
                  <a:lnTo>
                    <a:pt x="331" y="135"/>
                  </a:lnTo>
                  <a:lnTo>
                    <a:pt x="331" y="135"/>
                  </a:lnTo>
                  <a:close/>
                  <a:moveTo>
                    <a:pt x="20" y="115"/>
                  </a:moveTo>
                  <a:lnTo>
                    <a:pt x="312" y="115"/>
                  </a:lnTo>
                  <a:lnTo>
                    <a:pt x="312" y="20"/>
                  </a:lnTo>
                  <a:lnTo>
                    <a:pt x="20" y="20"/>
                  </a:lnTo>
                  <a:lnTo>
                    <a:pt x="20" y="115"/>
                  </a:lnTo>
                  <a:lnTo>
                    <a:pt x="20" y="115"/>
                  </a:lnTo>
                  <a:lnTo>
                    <a:pt x="2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03DD81B-9EC0-440D-BA1F-1334FD14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" y="1744"/>
              <a:ext cx="618" cy="841"/>
            </a:xfrm>
            <a:custGeom>
              <a:avLst/>
              <a:gdLst>
                <a:gd name="T0" fmla="*/ 618 w 618"/>
                <a:gd name="T1" fmla="*/ 841 h 841"/>
                <a:gd name="T2" fmla="*/ 0 w 618"/>
                <a:gd name="T3" fmla="*/ 841 h 841"/>
                <a:gd name="T4" fmla="*/ 0 w 618"/>
                <a:gd name="T5" fmla="*/ 0 h 841"/>
                <a:gd name="T6" fmla="*/ 154 w 618"/>
                <a:gd name="T7" fmla="*/ 0 h 841"/>
                <a:gd name="T8" fmla="*/ 154 w 618"/>
                <a:gd name="T9" fmla="*/ 19 h 841"/>
                <a:gd name="T10" fmla="*/ 19 w 618"/>
                <a:gd name="T11" fmla="*/ 19 h 841"/>
                <a:gd name="T12" fmla="*/ 19 w 618"/>
                <a:gd name="T13" fmla="*/ 822 h 841"/>
                <a:gd name="T14" fmla="*/ 598 w 618"/>
                <a:gd name="T15" fmla="*/ 822 h 841"/>
                <a:gd name="T16" fmla="*/ 598 w 618"/>
                <a:gd name="T17" fmla="*/ 769 h 841"/>
                <a:gd name="T18" fmla="*/ 618 w 618"/>
                <a:gd name="T19" fmla="*/ 769 h 841"/>
                <a:gd name="T20" fmla="*/ 618 w 618"/>
                <a:gd name="T21" fmla="*/ 841 h 841"/>
                <a:gd name="T22" fmla="*/ 618 w 618"/>
                <a:gd name="T23" fmla="*/ 841 h 841"/>
                <a:gd name="T24" fmla="*/ 618 w 618"/>
                <a:gd name="T25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8" h="841">
                  <a:moveTo>
                    <a:pt x="618" y="841"/>
                  </a:moveTo>
                  <a:lnTo>
                    <a:pt x="0" y="841"/>
                  </a:lnTo>
                  <a:lnTo>
                    <a:pt x="0" y="0"/>
                  </a:lnTo>
                  <a:lnTo>
                    <a:pt x="154" y="0"/>
                  </a:lnTo>
                  <a:lnTo>
                    <a:pt x="154" y="19"/>
                  </a:lnTo>
                  <a:lnTo>
                    <a:pt x="19" y="19"/>
                  </a:lnTo>
                  <a:lnTo>
                    <a:pt x="19" y="822"/>
                  </a:lnTo>
                  <a:lnTo>
                    <a:pt x="598" y="822"/>
                  </a:lnTo>
                  <a:lnTo>
                    <a:pt x="598" y="769"/>
                  </a:lnTo>
                  <a:lnTo>
                    <a:pt x="618" y="769"/>
                  </a:lnTo>
                  <a:lnTo>
                    <a:pt x="618" y="841"/>
                  </a:lnTo>
                  <a:lnTo>
                    <a:pt x="618" y="841"/>
                  </a:lnTo>
                  <a:lnTo>
                    <a:pt x="618" y="8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DB724ADA-35B1-4087-A6DE-3D096C081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" y="1744"/>
              <a:ext cx="155" cy="419"/>
            </a:xfrm>
            <a:custGeom>
              <a:avLst/>
              <a:gdLst>
                <a:gd name="T0" fmla="*/ 155 w 155"/>
                <a:gd name="T1" fmla="*/ 419 h 419"/>
                <a:gd name="T2" fmla="*/ 135 w 155"/>
                <a:gd name="T3" fmla="*/ 419 h 419"/>
                <a:gd name="T4" fmla="*/ 135 w 155"/>
                <a:gd name="T5" fmla="*/ 19 h 419"/>
                <a:gd name="T6" fmla="*/ 0 w 155"/>
                <a:gd name="T7" fmla="*/ 19 h 419"/>
                <a:gd name="T8" fmla="*/ 0 w 155"/>
                <a:gd name="T9" fmla="*/ 0 h 419"/>
                <a:gd name="T10" fmla="*/ 155 w 155"/>
                <a:gd name="T11" fmla="*/ 0 h 419"/>
                <a:gd name="T12" fmla="*/ 155 w 155"/>
                <a:gd name="T13" fmla="*/ 419 h 419"/>
                <a:gd name="T14" fmla="*/ 155 w 155"/>
                <a:gd name="T15" fmla="*/ 419 h 419"/>
                <a:gd name="T16" fmla="*/ 155 w 155"/>
                <a:gd name="T17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419">
                  <a:moveTo>
                    <a:pt x="155" y="419"/>
                  </a:moveTo>
                  <a:lnTo>
                    <a:pt x="135" y="419"/>
                  </a:lnTo>
                  <a:lnTo>
                    <a:pt x="135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55" y="0"/>
                  </a:lnTo>
                  <a:lnTo>
                    <a:pt x="155" y="419"/>
                  </a:lnTo>
                  <a:lnTo>
                    <a:pt x="155" y="419"/>
                  </a:lnTo>
                  <a:lnTo>
                    <a:pt x="155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1B8702C-F411-44DE-9930-CE7610D9A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" y="1744"/>
              <a:ext cx="146" cy="19"/>
            </a:xfrm>
            <a:custGeom>
              <a:avLst/>
              <a:gdLst>
                <a:gd name="T0" fmla="*/ 0 w 146"/>
                <a:gd name="T1" fmla="*/ 0 h 19"/>
                <a:gd name="T2" fmla="*/ 146 w 146"/>
                <a:gd name="T3" fmla="*/ 0 h 19"/>
                <a:gd name="T4" fmla="*/ 146 w 146"/>
                <a:gd name="T5" fmla="*/ 19 h 19"/>
                <a:gd name="T6" fmla="*/ 0 w 146"/>
                <a:gd name="T7" fmla="*/ 19 h 19"/>
                <a:gd name="T8" fmla="*/ 0 w 146"/>
                <a:gd name="T9" fmla="*/ 0 h 19"/>
                <a:gd name="T10" fmla="*/ 0 w 14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9">
                  <a:moveTo>
                    <a:pt x="0" y="0"/>
                  </a:moveTo>
                  <a:lnTo>
                    <a:pt x="146" y="0"/>
                  </a:lnTo>
                  <a:lnTo>
                    <a:pt x="146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428C09E-5AC3-4222-808E-0FAD45DE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1918"/>
              <a:ext cx="130" cy="93"/>
            </a:xfrm>
            <a:custGeom>
              <a:avLst/>
              <a:gdLst>
                <a:gd name="T0" fmla="*/ 50 w 130"/>
                <a:gd name="T1" fmla="*/ 93 h 93"/>
                <a:gd name="T2" fmla="*/ 0 w 130"/>
                <a:gd name="T3" fmla="*/ 41 h 93"/>
                <a:gd name="T4" fmla="*/ 13 w 130"/>
                <a:gd name="T5" fmla="*/ 28 h 93"/>
                <a:gd name="T6" fmla="*/ 50 w 130"/>
                <a:gd name="T7" fmla="*/ 65 h 93"/>
                <a:gd name="T8" fmla="*/ 117 w 130"/>
                <a:gd name="T9" fmla="*/ 0 h 93"/>
                <a:gd name="T10" fmla="*/ 130 w 130"/>
                <a:gd name="T11" fmla="*/ 13 h 93"/>
                <a:gd name="T12" fmla="*/ 50 w 130"/>
                <a:gd name="T13" fmla="*/ 93 h 93"/>
                <a:gd name="T14" fmla="*/ 50 w 130"/>
                <a:gd name="T15" fmla="*/ 93 h 93"/>
                <a:gd name="T16" fmla="*/ 50 w 130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3">
                  <a:moveTo>
                    <a:pt x="50" y="93"/>
                  </a:moveTo>
                  <a:lnTo>
                    <a:pt x="0" y="41"/>
                  </a:lnTo>
                  <a:lnTo>
                    <a:pt x="13" y="28"/>
                  </a:lnTo>
                  <a:lnTo>
                    <a:pt x="50" y="65"/>
                  </a:lnTo>
                  <a:lnTo>
                    <a:pt x="117" y="0"/>
                  </a:lnTo>
                  <a:lnTo>
                    <a:pt x="130" y="1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0D0F6BD-4E11-4344-AA43-371F32E5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2070"/>
              <a:ext cx="130" cy="93"/>
            </a:xfrm>
            <a:custGeom>
              <a:avLst/>
              <a:gdLst>
                <a:gd name="T0" fmla="*/ 50 w 130"/>
                <a:gd name="T1" fmla="*/ 93 h 93"/>
                <a:gd name="T2" fmla="*/ 0 w 130"/>
                <a:gd name="T3" fmla="*/ 43 h 93"/>
                <a:gd name="T4" fmla="*/ 13 w 130"/>
                <a:gd name="T5" fmla="*/ 28 h 93"/>
                <a:gd name="T6" fmla="*/ 50 w 130"/>
                <a:gd name="T7" fmla="*/ 65 h 93"/>
                <a:gd name="T8" fmla="*/ 117 w 130"/>
                <a:gd name="T9" fmla="*/ 0 h 93"/>
                <a:gd name="T10" fmla="*/ 130 w 130"/>
                <a:gd name="T11" fmla="*/ 13 h 93"/>
                <a:gd name="T12" fmla="*/ 50 w 130"/>
                <a:gd name="T13" fmla="*/ 93 h 93"/>
                <a:gd name="T14" fmla="*/ 50 w 130"/>
                <a:gd name="T15" fmla="*/ 93 h 93"/>
                <a:gd name="T16" fmla="*/ 50 w 130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3">
                  <a:moveTo>
                    <a:pt x="50" y="93"/>
                  </a:moveTo>
                  <a:lnTo>
                    <a:pt x="0" y="43"/>
                  </a:lnTo>
                  <a:lnTo>
                    <a:pt x="13" y="28"/>
                  </a:lnTo>
                  <a:lnTo>
                    <a:pt x="50" y="65"/>
                  </a:lnTo>
                  <a:lnTo>
                    <a:pt x="117" y="0"/>
                  </a:lnTo>
                  <a:lnTo>
                    <a:pt x="130" y="1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14C66291-3CA4-486D-BAF0-CE8FDB49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2222"/>
              <a:ext cx="130" cy="93"/>
            </a:xfrm>
            <a:custGeom>
              <a:avLst/>
              <a:gdLst>
                <a:gd name="T0" fmla="*/ 50 w 130"/>
                <a:gd name="T1" fmla="*/ 93 h 93"/>
                <a:gd name="T2" fmla="*/ 0 w 130"/>
                <a:gd name="T3" fmla="*/ 43 h 93"/>
                <a:gd name="T4" fmla="*/ 13 w 130"/>
                <a:gd name="T5" fmla="*/ 28 h 93"/>
                <a:gd name="T6" fmla="*/ 50 w 130"/>
                <a:gd name="T7" fmla="*/ 65 h 93"/>
                <a:gd name="T8" fmla="*/ 117 w 130"/>
                <a:gd name="T9" fmla="*/ 0 h 93"/>
                <a:gd name="T10" fmla="*/ 130 w 130"/>
                <a:gd name="T11" fmla="*/ 13 h 93"/>
                <a:gd name="T12" fmla="*/ 50 w 130"/>
                <a:gd name="T13" fmla="*/ 93 h 93"/>
                <a:gd name="T14" fmla="*/ 50 w 130"/>
                <a:gd name="T15" fmla="*/ 93 h 93"/>
                <a:gd name="T16" fmla="*/ 50 w 130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3">
                  <a:moveTo>
                    <a:pt x="50" y="93"/>
                  </a:moveTo>
                  <a:lnTo>
                    <a:pt x="0" y="43"/>
                  </a:lnTo>
                  <a:lnTo>
                    <a:pt x="13" y="28"/>
                  </a:lnTo>
                  <a:lnTo>
                    <a:pt x="50" y="65"/>
                  </a:lnTo>
                  <a:lnTo>
                    <a:pt x="117" y="0"/>
                  </a:lnTo>
                  <a:lnTo>
                    <a:pt x="130" y="13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C7BDC89-70BA-4703-8F0C-909640F69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2374"/>
              <a:ext cx="130" cy="94"/>
            </a:xfrm>
            <a:custGeom>
              <a:avLst/>
              <a:gdLst>
                <a:gd name="T0" fmla="*/ 50 w 130"/>
                <a:gd name="T1" fmla="*/ 94 h 94"/>
                <a:gd name="T2" fmla="*/ 0 w 130"/>
                <a:gd name="T3" fmla="*/ 44 h 94"/>
                <a:gd name="T4" fmla="*/ 13 w 130"/>
                <a:gd name="T5" fmla="*/ 28 h 94"/>
                <a:gd name="T6" fmla="*/ 50 w 130"/>
                <a:gd name="T7" fmla="*/ 68 h 94"/>
                <a:gd name="T8" fmla="*/ 117 w 130"/>
                <a:gd name="T9" fmla="*/ 0 h 94"/>
                <a:gd name="T10" fmla="*/ 130 w 130"/>
                <a:gd name="T11" fmla="*/ 13 h 94"/>
                <a:gd name="T12" fmla="*/ 50 w 130"/>
                <a:gd name="T13" fmla="*/ 94 h 94"/>
                <a:gd name="T14" fmla="*/ 50 w 130"/>
                <a:gd name="T15" fmla="*/ 94 h 94"/>
                <a:gd name="T16" fmla="*/ 50 w 130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50" y="94"/>
                  </a:moveTo>
                  <a:lnTo>
                    <a:pt x="0" y="44"/>
                  </a:lnTo>
                  <a:lnTo>
                    <a:pt x="13" y="28"/>
                  </a:lnTo>
                  <a:lnTo>
                    <a:pt x="50" y="68"/>
                  </a:lnTo>
                  <a:lnTo>
                    <a:pt x="117" y="0"/>
                  </a:lnTo>
                  <a:lnTo>
                    <a:pt x="130" y="13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3318E2B-2226-420A-80EB-F40CA653F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" y="1955"/>
              <a:ext cx="263" cy="19"/>
            </a:xfrm>
            <a:custGeom>
              <a:avLst/>
              <a:gdLst>
                <a:gd name="T0" fmla="*/ 0 w 263"/>
                <a:gd name="T1" fmla="*/ 0 h 19"/>
                <a:gd name="T2" fmla="*/ 263 w 263"/>
                <a:gd name="T3" fmla="*/ 0 h 19"/>
                <a:gd name="T4" fmla="*/ 263 w 263"/>
                <a:gd name="T5" fmla="*/ 19 h 19"/>
                <a:gd name="T6" fmla="*/ 0 w 263"/>
                <a:gd name="T7" fmla="*/ 19 h 19"/>
                <a:gd name="T8" fmla="*/ 0 w 263"/>
                <a:gd name="T9" fmla="*/ 0 h 19"/>
                <a:gd name="T10" fmla="*/ 0 w 26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19">
                  <a:moveTo>
                    <a:pt x="0" y="0"/>
                  </a:moveTo>
                  <a:lnTo>
                    <a:pt x="263" y="0"/>
                  </a:lnTo>
                  <a:lnTo>
                    <a:pt x="26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30586B2-72F6-4D50-A5E8-3FC7434E3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" y="2107"/>
              <a:ext cx="263" cy="19"/>
            </a:xfrm>
            <a:custGeom>
              <a:avLst/>
              <a:gdLst>
                <a:gd name="T0" fmla="*/ 0 w 263"/>
                <a:gd name="T1" fmla="*/ 0 h 19"/>
                <a:gd name="T2" fmla="*/ 263 w 263"/>
                <a:gd name="T3" fmla="*/ 0 h 19"/>
                <a:gd name="T4" fmla="*/ 263 w 263"/>
                <a:gd name="T5" fmla="*/ 19 h 19"/>
                <a:gd name="T6" fmla="*/ 0 w 263"/>
                <a:gd name="T7" fmla="*/ 19 h 19"/>
                <a:gd name="T8" fmla="*/ 0 w 263"/>
                <a:gd name="T9" fmla="*/ 0 h 19"/>
                <a:gd name="T10" fmla="*/ 0 w 26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19">
                  <a:moveTo>
                    <a:pt x="0" y="0"/>
                  </a:moveTo>
                  <a:lnTo>
                    <a:pt x="263" y="0"/>
                  </a:lnTo>
                  <a:lnTo>
                    <a:pt x="263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D2BC61D-0B3A-4037-86B0-91F130127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" y="2259"/>
              <a:ext cx="141" cy="20"/>
            </a:xfrm>
            <a:custGeom>
              <a:avLst/>
              <a:gdLst>
                <a:gd name="T0" fmla="*/ 0 w 141"/>
                <a:gd name="T1" fmla="*/ 0 h 20"/>
                <a:gd name="T2" fmla="*/ 141 w 141"/>
                <a:gd name="T3" fmla="*/ 0 h 20"/>
                <a:gd name="T4" fmla="*/ 141 w 141"/>
                <a:gd name="T5" fmla="*/ 20 h 20"/>
                <a:gd name="T6" fmla="*/ 0 w 141"/>
                <a:gd name="T7" fmla="*/ 20 h 20"/>
                <a:gd name="T8" fmla="*/ 0 w 141"/>
                <a:gd name="T9" fmla="*/ 0 h 20"/>
                <a:gd name="T10" fmla="*/ 0 w 1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0">
                  <a:moveTo>
                    <a:pt x="0" y="0"/>
                  </a:moveTo>
                  <a:lnTo>
                    <a:pt x="141" y="0"/>
                  </a:lnTo>
                  <a:lnTo>
                    <a:pt x="141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BBC07628-0DFF-468A-95CA-3AAC5F4AE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" y="2411"/>
              <a:ext cx="141" cy="20"/>
            </a:xfrm>
            <a:custGeom>
              <a:avLst/>
              <a:gdLst>
                <a:gd name="T0" fmla="*/ 0 w 141"/>
                <a:gd name="T1" fmla="*/ 0 h 20"/>
                <a:gd name="T2" fmla="*/ 141 w 141"/>
                <a:gd name="T3" fmla="*/ 0 h 20"/>
                <a:gd name="T4" fmla="*/ 141 w 141"/>
                <a:gd name="T5" fmla="*/ 20 h 20"/>
                <a:gd name="T6" fmla="*/ 0 w 141"/>
                <a:gd name="T7" fmla="*/ 20 h 20"/>
                <a:gd name="T8" fmla="*/ 0 w 141"/>
                <a:gd name="T9" fmla="*/ 0 h 20"/>
                <a:gd name="T10" fmla="*/ 0 w 14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20">
                  <a:moveTo>
                    <a:pt x="0" y="0"/>
                  </a:moveTo>
                  <a:lnTo>
                    <a:pt x="141" y="0"/>
                  </a:lnTo>
                  <a:lnTo>
                    <a:pt x="141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3A52C761-FC0B-44FE-BAF3-97676D1218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9" y="2239"/>
              <a:ext cx="198" cy="198"/>
            </a:xfrm>
            <a:custGeom>
              <a:avLst/>
              <a:gdLst>
                <a:gd name="T0" fmla="*/ 100 w 198"/>
                <a:gd name="T1" fmla="*/ 198 h 198"/>
                <a:gd name="T2" fmla="*/ 61 w 198"/>
                <a:gd name="T3" fmla="*/ 190 h 198"/>
                <a:gd name="T4" fmla="*/ 28 w 198"/>
                <a:gd name="T5" fmla="*/ 170 h 198"/>
                <a:gd name="T6" fmla="*/ 9 w 198"/>
                <a:gd name="T7" fmla="*/ 137 h 198"/>
                <a:gd name="T8" fmla="*/ 0 w 198"/>
                <a:gd name="T9" fmla="*/ 100 h 198"/>
                <a:gd name="T10" fmla="*/ 2 w 198"/>
                <a:gd name="T11" fmla="*/ 79 h 198"/>
                <a:gd name="T12" fmla="*/ 17 w 198"/>
                <a:gd name="T13" fmla="*/ 44 h 198"/>
                <a:gd name="T14" fmla="*/ 44 w 198"/>
                <a:gd name="T15" fmla="*/ 18 h 198"/>
                <a:gd name="T16" fmla="*/ 78 w 198"/>
                <a:gd name="T17" fmla="*/ 3 h 198"/>
                <a:gd name="T18" fmla="*/ 100 w 198"/>
                <a:gd name="T19" fmla="*/ 0 h 198"/>
                <a:gd name="T20" fmla="*/ 137 w 198"/>
                <a:gd name="T21" fmla="*/ 9 h 198"/>
                <a:gd name="T22" fmla="*/ 170 w 198"/>
                <a:gd name="T23" fmla="*/ 29 h 198"/>
                <a:gd name="T24" fmla="*/ 192 w 198"/>
                <a:gd name="T25" fmla="*/ 61 h 198"/>
                <a:gd name="T26" fmla="*/ 198 w 198"/>
                <a:gd name="T27" fmla="*/ 100 h 198"/>
                <a:gd name="T28" fmla="*/ 196 w 198"/>
                <a:gd name="T29" fmla="*/ 120 h 198"/>
                <a:gd name="T30" fmla="*/ 181 w 198"/>
                <a:gd name="T31" fmla="*/ 155 h 198"/>
                <a:gd name="T32" fmla="*/ 155 w 198"/>
                <a:gd name="T33" fmla="*/ 181 h 198"/>
                <a:gd name="T34" fmla="*/ 120 w 198"/>
                <a:gd name="T35" fmla="*/ 196 h 198"/>
                <a:gd name="T36" fmla="*/ 100 w 198"/>
                <a:gd name="T37" fmla="*/ 198 h 198"/>
                <a:gd name="T38" fmla="*/ 100 w 198"/>
                <a:gd name="T39" fmla="*/ 198 h 198"/>
                <a:gd name="T40" fmla="*/ 100 w 198"/>
                <a:gd name="T41" fmla="*/ 20 h 198"/>
                <a:gd name="T42" fmla="*/ 67 w 198"/>
                <a:gd name="T43" fmla="*/ 26 h 198"/>
                <a:gd name="T44" fmla="*/ 44 w 198"/>
                <a:gd name="T45" fmla="*/ 44 h 198"/>
                <a:gd name="T46" fmla="*/ 26 w 198"/>
                <a:gd name="T47" fmla="*/ 68 h 198"/>
                <a:gd name="T48" fmla="*/ 20 w 198"/>
                <a:gd name="T49" fmla="*/ 100 h 198"/>
                <a:gd name="T50" fmla="*/ 22 w 198"/>
                <a:gd name="T51" fmla="*/ 116 h 198"/>
                <a:gd name="T52" fmla="*/ 33 w 198"/>
                <a:gd name="T53" fmla="*/ 144 h 198"/>
                <a:gd name="T54" fmla="*/ 54 w 198"/>
                <a:gd name="T55" fmla="*/ 166 h 198"/>
                <a:gd name="T56" fmla="*/ 83 w 198"/>
                <a:gd name="T57" fmla="*/ 176 h 198"/>
                <a:gd name="T58" fmla="*/ 100 w 198"/>
                <a:gd name="T59" fmla="*/ 179 h 198"/>
                <a:gd name="T60" fmla="*/ 131 w 198"/>
                <a:gd name="T61" fmla="*/ 172 h 198"/>
                <a:gd name="T62" fmla="*/ 155 w 198"/>
                <a:gd name="T63" fmla="*/ 155 h 198"/>
                <a:gd name="T64" fmla="*/ 172 w 198"/>
                <a:gd name="T65" fmla="*/ 131 h 198"/>
                <a:gd name="T66" fmla="*/ 178 w 198"/>
                <a:gd name="T67" fmla="*/ 100 h 198"/>
                <a:gd name="T68" fmla="*/ 176 w 198"/>
                <a:gd name="T69" fmla="*/ 83 h 198"/>
                <a:gd name="T70" fmla="*/ 165 w 198"/>
                <a:gd name="T71" fmla="*/ 55 h 198"/>
                <a:gd name="T72" fmla="*/ 144 w 198"/>
                <a:gd name="T73" fmla="*/ 33 h 198"/>
                <a:gd name="T74" fmla="*/ 115 w 198"/>
                <a:gd name="T75" fmla="*/ 22 h 198"/>
                <a:gd name="T76" fmla="*/ 100 w 198"/>
                <a:gd name="T77" fmla="*/ 20 h 198"/>
                <a:gd name="T78" fmla="*/ 100 w 198"/>
                <a:gd name="T79" fmla="*/ 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8" h="198">
                  <a:moveTo>
                    <a:pt x="100" y="198"/>
                  </a:moveTo>
                  <a:lnTo>
                    <a:pt x="100" y="198"/>
                  </a:lnTo>
                  <a:lnTo>
                    <a:pt x="78" y="196"/>
                  </a:lnTo>
                  <a:lnTo>
                    <a:pt x="61" y="190"/>
                  </a:lnTo>
                  <a:lnTo>
                    <a:pt x="44" y="181"/>
                  </a:lnTo>
                  <a:lnTo>
                    <a:pt x="28" y="170"/>
                  </a:lnTo>
                  <a:lnTo>
                    <a:pt x="17" y="155"/>
                  </a:lnTo>
                  <a:lnTo>
                    <a:pt x="9" y="137"/>
                  </a:lnTo>
                  <a:lnTo>
                    <a:pt x="2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79"/>
                  </a:lnTo>
                  <a:lnTo>
                    <a:pt x="9" y="61"/>
                  </a:lnTo>
                  <a:lnTo>
                    <a:pt x="17" y="44"/>
                  </a:lnTo>
                  <a:lnTo>
                    <a:pt x="28" y="29"/>
                  </a:lnTo>
                  <a:lnTo>
                    <a:pt x="44" y="18"/>
                  </a:lnTo>
                  <a:lnTo>
                    <a:pt x="61" y="9"/>
                  </a:lnTo>
                  <a:lnTo>
                    <a:pt x="78" y="3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0" y="3"/>
                  </a:lnTo>
                  <a:lnTo>
                    <a:pt x="137" y="9"/>
                  </a:lnTo>
                  <a:lnTo>
                    <a:pt x="155" y="18"/>
                  </a:lnTo>
                  <a:lnTo>
                    <a:pt x="170" y="29"/>
                  </a:lnTo>
                  <a:lnTo>
                    <a:pt x="181" y="44"/>
                  </a:lnTo>
                  <a:lnTo>
                    <a:pt x="192" y="61"/>
                  </a:lnTo>
                  <a:lnTo>
                    <a:pt x="196" y="79"/>
                  </a:lnTo>
                  <a:lnTo>
                    <a:pt x="198" y="100"/>
                  </a:lnTo>
                  <a:lnTo>
                    <a:pt x="198" y="100"/>
                  </a:lnTo>
                  <a:lnTo>
                    <a:pt x="196" y="120"/>
                  </a:lnTo>
                  <a:lnTo>
                    <a:pt x="192" y="137"/>
                  </a:lnTo>
                  <a:lnTo>
                    <a:pt x="181" y="155"/>
                  </a:lnTo>
                  <a:lnTo>
                    <a:pt x="170" y="170"/>
                  </a:lnTo>
                  <a:lnTo>
                    <a:pt x="155" y="181"/>
                  </a:lnTo>
                  <a:lnTo>
                    <a:pt x="137" y="190"/>
                  </a:lnTo>
                  <a:lnTo>
                    <a:pt x="120" y="196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198"/>
                  </a:lnTo>
                  <a:lnTo>
                    <a:pt x="100" y="198"/>
                  </a:lnTo>
                  <a:close/>
                  <a:moveTo>
                    <a:pt x="100" y="20"/>
                  </a:moveTo>
                  <a:lnTo>
                    <a:pt x="100" y="20"/>
                  </a:lnTo>
                  <a:lnTo>
                    <a:pt x="83" y="22"/>
                  </a:lnTo>
                  <a:lnTo>
                    <a:pt x="67" y="26"/>
                  </a:lnTo>
                  <a:lnTo>
                    <a:pt x="54" y="33"/>
                  </a:lnTo>
                  <a:lnTo>
                    <a:pt x="44" y="44"/>
                  </a:lnTo>
                  <a:lnTo>
                    <a:pt x="33" y="55"/>
                  </a:lnTo>
                  <a:lnTo>
                    <a:pt x="26" y="68"/>
                  </a:lnTo>
                  <a:lnTo>
                    <a:pt x="22" y="83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22" y="116"/>
                  </a:lnTo>
                  <a:lnTo>
                    <a:pt x="26" y="131"/>
                  </a:lnTo>
                  <a:lnTo>
                    <a:pt x="33" y="144"/>
                  </a:lnTo>
                  <a:lnTo>
                    <a:pt x="44" y="155"/>
                  </a:lnTo>
                  <a:lnTo>
                    <a:pt x="54" y="166"/>
                  </a:lnTo>
                  <a:lnTo>
                    <a:pt x="67" y="172"/>
                  </a:lnTo>
                  <a:lnTo>
                    <a:pt x="83" y="176"/>
                  </a:lnTo>
                  <a:lnTo>
                    <a:pt x="100" y="179"/>
                  </a:lnTo>
                  <a:lnTo>
                    <a:pt x="100" y="179"/>
                  </a:lnTo>
                  <a:lnTo>
                    <a:pt x="115" y="176"/>
                  </a:lnTo>
                  <a:lnTo>
                    <a:pt x="131" y="172"/>
                  </a:lnTo>
                  <a:lnTo>
                    <a:pt x="144" y="166"/>
                  </a:lnTo>
                  <a:lnTo>
                    <a:pt x="155" y="155"/>
                  </a:lnTo>
                  <a:lnTo>
                    <a:pt x="165" y="144"/>
                  </a:lnTo>
                  <a:lnTo>
                    <a:pt x="172" y="131"/>
                  </a:lnTo>
                  <a:lnTo>
                    <a:pt x="176" y="116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6" y="83"/>
                  </a:lnTo>
                  <a:lnTo>
                    <a:pt x="172" y="68"/>
                  </a:lnTo>
                  <a:lnTo>
                    <a:pt x="165" y="55"/>
                  </a:lnTo>
                  <a:lnTo>
                    <a:pt x="155" y="44"/>
                  </a:lnTo>
                  <a:lnTo>
                    <a:pt x="144" y="33"/>
                  </a:lnTo>
                  <a:lnTo>
                    <a:pt x="131" y="26"/>
                  </a:lnTo>
                  <a:lnTo>
                    <a:pt x="115" y="22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000154A-B298-4382-A5FE-E87511E6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Process/model/diagram</a:t>
            </a:r>
          </a:p>
        </p:txBody>
      </p:sp>
    </p:spTree>
    <p:extLst>
      <p:ext uri="{BB962C8B-B14F-4D97-AF65-F5344CB8AC3E}">
        <p14:creationId xmlns:p14="http://schemas.microsoft.com/office/powerpoint/2010/main" val="259551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Mixed text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EY Interstate Light 20 point.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, gravida non, </a:t>
            </a:r>
            <a:br>
              <a:rPr lang="en-GB" dirty="0"/>
            </a:br>
            <a:r>
              <a:rPr lang="en-GB" dirty="0" err="1"/>
              <a:t>malesuada</a:t>
            </a:r>
            <a:r>
              <a:rPr lang="en-GB" dirty="0"/>
              <a:t> id:</a:t>
            </a:r>
          </a:p>
          <a:p>
            <a:r>
              <a:rPr lang="en-GB" dirty="0"/>
              <a:t>EY Interstate Light 20 point</a:t>
            </a:r>
          </a:p>
          <a:p>
            <a:pPr lvl="1"/>
            <a:r>
              <a:rPr lang="en-GB" dirty="0"/>
              <a:t>EY Interstate Light 18 point</a:t>
            </a:r>
          </a:p>
          <a:p>
            <a:pPr lvl="2"/>
            <a:r>
              <a:rPr lang="en-GB" dirty="0"/>
              <a:t>EY Interstate Light 16 point</a:t>
            </a:r>
          </a:p>
          <a:p>
            <a:pPr lvl="3"/>
            <a:r>
              <a:rPr lang="en-GB" dirty="0"/>
              <a:t>EY Interstate Light 14 point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, gravida non, </a:t>
            </a:r>
            <a:r>
              <a:rPr lang="en-GB" dirty="0" err="1"/>
              <a:t>malesuada</a:t>
            </a:r>
            <a:r>
              <a:rPr lang="en-GB" dirty="0"/>
              <a:t> id, </a:t>
            </a:r>
            <a:r>
              <a:rPr lang="en-GB" dirty="0" err="1"/>
              <a:t>consequat</a:t>
            </a:r>
            <a:r>
              <a:rPr lang="en-GB" dirty="0"/>
              <a:t> id.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43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columns, no headings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Bullet 5</a:t>
            </a:r>
          </a:p>
          <a:p>
            <a:endParaRPr lang="en-GB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  <a:p>
            <a:pPr lvl="4"/>
            <a:r>
              <a:rPr lang="en-US"/>
              <a:t>Bullet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80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4"/>
            <a:r>
              <a:rPr lang="en-US" dirty="0"/>
              <a:t>Bullet 5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Bullet 1</a:t>
            </a:r>
          </a:p>
          <a:p>
            <a:pPr lvl="1"/>
            <a:r>
              <a:rPr lang="en-US"/>
              <a:t>Bullet 2</a:t>
            </a:r>
          </a:p>
          <a:p>
            <a:pPr lvl="2"/>
            <a:r>
              <a:rPr lang="en-US"/>
              <a:t>Bullet 3</a:t>
            </a:r>
          </a:p>
          <a:p>
            <a:pPr lvl="3"/>
            <a:r>
              <a:rPr lang="en-US"/>
              <a:t>Bullet 4</a:t>
            </a:r>
          </a:p>
          <a:p>
            <a:pPr lvl="4"/>
            <a:r>
              <a:rPr lang="en-US"/>
              <a:t>Bullet 5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Heading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columns with headings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2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age on the left side of aeroplanes at an airport. This slide is used to indicate Chapter Title. However the image can be changed according to the content/need of the design.">
            <a:extLst>
              <a:ext uri="{FF2B5EF4-FFF2-40B4-BE49-F238E27FC236}">
                <a16:creationId xmlns:a16="http://schemas.microsoft.com/office/drawing/2014/main" id="{A3F7B0C9-D756-460A-9A59-2355632ABD40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222"/>
          <a:stretch/>
        </p:blipFill>
        <p:spPr>
          <a:xfrm>
            <a:off x="4978400" y="-1"/>
            <a:ext cx="4165600" cy="685641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3F681-6283-4946-9E9A-8EAB7D4CE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936" y="1120333"/>
            <a:ext cx="3401698" cy="1055708"/>
          </a:xfrm>
        </p:spPr>
        <p:txBody>
          <a:bodyPr/>
          <a:lstStyle/>
          <a:p>
            <a:r>
              <a:rPr lang="en-IN" sz="3000" dirty="0"/>
              <a:t>Chapter Title</a:t>
            </a:r>
          </a:p>
          <a:p>
            <a:r>
              <a:rPr lang="en-IN" sz="3000" dirty="0"/>
              <a:t>EY Interstate Light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C4B99F-338F-43E0-AE78-0D75F728E4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935" y="2381974"/>
            <a:ext cx="3752997" cy="1055708"/>
          </a:xfrm>
        </p:spPr>
        <p:txBody>
          <a:bodyPr/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consectetuer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eros</a:t>
            </a:r>
            <a:r>
              <a:rPr lang="en-US" sz="1400" dirty="0"/>
              <a:t> </a:t>
            </a:r>
            <a:r>
              <a:rPr lang="en-US" sz="1400" dirty="0" err="1"/>
              <a:t>pede</a:t>
            </a:r>
            <a:r>
              <a:rPr lang="en-US" sz="1400" dirty="0"/>
              <a:t>, gravida non, </a:t>
            </a:r>
            <a:r>
              <a:rPr lang="en-US" sz="1400" dirty="0" err="1"/>
              <a:t>malesuada</a:t>
            </a:r>
            <a:r>
              <a:rPr lang="en-US" sz="1400" dirty="0"/>
              <a:t> id, </a:t>
            </a:r>
            <a:r>
              <a:rPr lang="en-US" sz="1400" dirty="0" err="1"/>
              <a:t>consequat</a:t>
            </a:r>
            <a:r>
              <a:rPr lang="en-US" sz="1400" dirty="0"/>
              <a:t> id, </a:t>
            </a:r>
            <a:r>
              <a:rPr lang="en-US" sz="1400" dirty="0" err="1"/>
              <a:t>urna</a:t>
            </a:r>
            <a:r>
              <a:rPr lang="en-US" sz="1400" dirty="0"/>
              <a:t>. Integer </a:t>
            </a:r>
            <a:r>
              <a:rPr lang="en-US" sz="1400" dirty="0" err="1"/>
              <a:t>vehicula</a:t>
            </a:r>
            <a:r>
              <a:rPr lang="en-US" sz="1400" dirty="0"/>
              <a:t> pharetra </a:t>
            </a:r>
            <a:r>
              <a:rPr lang="en-US" sz="1400" dirty="0" err="1"/>
              <a:t>nisl</a:t>
            </a:r>
            <a:r>
              <a:rPr lang="en-US" sz="1400" dirty="0"/>
              <a:t>. Maecenas </a:t>
            </a:r>
            <a:r>
              <a:rPr lang="en-US" sz="1400" dirty="0" err="1"/>
              <a:t>vel</a:t>
            </a:r>
            <a:r>
              <a:rPr lang="en-US" sz="1400" dirty="0"/>
              <a:t> diam. </a:t>
            </a:r>
            <a:r>
              <a:rPr lang="en-US" sz="1400" dirty="0" err="1"/>
              <a:t>Praesent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 </a:t>
            </a:r>
            <a:r>
              <a:rPr lang="en-US" sz="1400" dirty="0" err="1"/>
              <a:t>massa</a:t>
            </a:r>
            <a:r>
              <a:rPr lang="en-US" sz="1400" dirty="0"/>
              <a:t> non </a:t>
            </a:r>
            <a:r>
              <a:rPr lang="en-US" sz="1400" dirty="0" err="1"/>
              <a:t>leo</a:t>
            </a:r>
            <a:r>
              <a:rPr lang="en-US" sz="1400" dirty="0"/>
              <a:t> </a:t>
            </a:r>
            <a:r>
              <a:rPr lang="en-US" sz="1400" dirty="0" err="1"/>
              <a:t>fringilla</a:t>
            </a:r>
            <a:r>
              <a:rPr lang="en-US" sz="1400" dirty="0"/>
              <a:t> </a:t>
            </a:r>
            <a:r>
              <a:rPr lang="en-US" sz="1400" dirty="0" err="1"/>
              <a:t>tristique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</a:t>
            </a:r>
            <a:r>
              <a:rPr lang="en-US" sz="1400" dirty="0" err="1"/>
              <a:t>scelerisque</a:t>
            </a:r>
            <a:r>
              <a:rPr lang="en-US" sz="1400" dirty="0"/>
              <a:t> </a:t>
            </a:r>
            <a:r>
              <a:rPr lang="en-US" sz="1400" dirty="0" err="1"/>
              <a:t>ullamcorper</a:t>
            </a:r>
            <a:r>
              <a:rPr lang="en-US" sz="1400" dirty="0"/>
              <a:t> </a:t>
            </a:r>
            <a:r>
              <a:rPr lang="en-US" sz="1400" dirty="0" err="1"/>
              <a:t>urna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Quisque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fringilla</a:t>
            </a:r>
            <a:r>
              <a:rPr lang="en-US" sz="1400" dirty="0"/>
              <a:t> </a:t>
            </a:r>
            <a:r>
              <a:rPr lang="en-US" sz="1400" dirty="0" err="1"/>
              <a:t>arcu</a:t>
            </a:r>
            <a:r>
              <a:rPr lang="en-US" sz="1400" dirty="0"/>
              <a:t>. </a:t>
            </a:r>
            <a:r>
              <a:rPr lang="en-US" sz="1400" dirty="0" err="1"/>
              <a:t>Sed</a:t>
            </a:r>
            <a:r>
              <a:rPr lang="en-US" sz="1400" dirty="0"/>
              <a:t> pharetra mi vitae </a:t>
            </a:r>
            <a:r>
              <a:rPr lang="en-US" sz="1400" dirty="0" err="1"/>
              <a:t>nisl</a:t>
            </a:r>
            <a:r>
              <a:rPr lang="en-US" sz="1400" dirty="0"/>
              <a:t> </a:t>
            </a:r>
            <a:r>
              <a:rPr lang="en-US" sz="1400" dirty="0" err="1"/>
              <a:t>posuere</a:t>
            </a:r>
            <a:r>
              <a:rPr lang="en-US" sz="1400" dirty="0"/>
              <a:t> vestibulum. Maecenas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</a:t>
            </a:r>
            <a:r>
              <a:rPr lang="en-US" sz="1400" dirty="0" err="1"/>
              <a:t>iaculis</a:t>
            </a:r>
            <a:r>
              <a:rPr lang="en-US" sz="1400" dirty="0"/>
              <a:t> in,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vel</a:t>
            </a:r>
            <a:r>
              <a:rPr lang="en-US" sz="1400" dirty="0"/>
              <a:t>, </a:t>
            </a:r>
            <a:r>
              <a:rPr lang="en-US" sz="1400" dirty="0" err="1"/>
              <a:t>blandit</a:t>
            </a:r>
            <a:r>
              <a:rPr lang="en-US" sz="1400" dirty="0"/>
              <a:t> at, </a:t>
            </a:r>
            <a:r>
              <a:rPr lang="en-US" sz="1400" dirty="0" err="1"/>
              <a:t>velit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at </a:t>
            </a:r>
            <a:r>
              <a:rPr lang="en-US" sz="1400" dirty="0" err="1"/>
              <a:t>purus</a:t>
            </a:r>
            <a:r>
              <a:rPr lang="en-US" sz="1400" dirty="0"/>
              <a:t>. </a:t>
            </a:r>
            <a:r>
              <a:rPr lang="en-US" sz="1400" dirty="0" err="1"/>
              <a:t>Aenean</a:t>
            </a:r>
            <a:r>
              <a:rPr lang="en-US" sz="1400" dirty="0"/>
              <a:t> non lorem ac </a:t>
            </a:r>
            <a:r>
              <a:rPr lang="en-US" sz="1400" dirty="0" err="1"/>
              <a:t>lectus</a:t>
            </a:r>
            <a:r>
              <a:rPr lang="en-US" sz="1400" dirty="0"/>
              <a:t>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vehicula</a:t>
            </a:r>
            <a:r>
              <a:rPr lang="en-US" sz="1400" dirty="0"/>
              <a:t>.</a:t>
            </a:r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F4E531-2BC5-4FFF-A2C1-66E239AFD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F23B0AC-E7A3-4A3D-AE83-E60C3204B644}"/>
              </a:ext>
            </a:extLst>
          </p:cNvPr>
          <p:cNvSpPr txBox="1">
            <a:spLocks/>
          </p:cNvSpPr>
          <p:nvPr/>
        </p:nvSpPr>
        <p:spPr>
          <a:xfrm>
            <a:off x="70163" y="-183588"/>
            <a:ext cx="3912962" cy="514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512">
              <a:spcAft>
                <a:spcPts val="150"/>
              </a:spcAft>
              <a:defRPr/>
            </a:pPr>
            <a:r>
              <a:rPr lang="en-GB" sz="41228" dirty="0">
                <a:solidFill>
                  <a:srgbClr val="747480">
                    <a:alpha val="50000"/>
                  </a:srgbClr>
                </a:solidFill>
                <a:latin typeface="EYInterstate Light" panose="02000506000000020004" pitchFamily="2" charset="0"/>
              </a:rPr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1F05-6EE1-489A-80C8-C938B1C57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Chapter Title 36pt, EY Interstate Light</a:t>
            </a:r>
          </a:p>
        </p:txBody>
      </p:sp>
    </p:spTree>
    <p:extLst>
      <p:ext uri="{BB962C8B-B14F-4D97-AF65-F5344CB8AC3E}">
        <p14:creationId xmlns:p14="http://schemas.microsoft.com/office/powerpoint/2010/main" val="90304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widescreen Image of a person with the hand on her  the face. This slide is used to indicate Chapter Title. However the image can be changed according to the content/need of the design.">
            <a:extLst>
              <a:ext uri="{FF2B5EF4-FFF2-40B4-BE49-F238E27FC236}">
                <a16:creationId xmlns:a16="http://schemas.microsoft.com/office/drawing/2014/main" id="{B76ADD21-93AD-430B-A1F7-04B66DA51F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860ADC4-6112-4466-94A1-A3A507F4AED1}"/>
              </a:ext>
            </a:extLst>
          </p:cNvPr>
          <p:cNvSpPr txBox="1">
            <a:spLocks/>
          </p:cNvSpPr>
          <p:nvPr/>
        </p:nvSpPr>
        <p:spPr>
          <a:xfrm>
            <a:off x="70163" y="-183588"/>
            <a:ext cx="3912962" cy="5140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512">
              <a:spcAft>
                <a:spcPts val="150"/>
              </a:spcAft>
              <a:defRPr/>
            </a:pPr>
            <a:r>
              <a:rPr lang="en-GB" sz="41228" dirty="0">
                <a:solidFill>
                  <a:srgbClr val="747480">
                    <a:alpha val="50000"/>
                  </a:srgbClr>
                </a:solidFill>
                <a:latin typeface="EYInterstate Light" panose="02000506000000020004" pitchFamily="2" charset="0"/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9B490-7493-4CE4-B591-A51657E04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0" name="Date Placeholder 15">
            <a:extLst>
              <a:ext uri="{FF2B5EF4-FFF2-40B4-BE49-F238E27FC236}">
                <a16:creationId xmlns:a16="http://schemas.microsoft.com/office/drawing/2014/main" id="{9A6FE9BD-D8BA-404D-A3D5-7C2D983F1F31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latin typeface="EYInterstate" panose="02000503020000020004" pitchFamily="2" charset="0"/>
              </a:rPr>
              <a:pPr/>
              <a:t>4 November 2024</a:t>
            </a:fld>
            <a:endParaRPr lang="en-IN" sz="800" dirty="0">
              <a:latin typeface="EYInterstate" panose="02000503020000020004" pitchFamily="2" charset="0"/>
            </a:endParaRPr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54D481FF-13A6-4579-918C-82DC2F147910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latin typeface="EYInterstate" panose="02000503020000020004" pitchFamily="2" charset="0"/>
              </a:rPr>
              <a:t>Presentation title</a:t>
            </a:r>
            <a:endParaRPr lang="en-IN" sz="800" dirty="0">
              <a:latin typeface="EYInterstate" panose="02000503020000020004" pitchFamily="2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1CB0798-EC69-423B-888E-4E5DC1BCCCA1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latin typeface="EYInterstate" panose="02000503020000020004" pitchFamily="2" charset="0"/>
              </a:rPr>
              <a:pPr/>
              <a:t>29</a:t>
            </a:fld>
            <a:endParaRPr sz="800" dirty="0">
              <a:latin typeface="EYInterstate" panose="02000503020000020004" pitchFamily="2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95C111E-6527-4070-BC11-D88E6520E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Chapter Title 36pt, EY Interstate Light</a:t>
            </a:r>
          </a:p>
        </p:txBody>
      </p:sp>
    </p:spTree>
    <p:extLst>
      <p:ext uri="{BB962C8B-B14F-4D97-AF65-F5344CB8AC3E}">
        <p14:creationId xmlns:p14="http://schemas.microsoft.com/office/powerpoint/2010/main" val="18022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Contents/agenda slide.&#10;On the left side agendas are put in a numerical format. And on the right side you can place they Key Takeaways if any.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Contents/agenda slide</a:t>
            </a:r>
          </a:p>
        </p:txBody>
      </p:sp>
      <p:graphicFrame>
        <p:nvGraphicFramePr>
          <p:cNvPr id="39" name="Content Placeholder 20">
            <a:extLst>
              <a:ext uri="{FF2B5EF4-FFF2-40B4-BE49-F238E27FC236}">
                <a16:creationId xmlns:a16="http://schemas.microsoft.com/office/drawing/2014/main" id="{5D186202-01E2-42D4-AC93-37E72FA509E5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76209595"/>
              </p:ext>
            </p:extLst>
          </p:nvPr>
        </p:nvGraphicFramePr>
        <p:xfrm>
          <a:off x="457200" y="1138238"/>
          <a:ext cx="3716338" cy="3432488"/>
        </p:xfrm>
        <a:graphic>
          <a:graphicData uri="http://schemas.openxmlformats.org/drawingml/2006/table">
            <a:tbl>
              <a:tblPr firstRow="1" bandRow="1"/>
              <a:tblGrid>
                <a:gridCol w="4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1.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3.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4.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5.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6.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7.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</a:rPr>
                        <a:t>8.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Agenda point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96DE904-914D-499F-927D-7D1ACE36B4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Name Surname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A582B0D-35E8-47F5-A869-39209C9FDE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Job Title to go here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BBF44B1-7D7A-458A-938D-9F67859793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A94BB8-A25E-432B-8723-6FF01989C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Content EY Interstate Light, 12pt, Lorem ipsum </a:t>
            </a:r>
            <a:r>
              <a:rPr lang="en-IN" dirty="0" err="1"/>
              <a:t>dolor</a:t>
            </a:r>
            <a:r>
              <a:rPr lang="en-IN" dirty="0"/>
              <a:t>, 12pt, </a:t>
            </a:r>
            <a:r>
              <a:rPr lang="en-IN" dirty="0" err="1"/>
              <a:t>Utinam</a:t>
            </a:r>
            <a:r>
              <a:rPr lang="en-IN" dirty="0"/>
              <a:t> </a:t>
            </a:r>
            <a:r>
              <a:rPr lang="en-IN" dirty="0" err="1"/>
              <a:t>nonumy</a:t>
            </a:r>
            <a:r>
              <a:rPr lang="en-IN" dirty="0"/>
              <a:t> </a:t>
            </a:r>
            <a:r>
              <a:rPr lang="en-IN" dirty="0" err="1"/>
              <a:t>abhorreant</a:t>
            </a:r>
            <a:r>
              <a:rPr lang="en-IN" dirty="0"/>
              <a:t> </a:t>
            </a:r>
            <a:r>
              <a:rPr lang="en-IN" dirty="0" err="1"/>
              <a:t>sead</a:t>
            </a:r>
            <a:r>
              <a:rPr lang="en-IN" dirty="0"/>
              <a:t>. </a:t>
            </a:r>
            <a:r>
              <a:rPr lang="en-IN" dirty="0" err="1"/>
              <a:t>Putant</a:t>
            </a:r>
            <a:r>
              <a:rPr lang="en-IN" dirty="0"/>
              <a:t> </a:t>
            </a:r>
            <a:r>
              <a:rPr lang="en-IN" dirty="0" err="1"/>
              <a:t>probatus</a:t>
            </a:r>
            <a:r>
              <a:rPr lang="en-IN" dirty="0"/>
              <a:t> id vis, ad his </a:t>
            </a:r>
            <a:r>
              <a:rPr lang="en-IN" dirty="0" err="1"/>
              <a:t>meis</a:t>
            </a:r>
            <a:r>
              <a:rPr lang="en-IN" dirty="0"/>
              <a:t> </a:t>
            </a:r>
            <a:r>
              <a:rPr lang="en-IN" dirty="0" err="1"/>
              <a:t>habemus</a:t>
            </a:r>
            <a:r>
              <a:rPr lang="en-IN" dirty="0"/>
              <a:t> </a:t>
            </a:r>
            <a:r>
              <a:rPr lang="en-IN" dirty="0" err="1"/>
              <a:t>repudiare</a:t>
            </a:r>
            <a:r>
              <a:rPr lang="en-IN" dirty="0"/>
              <a:t>, has an </a:t>
            </a:r>
            <a:r>
              <a:rPr lang="en-IN" dirty="0" err="1"/>
              <a:t>pericula</a:t>
            </a:r>
            <a:r>
              <a:rPr lang="en-IN" dirty="0"/>
              <a:t> </a:t>
            </a:r>
            <a:r>
              <a:rPr lang="en-IN" dirty="0" err="1"/>
              <a:t>tractatos</a:t>
            </a:r>
            <a:r>
              <a:rPr lang="en-IN" dirty="0"/>
              <a:t>. </a:t>
            </a:r>
            <a:r>
              <a:rPr lang="en-IN" dirty="0" err="1"/>
              <a:t>Nec</a:t>
            </a:r>
            <a:r>
              <a:rPr lang="en-IN" dirty="0"/>
              <a:t> </a:t>
            </a:r>
            <a:r>
              <a:rPr lang="en-IN" dirty="0" err="1"/>
              <a:t>debitis</a:t>
            </a:r>
            <a:r>
              <a:rPr lang="en-IN" dirty="0"/>
              <a:t> </a:t>
            </a:r>
            <a:r>
              <a:rPr lang="en-IN" dirty="0" err="1"/>
              <a:t>dissentias</a:t>
            </a:r>
            <a:r>
              <a:rPr lang="en-IN" dirty="0"/>
              <a:t> ad. </a:t>
            </a:r>
            <a:r>
              <a:rPr lang="en-IN" dirty="0" err="1"/>
              <a:t>Patrioque</a:t>
            </a:r>
            <a:r>
              <a:rPr lang="en-IN" dirty="0"/>
              <a:t> </a:t>
            </a:r>
            <a:r>
              <a:rPr lang="en-IN" dirty="0" err="1"/>
              <a:t>voluptatum</a:t>
            </a:r>
            <a:r>
              <a:rPr lang="en-IN" dirty="0"/>
              <a:t> </a:t>
            </a:r>
            <a:r>
              <a:rPr lang="en-IN" dirty="0" err="1"/>
              <a:t>sed</a:t>
            </a:r>
            <a:r>
              <a:rPr lang="en-IN" dirty="0"/>
              <a:t> ex, id </a:t>
            </a:r>
            <a:r>
              <a:rPr lang="en-IN" dirty="0" err="1"/>
              <a:t>admodum</a:t>
            </a:r>
            <a:r>
              <a:rPr lang="en-IN" dirty="0"/>
              <a:t>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F4910CE-848F-463F-B2A9-F96CB074CC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9D9D6-C24E-4526-97F2-95B2B1694AA7}"/>
              </a:ext>
            </a:extLst>
          </p:cNvPr>
          <p:cNvSpPr/>
          <p:nvPr/>
        </p:nvSpPr>
        <p:spPr>
          <a:xfrm>
            <a:off x="-3240001" y="-2"/>
            <a:ext cx="3101455" cy="343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Aft>
                <a:spcPts val="200"/>
              </a:spcAft>
            </a:pPr>
            <a:r>
              <a:rPr lang="en-GB" sz="1200" b="1" dirty="0">
                <a:solidFill>
                  <a:schemeClr val="bg2"/>
                </a:solidFill>
              </a:rPr>
              <a:t>INSTRUCTIONS:</a:t>
            </a:r>
            <a:br>
              <a:rPr lang="en-GB" sz="1200" b="1" dirty="0">
                <a:solidFill>
                  <a:schemeClr val="bg2"/>
                </a:solidFill>
              </a:rPr>
            </a:br>
            <a:r>
              <a:rPr lang="en-GB" sz="1200" b="1" dirty="0">
                <a:solidFill>
                  <a:schemeClr val="bg2"/>
                </a:solidFill>
              </a:rPr>
              <a:t>To change fonts from EY Interstate to Arial and vice versa</a:t>
            </a:r>
          </a:p>
          <a:p>
            <a:endParaRPr lang="en-GB" sz="1200" b="1" dirty="0">
              <a:solidFill>
                <a:schemeClr val="bg2"/>
              </a:solidFill>
            </a:endParaRP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&gt; On the “</a:t>
            </a:r>
            <a:r>
              <a:rPr lang="en-GB" sz="1200" b="1" dirty="0">
                <a:solidFill>
                  <a:schemeClr val="bg2"/>
                </a:solidFill>
              </a:rPr>
              <a:t>Home</a:t>
            </a:r>
            <a:r>
              <a:rPr lang="en-GB" sz="1200" dirty="0">
                <a:solidFill>
                  <a:schemeClr val="bg2"/>
                </a:solidFill>
              </a:rPr>
              <a:t>” tab, in the group of buttons labelled “</a:t>
            </a:r>
            <a:r>
              <a:rPr lang="en-GB" sz="1200" b="1" dirty="0">
                <a:solidFill>
                  <a:schemeClr val="bg2"/>
                </a:solidFill>
              </a:rPr>
              <a:t>Editing</a:t>
            </a:r>
            <a:r>
              <a:rPr lang="en-GB" sz="1200" dirty="0">
                <a:solidFill>
                  <a:schemeClr val="bg2"/>
                </a:solidFill>
              </a:rPr>
              <a:t>,” click the drop-down arrow in the button labelled “Replace” and choose “</a:t>
            </a:r>
            <a:r>
              <a:rPr lang="en-GB" sz="1200" b="1" dirty="0">
                <a:solidFill>
                  <a:schemeClr val="bg2"/>
                </a:solidFill>
              </a:rPr>
              <a:t>Replace Fonts</a:t>
            </a:r>
            <a:r>
              <a:rPr lang="en-GB" sz="1200" dirty="0">
                <a:solidFill>
                  <a:schemeClr val="bg2"/>
                </a:solidFill>
              </a:rPr>
              <a:t>.”</a:t>
            </a: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&gt; Chose the font that you would like to replace and specify which font you’d like to appear in its place.</a:t>
            </a: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&gt; Click </a:t>
            </a:r>
            <a:r>
              <a:rPr lang="en-GB" sz="1200" b="1" dirty="0">
                <a:solidFill>
                  <a:schemeClr val="bg2"/>
                </a:solidFill>
              </a:rPr>
              <a:t>Replace</a:t>
            </a:r>
            <a:r>
              <a:rPr lang="en-GB" sz="1200" dirty="0">
                <a:solidFill>
                  <a:schemeClr val="bg2"/>
                </a:solidFill>
              </a:rPr>
              <a:t>.</a:t>
            </a:r>
          </a:p>
          <a:p>
            <a:pPr>
              <a:spcAft>
                <a:spcPts val="200"/>
              </a:spcAft>
            </a:pPr>
            <a:r>
              <a:rPr lang="en-GB" sz="1200" dirty="0">
                <a:solidFill>
                  <a:schemeClr val="bg2"/>
                </a:solidFill>
              </a:rPr>
              <a:t>&gt; It may take some time for the process to complete, depending on how much text you have in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9014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8F035323-7C4A-4F1C-9DE0-8F00C50A28BE}"/>
              </a:ext>
            </a:extLst>
          </p:cNvPr>
          <p:cNvSpPr>
            <a:spLocks/>
          </p:cNvSpPr>
          <p:nvPr/>
        </p:nvSpPr>
        <p:spPr bwMode="gray">
          <a:xfrm>
            <a:off x="-1" y="-5011"/>
            <a:ext cx="5298907" cy="46927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7042" y="1065096"/>
            <a:ext cx="4239129" cy="1678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 baseline="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b="0" dirty="0">
                <a:solidFill>
                  <a:srgbClr val="2E2E38"/>
                </a:solidFill>
                <a:latin typeface="EYInterstate Light" panose="02000506000000020004" pitchFamily="2" charset="0"/>
              </a:rPr>
              <a:t>Section divider over two lines or three lines</a:t>
            </a:r>
            <a:endParaRPr lang="en-GB" b="0" dirty="0">
              <a:solidFill>
                <a:srgbClr val="2E2E38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31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67D5308-DA8B-487D-A47F-5B395405C66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r="1172"/>
          <a:stretch>
            <a:fillRect/>
          </a:stretch>
        </p:blipFill>
        <p:spPr/>
      </p:pic>
      <p:sp>
        <p:nvSpPr>
          <p:cNvPr id="12" name="Rectangle 11" descr="Widescreen image of a person looking at a machine. It is a section divider. However the image can be changed according to the content/need of the design.">
            <a:extLst>
              <a:ext uri="{FF2B5EF4-FFF2-40B4-BE49-F238E27FC236}">
                <a16:creationId xmlns:a16="http://schemas.microsoft.com/office/drawing/2014/main" id="{CA704B6B-7AC9-4EC8-8DB0-BA3F45E07292}"/>
              </a:ext>
            </a:extLst>
          </p:cNvPr>
          <p:cNvSpPr/>
          <p:nvPr/>
        </p:nvSpPr>
        <p:spPr>
          <a:xfrm>
            <a:off x="0" y="2678"/>
            <a:ext cx="9373392" cy="6855322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49"/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-1" y="-5011"/>
            <a:ext cx="5298907" cy="46927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7042" y="1065096"/>
            <a:ext cx="4192831" cy="15257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 baseline="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b="0" dirty="0">
                <a:solidFill>
                  <a:srgbClr val="2E2E38"/>
                </a:solidFill>
                <a:latin typeface="EYInterstate Light" panose="02000506000000020004" pitchFamily="2" charset="0"/>
              </a:rPr>
              <a:t>Section divider over two lines or three lines</a:t>
            </a:r>
            <a:endParaRPr lang="en-GB" b="0" dirty="0">
              <a:solidFill>
                <a:srgbClr val="2E2E38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DFBA0-2E1B-470B-8629-8B59D9453A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11" name="Date Placeholder 15">
            <a:extLst>
              <a:ext uri="{FF2B5EF4-FFF2-40B4-BE49-F238E27FC236}">
                <a16:creationId xmlns:a16="http://schemas.microsoft.com/office/drawing/2014/main" id="{87EF8FA0-0D83-4C66-A1BF-A8F823E9AA60}"/>
              </a:ext>
            </a:extLst>
          </p:cNvPr>
          <p:cNvSpPr txBox="1">
            <a:spLocks/>
          </p:cNvSpPr>
          <p:nvPr/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5C1C4-10F3-4B30-A68B-D497C6F8557F}" type="datetime3">
              <a:rPr lang="en-US" sz="800" smtClean="0">
                <a:latin typeface="EYInterstate" panose="02000503020000020004" pitchFamily="2" charset="0"/>
              </a:rPr>
              <a:pPr/>
              <a:t>4 November 2024</a:t>
            </a:fld>
            <a:endParaRPr lang="en-IN" sz="800" dirty="0">
              <a:latin typeface="EYInterstate" panose="02000503020000020004" pitchFamily="2" charset="0"/>
            </a:endParaRPr>
          </a:p>
        </p:txBody>
      </p:sp>
      <p:sp>
        <p:nvSpPr>
          <p:cNvPr id="13" name="Footer Placeholder 16">
            <a:extLst>
              <a:ext uri="{FF2B5EF4-FFF2-40B4-BE49-F238E27FC236}">
                <a16:creationId xmlns:a16="http://schemas.microsoft.com/office/drawing/2014/main" id="{517020A5-CCCF-4E19-9037-C0202D9ABB65}"/>
              </a:ext>
            </a:extLst>
          </p:cNvPr>
          <p:cNvSpPr txBox="1">
            <a:spLocks/>
          </p:cNvSpPr>
          <p:nvPr/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>
                <a:latin typeface="EYInterstate" panose="02000503020000020004" pitchFamily="2" charset="0"/>
              </a:rPr>
              <a:t>Presentation title</a:t>
            </a:r>
            <a:endParaRPr lang="en-IN" sz="800" dirty="0">
              <a:latin typeface="EYInterstate" panose="02000503020000020004" pitchFamily="2" charset="0"/>
            </a:endParaRPr>
          </a:p>
        </p:txBody>
      </p:sp>
      <p:sp>
        <p:nvSpPr>
          <p:cNvPr id="16" name="Slide Number Placeholder 17">
            <a:extLst>
              <a:ext uri="{FF2B5EF4-FFF2-40B4-BE49-F238E27FC236}">
                <a16:creationId xmlns:a16="http://schemas.microsoft.com/office/drawing/2014/main" id="{E92FDEB7-DE02-48AA-9A9F-614C9AE7A530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sz="800" smtClean="0">
                <a:latin typeface="EYInterstate" panose="02000503020000020004" pitchFamily="2" charset="0"/>
              </a:rPr>
              <a:pPr/>
              <a:t>31</a:t>
            </a:fld>
            <a:endParaRPr sz="800" dirty="0"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1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D15F5-1EDA-AC02-61B4-C3F2FF604F05}"/>
              </a:ext>
            </a:extLst>
          </p:cNvPr>
          <p:cNvSpPr txBox="1">
            <a:spLocks/>
          </p:cNvSpPr>
          <p:nvPr/>
        </p:nvSpPr>
        <p:spPr>
          <a:xfrm>
            <a:off x="524436" y="442302"/>
            <a:ext cx="3506400" cy="370359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Our Offices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685CC7D2-EB60-4BEA-81AB-8A01DAA7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678" y="970239"/>
            <a:ext cx="1884362" cy="428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88" tIns="49795" rIns="99588" bIns="49795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Mumbai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14th Floor, The Ruby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29 Senapati Bapat Marg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Dadar (W), Mumbai - 400 028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22 6192 0000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5th Floor, Block B-2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Nirlon</a:t>
            </a:r>
            <a:r>
              <a:rPr lang="en-GB" sz="800" dirty="0">
                <a:latin typeface="EYInterstate Light" panose="02000506000000020004" pitchFamily="2" charset="0"/>
              </a:rPr>
              <a:t> Knowledge Park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Off. Western Express Highway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Goregaon (E)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Mumbai - 400 063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22 6192 0000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3rd Floor, Unit No 301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Building No. 1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Mindspace </a:t>
            </a:r>
            <a:r>
              <a:rPr lang="en-GB" sz="800" dirty="0" err="1">
                <a:latin typeface="EYInterstate Light" panose="02000506000000020004" pitchFamily="2" charset="0"/>
              </a:rPr>
              <a:t>Airoli</a:t>
            </a:r>
            <a:r>
              <a:rPr lang="en-GB" sz="800" dirty="0">
                <a:latin typeface="EYInterstate Light" panose="02000506000000020004" pitchFamily="2" charset="0"/>
              </a:rPr>
              <a:t> West (</a:t>
            </a:r>
            <a:r>
              <a:rPr lang="en-GB" sz="800" dirty="0" err="1">
                <a:latin typeface="EYInterstate Light" panose="02000506000000020004" pitchFamily="2" charset="0"/>
              </a:rPr>
              <a:t>Gigaplex</a:t>
            </a:r>
            <a:r>
              <a:rPr lang="en-GB" sz="800" dirty="0">
                <a:latin typeface="EYInterstate Light" panose="02000506000000020004" pitchFamily="2" charset="0"/>
              </a:rPr>
              <a:t>)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Located at Plot No. IT-5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MIDC Knowledge Corridor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Airoli</a:t>
            </a:r>
            <a:r>
              <a:rPr lang="en-GB" sz="800" dirty="0">
                <a:latin typeface="EYInterstate Light" panose="02000506000000020004" pitchFamily="2" charset="0"/>
              </a:rPr>
              <a:t> (West)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Navi Mumbai - 400708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 + 91 22 6192 0003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Pune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C-401, 4th Floor 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Panchshil</a:t>
            </a:r>
            <a:r>
              <a:rPr lang="en-GB" sz="800" dirty="0">
                <a:latin typeface="EYInterstate Light" panose="02000506000000020004" pitchFamily="2" charset="0"/>
              </a:rPr>
              <a:t> Tech Park, </a:t>
            </a:r>
            <a:r>
              <a:rPr lang="en-GB" sz="800" dirty="0" err="1">
                <a:latin typeface="EYInterstate Light" panose="02000506000000020004" pitchFamily="2" charset="0"/>
              </a:rPr>
              <a:t>Yerwada</a:t>
            </a:r>
            <a:r>
              <a:rPr lang="en-GB" sz="800" dirty="0">
                <a:latin typeface="EYInterstate Light" panose="02000506000000020004" pitchFamily="2" charset="0"/>
              </a:rPr>
              <a:t>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(Near Don Bosco School)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Pune - 411 006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 	+ 91 20 4912 6000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10th Floor, </a:t>
            </a:r>
            <a:r>
              <a:rPr lang="en-GB" sz="800" dirty="0" err="1">
                <a:latin typeface="EYInterstate Light" panose="02000506000000020004" pitchFamily="2" charset="0"/>
              </a:rPr>
              <a:t>Smartworks</a:t>
            </a: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M-Agile, Pan Card Club Road 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Baner</a:t>
            </a:r>
            <a:r>
              <a:rPr lang="en-GB" sz="800" dirty="0">
                <a:latin typeface="EYInterstate Light" panose="02000506000000020004" pitchFamily="2" charset="0"/>
              </a:rPr>
              <a:t>, Taluka Haveli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Pune - 411 045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 	+ 91 20 4912 6800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YInterstate Light"/>
            </a:endParaRP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F1E0FA9B-00CC-A994-919A-D140B6C3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36" y="962301"/>
            <a:ext cx="1944443" cy="502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88" tIns="49795" rIns="99588" bIns="49795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Ahmedabad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22nd Floor, B Wing, </a:t>
            </a:r>
            <a:r>
              <a:rPr lang="en-GB" sz="800" dirty="0" err="1">
                <a:latin typeface="EYInterstate Light" panose="02000506000000020004" pitchFamily="2" charset="0"/>
              </a:rPr>
              <a:t>Privilon</a:t>
            </a: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Ambli</a:t>
            </a:r>
            <a:r>
              <a:rPr lang="en-GB" sz="800" dirty="0">
                <a:latin typeface="EYInterstate Light" panose="02000506000000020004" pitchFamily="2" charset="0"/>
              </a:rPr>
              <a:t> BRT Road, Behind </a:t>
            </a:r>
            <a:r>
              <a:rPr lang="en-GB" sz="800" dirty="0" err="1">
                <a:latin typeface="EYInterstate Light" panose="02000506000000020004" pitchFamily="2" charset="0"/>
              </a:rPr>
              <a:t>Iskcon</a:t>
            </a:r>
            <a:r>
              <a:rPr lang="en-GB" sz="800" dirty="0">
                <a:latin typeface="EYInterstate Light" panose="02000506000000020004" pitchFamily="2" charset="0"/>
              </a:rPr>
              <a:t> Temple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Off SG Highway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Ahmedabad - 380 059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79 6608 3800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Bengaluru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12th &amp; 13th Floor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“UB City”, Canberra Block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No.24 </a:t>
            </a:r>
            <a:r>
              <a:rPr lang="en-GB" sz="800" dirty="0" err="1">
                <a:latin typeface="EYInterstate Light" panose="02000506000000020004" pitchFamily="2" charset="0"/>
              </a:rPr>
              <a:t>Vittal</a:t>
            </a:r>
            <a:r>
              <a:rPr lang="en-GB" sz="800" dirty="0">
                <a:latin typeface="EYInterstate Light" panose="02000506000000020004" pitchFamily="2" charset="0"/>
              </a:rPr>
              <a:t> Mallya Road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Bengaluru - 560 001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80 6727 5000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	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Ground &amp; 1st Floor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# 11, ‘A’ wing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Divyasree</a:t>
            </a:r>
            <a:r>
              <a:rPr lang="en-GB" sz="800" dirty="0">
                <a:latin typeface="EYInterstate Light" panose="02000506000000020004" pitchFamily="2" charset="0"/>
              </a:rPr>
              <a:t> Chambers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Langford Town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Bengaluru - 560 025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80 6727 5000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Bhubaneswar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8th Floor, O-Hub, Tower A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Chandaka SEZ, Bhubaneswar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Odisha – 751024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 + 91 674 274 4490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Chandigarh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Elante</a:t>
            </a:r>
            <a:r>
              <a:rPr lang="en-GB" sz="800" dirty="0">
                <a:latin typeface="EYInterstate Light" panose="02000506000000020004" pitchFamily="2" charset="0"/>
              </a:rPr>
              <a:t> offices, Unit No. B-613 &amp; 614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6th Floor, Plot No- 178-178A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Industrial &amp; Business Park, Phase-I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Chandigarh - 160 002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+ 91 172 6717800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Chennai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6th &amp; 7th Floor, A Block, 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Tidel</a:t>
            </a:r>
            <a:r>
              <a:rPr lang="en-GB" sz="800" dirty="0">
                <a:latin typeface="EYInterstate Light" panose="02000506000000020004" pitchFamily="2" charset="0"/>
              </a:rPr>
              <a:t> Park, No.4, Rajiv Gandhi Salai </a:t>
            </a:r>
          </a:p>
          <a:p>
            <a:pPr>
              <a:tabLst>
                <a:tab pos="266700" algn="l"/>
              </a:tabLst>
            </a:pPr>
            <a:r>
              <a:rPr lang="en-GB" sz="800" dirty="0" err="1">
                <a:latin typeface="EYInterstate Light" panose="02000506000000020004" pitchFamily="2" charset="0"/>
              </a:rPr>
              <a:t>Taramani</a:t>
            </a:r>
            <a:r>
              <a:rPr lang="en-GB" sz="800" dirty="0">
                <a:latin typeface="EYInterstate Light" panose="02000506000000020004" pitchFamily="2" charset="0"/>
              </a:rPr>
              <a:t>, Chennai - 600 113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44 6654 8100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122D267E-5FE4-5221-675D-665B8AAA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125" y="962301"/>
            <a:ext cx="1800225" cy="551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588" tIns="49795" rIns="99588" bIns="49795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Regular" panose="02000503020000020004" pitchFamily="2" charset="0"/>
                <a:ea typeface="+mn-ea"/>
                <a:cs typeface="+mn-cs"/>
              </a:rPr>
              <a:t>Delhi NCR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Ground Floor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67, Institutional Area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Sector 44, Gurugram - 122 003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Haryana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Tel:  +91 124 443 4000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3rd &amp; 6th Floor, Worldmark-1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IGI Airport Hospitality District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Aerocity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, New Delhi - 110 037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Tel: 	+ 91 11 4731 8000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4th &amp; 5th Floor, Plot No 2B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Tower 2, Sector 126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Gautam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Budh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 Nagar, U.P.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Noida - 201 304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Tel:	+ 91 120 671 7000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Hyderabad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THE SKYVIEW 10 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18th Floor, “SOUTH LOBBY”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Survey No 83/1, </a:t>
            </a:r>
            <a:r>
              <a:rPr lang="en-GB" sz="800" dirty="0" err="1">
                <a:latin typeface="EYInterstate Light" panose="02000506000000020004" pitchFamily="2" charset="0"/>
              </a:rPr>
              <a:t>Raidurgam</a:t>
            </a: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Hyderabad - 500 032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40 6736 2000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Jaipur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9th floor, Jewel of India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Horizon Tower, JLN Marg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Opp Jaipur Stock Exchange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Jaipur, Rajasthan - 302018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Kochi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9th Floor, ABAD Nucleus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NH-49, </a:t>
            </a:r>
            <a:r>
              <a:rPr lang="en-GB" sz="800" dirty="0" err="1">
                <a:latin typeface="EYInterstate Light" panose="02000506000000020004" pitchFamily="2" charset="0"/>
              </a:rPr>
              <a:t>Maradu</a:t>
            </a:r>
            <a:r>
              <a:rPr lang="en-GB" sz="800" dirty="0">
                <a:latin typeface="EYInterstate Light" panose="02000506000000020004" pitchFamily="2" charset="0"/>
              </a:rPr>
              <a:t> PO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Kochi - 682 304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+ 91 484 433 4000 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r>
              <a:rPr lang="en-GB" sz="800" b="1" dirty="0">
                <a:latin typeface="EYInterstate Regular" panose="02000503020000020004" pitchFamily="2" charset="0"/>
              </a:rPr>
              <a:t>Kolkata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22 </a:t>
            </a:r>
            <a:r>
              <a:rPr lang="en-GB" sz="800" dirty="0" err="1">
                <a:latin typeface="EYInterstate Light" panose="02000506000000020004" pitchFamily="2" charset="0"/>
              </a:rPr>
              <a:t>Camac</a:t>
            </a:r>
            <a:r>
              <a:rPr lang="en-GB" sz="800" dirty="0">
                <a:latin typeface="EYInterstate Light" panose="02000506000000020004" pitchFamily="2" charset="0"/>
              </a:rPr>
              <a:t> Street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3rd Floor, Block ‘C’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Kolkata - 700 016</a:t>
            </a:r>
          </a:p>
          <a:p>
            <a:pPr>
              <a:tabLst>
                <a:tab pos="266700" algn="l"/>
              </a:tabLst>
            </a:pPr>
            <a:r>
              <a:rPr lang="en-GB" sz="800" dirty="0">
                <a:latin typeface="EYInterstate Light" panose="02000506000000020004" pitchFamily="2" charset="0"/>
              </a:rPr>
              <a:t>Tel:	+ 91 33 6615 3400</a:t>
            </a:r>
          </a:p>
          <a:p>
            <a:pPr>
              <a:tabLst>
                <a:tab pos="266700" algn="l"/>
              </a:tabLst>
            </a:pPr>
            <a:endParaRPr lang="en-GB" sz="800" dirty="0">
              <a:latin typeface="EYInterstate Light" panose="02000506000000020004" pitchFamily="2" charset="0"/>
            </a:endParaRPr>
          </a:p>
          <a:p>
            <a:pPr>
              <a:tabLst>
                <a:tab pos="266700" algn="l"/>
              </a:tabLst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39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1A9BA25-D4ED-4C6B-80E4-E05071939F70}"/>
              </a:ext>
            </a:extLst>
          </p:cNvPr>
          <p:cNvGrpSpPr/>
          <p:nvPr/>
        </p:nvGrpSpPr>
        <p:grpSpPr>
          <a:xfrm>
            <a:off x="612510" y="654971"/>
            <a:ext cx="3241675" cy="5095241"/>
            <a:chOff x="4378324" y="927100"/>
            <a:chExt cx="3241675" cy="5095241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40559FCD-7E9F-44D6-9187-47D8481D9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927100"/>
              <a:ext cx="183673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GB" altLang="en-US" sz="10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Ernst &amp; Young LLP</a:t>
              </a:r>
              <a:endParaRPr lang="en-US" altLang="en-US" sz="1000" dirty="0">
                <a:solidFill>
                  <a:prstClr val="white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F1287721-811A-47D5-A0D9-A6289A64D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155507"/>
              <a:ext cx="324167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IN" altLang="en-US" sz="900" b="1" dirty="0">
                  <a:solidFill>
                    <a:prstClr val="white"/>
                  </a:solidFill>
                  <a:latin typeface="EYInterstate" panose="02000503020000020004" pitchFamily="2" charset="0"/>
                </a:rPr>
                <a:t>EY</a:t>
              </a:r>
              <a:r>
                <a:rPr lang="en-IN" altLang="en-US" sz="900" dirty="0">
                  <a:solidFill>
                    <a:prstClr val="white"/>
                  </a:solidFill>
                  <a:latin typeface="EYInterstate" panose="02000503020000020004" pitchFamily="2" charset="0"/>
                </a:rPr>
                <a:t> </a:t>
              </a: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| Building a better working world</a:t>
              </a:r>
              <a:endParaRPr lang="en-GB" altLang="en-US" sz="900" dirty="0">
                <a:solidFill>
                  <a:prstClr val="white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452D63B6-025C-414A-88DE-3C44B484F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460500"/>
              <a:ext cx="3186811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EY exists to build a better working world, helping to create long-term value for clients, people and society and build trust in the capital markets.</a:t>
              </a:r>
            </a:p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Enabled by data and technology, diverse EY teams in over 150 countries provide trust through assurance and help clients grow, transform and operate.</a:t>
              </a:r>
            </a:p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Working across assurance, consulting, law, strategy, tax and transactions, EY teams ask better questions to find new answers for the complex issues facing our world today.</a:t>
              </a:r>
            </a:p>
            <a:p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EY refers to the global organization,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EYG member firms do not practice law where prohibited by local laws. For more information about our organization, please visit ey.com.</a:t>
              </a: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C9272796-3411-4ADA-8D86-3D2C83B1E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4545013"/>
              <a:ext cx="318681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LLP is one of the Indian client serving member firms of EYGM Limited. For more information about our organization, please visit www.ey.com/en_in.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LLP is a Limited Liability Partnership, registered under the Limited Liability Partnership Act, 2008 in India, having its registered office at Ground Floor, Plot No. 67, Institutional Area, Sector - 44, Gurugram - 122 003, Haryana, India.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© 2024 Ernst &amp; Young LLP. Published in India. </a:t>
              </a:r>
              <a:b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</a:b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All Rights Reserved.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This publication contains information in summary form and is therefore intended for general guidance only. It is not intended to be a substitute for detailed research or the exercise of professional judgment. Neither EYGM Limited nor any other member of the global Ernst &amp; Young organization can accept any responsibility for loss occasioned to any person acting or refraining from action as a result of any material in this publication. On any specific matter, reference should be made to the appropriate advisor.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605854-C24A-498A-9FC2-B59338ED1083}"/>
              </a:ext>
            </a:extLst>
          </p:cNvPr>
          <p:cNvGrpSpPr/>
          <p:nvPr/>
        </p:nvGrpSpPr>
        <p:grpSpPr>
          <a:xfrm>
            <a:off x="4496993" y="2731650"/>
            <a:ext cx="4395522" cy="638346"/>
            <a:chOff x="7384673" y="383531"/>
            <a:chExt cx="4395522" cy="63834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4DC848-4E9F-4E99-A047-8271E535F6D1}"/>
                </a:ext>
              </a:extLst>
            </p:cNvPr>
            <p:cNvSpPr/>
            <p:nvPr/>
          </p:nvSpPr>
          <p:spPr>
            <a:xfrm>
              <a:off x="7473781" y="441248"/>
              <a:ext cx="4306414" cy="580629"/>
            </a:xfrm>
            <a:prstGeom prst="rect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This Boilerplate is for EY LLP</a:t>
              </a:r>
              <a:endParaRPr lang="en-US" sz="1400" dirty="0">
                <a:solidFill>
                  <a:srgbClr val="FFFFFF"/>
                </a:solidFill>
              </a:endParaRPr>
            </a:p>
            <a:p>
              <a:pPr lvl="0"/>
              <a:r>
                <a:rPr lang="en-US" sz="1100" dirty="0">
                  <a:solidFill>
                    <a:srgbClr val="FFFFFF"/>
                  </a:solidFill>
                </a:rPr>
                <a:t>DELETE THIS BOX BEFORE DISTRIBUTING YOUR POWERPOINT.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D0A051-4917-4065-ACD9-1FE3B05D9D8F}"/>
                </a:ext>
              </a:extLst>
            </p:cNvPr>
            <p:cNvSpPr/>
            <p:nvPr/>
          </p:nvSpPr>
          <p:spPr>
            <a:xfrm>
              <a:off x="7384673" y="383531"/>
              <a:ext cx="178215" cy="17821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EYInterstate Light" panose="02000506000000020004" pitchFamily="2" charset="0"/>
                </a:rPr>
                <a:t>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835B97-8F73-45B9-B0C4-3D41F5EB5015}"/>
              </a:ext>
            </a:extLst>
          </p:cNvPr>
          <p:cNvGrpSpPr/>
          <p:nvPr/>
        </p:nvGrpSpPr>
        <p:grpSpPr>
          <a:xfrm>
            <a:off x="4496993" y="3398854"/>
            <a:ext cx="4395522" cy="638346"/>
            <a:chOff x="7384673" y="383531"/>
            <a:chExt cx="4395522" cy="638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5BB717-71D2-4D4D-9F5A-AF64046806AF}"/>
                </a:ext>
              </a:extLst>
            </p:cNvPr>
            <p:cNvSpPr/>
            <p:nvPr/>
          </p:nvSpPr>
          <p:spPr>
            <a:xfrm>
              <a:off x="7473781" y="441248"/>
              <a:ext cx="4306414" cy="580629"/>
            </a:xfrm>
            <a:prstGeom prst="rect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Should be the last slide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4A18AA-291B-4097-A308-94932AD6D434}"/>
                </a:ext>
              </a:extLst>
            </p:cNvPr>
            <p:cNvSpPr/>
            <p:nvPr/>
          </p:nvSpPr>
          <p:spPr>
            <a:xfrm>
              <a:off x="7384673" y="383531"/>
              <a:ext cx="178215" cy="17821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EYInterstate Light" panose="02000506000000020004" pitchFamily="2" charset="0"/>
                </a:rPr>
                <a:t>!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5374CB-8C1C-4994-8C85-87FD808748AA}"/>
              </a:ext>
            </a:extLst>
          </p:cNvPr>
          <p:cNvGrpSpPr/>
          <p:nvPr/>
        </p:nvGrpSpPr>
        <p:grpSpPr>
          <a:xfrm>
            <a:off x="5882640" y="1631659"/>
            <a:ext cx="2976470" cy="704381"/>
            <a:chOff x="7410836" y="2037387"/>
            <a:chExt cx="4559860" cy="10790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9D67B7-FFE2-4DA7-932B-5A0761023F2F}"/>
                </a:ext>
              </a:extLst>
            </p:cNvPr>
            <p:cNvSpPr/>
            <p:nvPr/>
          </p:nvSpPr>
          <p:spPr>
            <a:xfrm>
              <a:off x="8420207" y="2037387"/>
              <a:ext cx="3550489" cy="10790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Building a better working world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C2B563-F679-45F2-8B92-D10E4742E740}"/>
                </a:ext>
              </a:extLst>
            </p:cNvPr>
            <p:cNvGrpSpPr/>
            <p:nvPr/>
          </p:nvGrpSpPr>
          <p:grpSpPr>
            <a:xfrm>
              <a:off x="7410836" y="2037387"/>
              <a:ext cx="4483985" cy="1061883"/>
              <a:chOff x="7394197" y="2037387"/>
              <a:chExt cx="4597676" cy="106188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1543F0F-D31D-4B2B-A92F-C7DEAB57D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197" y="2037387"/>
                <a:ext cx="4597676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37625F6-5200-4BE0-AC05-22C6F0ABD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440" y="3099270"/>
                <a:ext cx="3137433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460784-CA2B-5D75-6551-79CD5F92191A}"/>
              </a:ext>
            </a:extLst>
          </p:cNvPr>
          <p:cNvGrpSpPr/>
          <p:nvPr/>
        </p:nvGrpSpPr>
        <p:grpSpPr>
          <a:xfrm>
            <a:off x="618722" y="6126480"/>
            <a:ext cx="3244495" cy="490696"/>
            <a:chOff x="618722" y="6126480"/>
            <a:chExt cx="3244495" cy="490696"/>
          </a:xfrm>
        </p:grpSpPr>
        <p:pic>
          <p:nvPicPr>
            <p:cNvPr id="3" name="Picture 2" descr="A blue and white logo&#10;&#10;Description automatically generated">
              <a:extLst>
                <a:ext uri="{FF2B5EF4-FFF2-40B4-BE49-F238E27FC236}">
                  <a16:creationId xmlns:a16="http://schemas.microsoft.com/office/drawing/2014/main" id="{94F9A139-9603-FF96-DAA7-52CA72EF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7576"/>
              <a:ext cx="3237247" cy="489600"/>
            </a:xfrm>
            <a:prstGeom prst="rect">
              <a:avLst/>
            </a:prstGeom>
          </p:spPr>
        </p:pic>
        <p:pic>
          <p:nvPicPr>
            <p:cNvPr id="4" name="Picture 3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BE844123-75FB-AE19-DBD2-FD81C665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6480"/>
              <a:ext cx="3244495" cy="490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33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D87D2C8-37FE-4033-889C-E5857A8422F7}"/>
              </a:ext>
            </a:extLst>
          </p:cNvPr>
          <p:cNvGrpSpPr/>
          <p:nvPr/>
        </p:nvGrpSpPr>
        <p:grpSpPr>
          <a:xfrm>
            <a:off x="612509" y="654971"/>
            <a:ext cx="3241675" cy="5187573"/>
            <a:chOff x="4378324" y="927100"/>
            <a:chExt cx="3241675" cy="5187573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1D513DAA-168B-4D08-8C01-5A15D88F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927100"/>
              <a:ext cx="183673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ts val="600"/>
                </a:spcAft>
              </a:pPr>
              <a:r>
                <a:rPr lang="en-GB" altLang="en-US" sz="10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Ernst &amp; Young Associates LLP </a:t>
              </a:r>
            </a:p>
          </p:txBody>
        </p:sp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5C6A3A87-3F72-4B66-8D66-37A55F66A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155507"/>
              <a:ext cx="324167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IN" altLang="en-US" sz="900" b="1" dirty="0">
                  <a:solidFill>
                    <a:prstClr val="white"/>
                  </a:solidFill>
                  <a:latin typeface="EYInterstate" panose="02000503020000020004" pitchFamily="2" charset="0"/>
                </a:rPr>
                <a:t>EY</a:t>
              </a:r>
              <a:r>
                <a:rPr lang="en-IN" altLang="en-US" sz="900" dirty="0">
                  <a:solidFill>
                    <a:prstClr val="white"/>
                  </a:solidFill>
                  <a:latin typeface="EYInterstate" panose="02000503020000020004" pitchFamily="2" charset="0"/>
                </a:rPr>
                <a:t> </a:t>
              </a: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| Building a better working world</a:t>
              </a:r>
              <a:endParaRPr lang="en-GB" altLang="en-US" sz="900" dirty="0">
                <a:solidFill>
                  <a:prstClr val="white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91F81E20-2021-461E-BAF9-1AB5C0E1A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460500"/>
              <a:ext cx="3186811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EY exists to build a better working world, helping to create long-term value for clients, people and society and build trust in the capital markets.</a:t>
              </a:r>
            </a:p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Enabled by data and technology, diverse EY teams in over 150 countries provide trust through assurance and help clients grow, transform and operate.</a:t>
              </a:r>
            </a:p>
            <a:p>
              <a:pPr>
                <a:spcAft>
                  <a:spcPts val="600"/>
                </a:spcAft>
              </a:pPr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Working across assurance, consulting, law, strategy, tax and transactions, EY teams ask better questions to find new answers for the complex issues facing our world today.</a:t>
              </a:r>
            </a:p>
            <a:p>
              <a:r>
                <a:rPr lang="en-IN" altLang="en-US" sz="9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EY refers to the global organization,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EYG member firms do not practice law where prohibited by local laws. For more information about our organization, please visit ey.com.</a:t>
              </a:r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BC6809F8-F6A7-4F0C-86EA-3865CA08E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4545013"/>
              <a:ext cx="318681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Associates LLP is one of the Indian client serving member firms of EYGM Limited. For more information about our organization, please visit www.ey.com/en_in.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Associates LLP</a:t>
              </a:r>
              <a:r>
                <a:rPr lang="en-IN" altLang="en-US" sz="600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 </a:t>
              </a: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is a Limited Liability Partnership, registered under the Limited Liability Partnership Act, 2008 in India, having its registered office at 6th Floor, Worldmark-1, Asset Area 11, Hospitality District, Indira Gandhi International Airport, </a:t>
              </a:r>
              <a:b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</a:b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New Delhi-110037, India.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© 2024 </a:t>
              </a: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Associates LLP. Published in India. </a:t>
              </a:r>
              <a:b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</a:b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All Rights Reserved.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This publication contains information in summary form and is therefore intended for general guidance only. It is not intended to be a substitute for detailed research or the exercise of professional judgment. Neither EYGM Limited nor any other member of the global Ernst &amp; Young organization can accept any responsibility for loss occasioned to any person acting or refraining from action as a result of any material in this publication. On any specific matter, reference should be made to the appropriate advisor.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380A89-B33C-49A8-B58E-E1C7474E3A4C}"/>
              </a:ext>
            </a:extLst>
          </p:cNvPr>
          <p:cNvGrpSpPr/>
          <p:nvPr/>
        </p:nvGrpSpPr>
        <p:grpSpPr>
          <a:xfrm>
            <a:off x="4496993" y="3552709"/>
            <a:ext cx="4395522" cy="906789"/>
            <a:chOff x="7384673" y="383531"/>
            <a:chExt cx="4395522" cy="9067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915A5F-5BAC-4F08-A6DE-A2E919F546F0}"/>
                </a:ext>
              </a:extLst>
            </p:cNvPr>
            <p:cNvSpPr/>
            <p:nvPr/>
          </p:nvSpPr>
          <p:spPr>
            <a:xfrm>
              <a:off x="7473781" y="441248"/>
              <a:ext cx="4306414" cy="849072"/>
            </a:xfrm>
            <a:prstGeom prst="rect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This Boilerplate is for </a:t>
              </a:r>
              <a:b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</a:br>
              <a: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Ernst &amp; Young Associates LLP</a:t>
              </a:r>
              <a:endParaRPr lang="en-US" sz="1400" dirty="0">
                <a:solidFill>
                  <a:srgbClr val="FFFFFF"/>
                </a:solidFill>
              </a:endParaRPr>
            </a:p>
            <a:p>
              <a:pPr lvl="0"/>
              <a:r>
                <a:rPr lang="en-US" sz="1100" dirty="0">
                  <a:solidFill>
                    <a:srgbClr val="FFFFFF"/>
                  </a:solidFill>
                </a:rPr>
                <a:t>DELETE THIS BOX BEFORE DISTRIBUTING YOUR POWERPOINT.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55A859-E3E9-45E2-8C9A-84B018B15F8D}"/>
                </a:ext>
              </a:extLst>
            </p:cNvPr>
            <p:cNvSpPr/>
            <p:nvPr/>
          </p:nvSpPr>
          <p:spPr>
            <a:xfrm>
              <a:off x="7384673" y="383531"/>
              <a:ext cx="178215" cy="17821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EYInterstate Light" panose="02000506000000020004" pitchFamily="2" charset="0"/>
                </a:rPr>
                <a:t>!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6D85B-C601-47C7-AEF1-B9EBB512085D}"/>
              </a:ext>
            </a:extLst>
          </p:cNvPr>
          <p:cNvGrpSpPr/>
          <p:nvPr/>
        </p:nvGrpSpPr>
        <p:grpSpPr>
          <a:xfrm>
            <a:off x="4496993" y="4545768"/>
            <a:ext cx="4395522" cy="638346"/>
            <a:chOff x="7384673" y="383531"/>
            <a:chExt cx="4395522" cy="6383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87EBD0-5C90-41A8-8A52-520AE92B56D1}"/>
                </a:ext>
              </a:extLst>
            </p:cNvPr>
            <p:cNvSpPr/>
            <p:nvPr/>
          </p:nvSpPr>
          <p:spPr>
            <a:xfrm>
              <a:off x="7473781" y="441248"/>
              <a:ext cx="4306414" cy="580629"/>
            </a:xfrm>
            <a:prstGeom prst="rect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r>
                <a:rPr lang="en-US" b="1" dirty="0">
                  <a:solidFill>
                    <a:prstClr val="white"/>
                  </a:solidFill>
                  <a:latin typeface="EYInterstate Light" panose="02000506000000020004" pitchFamily="2" charset="0"/>
                </a:rPr>
                <a:t>Should be the last slide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C86355-763E-4BA8-B77B-7693B73A5E95}"/>
                </a:ext>
              </a:extLst>
            </p:cNvPr>
            <p:cNvSpPr/>
            <p:nvPr/>
          </p:nvSpPr>
          <p:spPr>
            <a:xfrm>
              <a:off x="7384673" y="383531"/>
              <a:ext cx="178215" cy="17821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EYInterstate Light" panose="02000506000000020004" pitchFamily="2" charset="0"/>
                </a:rPr>
                <a:t>!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323423-32DF-4B9A-BEA4-80F062DB3347}"/>
              </a:ext>
            </a:extLst>
          </p:cNvPr>
          <p:cNvGrpSpPr/>
          <p:nvPr/>
        </p:nvGrpSpPr>
        <p:grpSpPr>
          <a:xfrm>
            <a:off x="5882640" y="1631659"/>
            <a:ext cx="2976470" cy="704381"/>
            <a:chOff x="7410836" y="2037387"/>
            <a:chExt cx="4559860" cy="10790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42D684-B72D-4886-986A-D735963E1620}"/>
                </a:ext>
              </a:extLst>
            </p:cNvPr>
            <p:cNvSpPr/>
            <p:nvPr/>
          </p:nvSpPr>
          <p:spPr>
            <a:xfrm>
              <a:off x="8420207" y="2037387"/>
              <a:ext cx="3550489" cy="10790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Building a better working world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461D709-6A56-4E4F-B7A4-C0866FC8F823}"/>
                </a:ext>
              </a:extLst>
            </p:cNvPr>
            <p:cNvGrpSpPr/>
            <p:nvPr/>
          </p:nvGrpSpPr>
          <p:grpSpPr>
            <a:xfrm>
              <a:off x="7410836" y="2037387"/>
              <a:ext cx="4483985" cy="1061883"/>
              <a:chOff x="7394197" y="2037387"/>
              <a:chExt cx="4597676" cy="1061883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EC29ADB-4ECD-4D39-9A2E-EDF1FF2DB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4197" y="2037387"/>
                <a:ext cx="4597676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F905CA0-EEFE-49E6-ADDE-E7FB7289C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440" y="3099270"/>
                <a:ext cx="3137433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BE4030-C195-DD84-04F8-B932DE97F506}"/>
              </a:ext>
            </a:extLst>
          </p:cNvPr>
          <p:cNvGrpSpPr/>
          <p:nvPr/>
        </p:nvGrpSpPr>
        <p:grpSpPr>
          <a:xfrm>
            <a:off x="618722" y="6126480"/>
            <a:ext cx="3244495" cy="490696"/>
            <a:chOff x="618722" y="6126480"/>
            <a:chExt cx="3244495" cy="490696"/>
          </a:xfrm>
        </p:grpSpPr>
        <p:pic>
          <p:nvPicPr>
            <p:cNvPr id="3" name="Picture 2" descr="A blue and white logo&#10;&#10;Description automatically generated">
              <a:extLst>
                <a:ext uri="{FF2B5EF4-FFF2-40B4-BE49-F238E27FC236}">
                  <a16:creationId xmlns:a16="http://schemas.microsoft.com/office/drawing/2014/main" id="{D3410616-2C89-F32A-1C5B-4CA23807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7576"/>
              <a:ext cx="3237247" cy="489600"/>
            </a:xfrm>
            <a:prstGeom prst="rect">
              <a:avLst/>
            </a:prstGeom>
          </p:spPr>
        </p:pic>
        <p:pic>
          <p:nvPicPr>
            <p:cNvPr id="4" name="Picture 3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0B5C9B1F-2597-115C-0330-CF8FB391E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6480"/>
              <a:ext cx="3244495" cy="490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05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05" y="977493"/>
            <a:ext cx="4041258" cy="849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35" y="2172250"/>
            <a:ext cx="1271521" cy="179035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2879" y="2018410"/>
            <a:ext cx="8921731" cy="0"/>
          </a:xfrm>
          <a:prstGeom prst="line">
            <a:avLst/>
          </a:prstGeom>
          <a:ln w="19050">
            <a:solidFill>
              <a:srgbClr val="646464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5"/>
          <p:cNvGrpSpPr/>
          <p:nvPr/>
        </p:nvGrpSpPr>
        <p:grpSpPr>
          <a:xfrm>
            <a:off x="720516" y="2192629"/>
            <a:ext cx="6530889" cy="1911278"/>
            <a:chOff x="789738" y="1441166"/>
            <a:chExt cx="8712387" cy="2549698"/>
          </a:xfrm>
        </p:grpSpPr>
        <p:sp>
          <p:nvSpPr>
            <p:cNvPr id="8" name="TextBox 53"/>
            <p:cNvSpPr txBox="1"/>
            <p:nvPr/>
          </p:nvSpPr>
          <p:spPr>
            <a:xfrm>
              <a:off x="789738" y="1441166"/>
              <a:ext cx="2407608" cy="2549698"/>
            </a:xfrm>
            <a:prstGeom prst="rect">
              <a:avLst/>
            </a:prstGeom>
            <a:noFill/>
          </p:spPr>
          <p:txBody>
            <a:bodyPr wrap="square" lIns="0" tIns="27418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450"/>
                </a:spcAft>
                <a:buClr>
                  <a:schemeClr val="accent1"/>
                </a:buClr>
                <a:buSzPct val="70000"/>
              </a:pPr>
              <a:r>
                <a: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In Microsoft PowerPoint and Word</a:t>
              </a:r>
              <a:r>
                <a:rPr lang="en-US" sz="900" b="1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, the top row of colors in the color palette features EY's primary colors and most of the new EY accent colors</a:t>
              </a:r>
              <a:r>
                <a: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. Previous PowerPoint and Word templates that featured previous colors should be retired. </a:t>
              </a:r>
              <a:br>
                <a: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</a:br>
              <a:br>
                <a: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MS Office automatically calculates tints of all colors in a theme. We cannot override this function. EY accent colors in MS Office will use auto-calculated tints, not the exact tints in EY’s visual identity principles. </a:t>
              </a:r>
            </a:p>
          </p:txBody>
        </p:sp>
        <p:grpSp>
          <p:nvGrpSpPr>
            <p:cNvPr id="9" name="Group 70"/>
            <p:cNvGrpSpPr/>
            <p:nvPr/>
          </p:nvGrpSpPr>
          <p:grpSpPr>
            <a:xfrm>
              <a:off x="3439436" y="1570131"/>
              <a:ext cx="6062689" cy="1930362"/>
              <a:chOff x="3439436" y="1659582"/>
              <a:chExt cx="6062689" cy="1930362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5252645" y="1966092"/>
                <a:ext cx="261833" cy="600107"/>
              </a:xfrm>
              <a:prstGeom prst="rightBrace">
                <a:avLst/>
              </a:prstGeom>
              <a:ln w="952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49">
                  <a:latin typeface="EYInterstate Light" panose="02000506000000020004" pitchFamily="2" charset="0"/>
                </a:endParaRPr>
              </a:p>
            </p:txBody>
          </p:sp>
          <p:grpSp>
            <p:nvGrpSpPr>
              <p:cNvPr id="11" name="Group 69"/>
              <p:cNvGrpSpPr/>
              <p:nvPr/>
            </p:nvGrpSpPr>
            <p:grpSpPr>
              <a:xfrm>
                <a:off x="3439436" y="1659582"/>
                <a:ext cx="6062689" cy="1930362"/>
                <a:chOff x="3373406" y="1193041"/>
                <a:chExt cx="6062689" cy="1930362"/>
              </a:xfrm>
            </p:grpSpPr>
            <p:grpSp>
              <p:nvGrpSpPr>
                <p:cNvPr id="12" name="Group 57"/>
                <p:cNvGrpSpPr/>
                <p:nvPr/>
              </p:nvGrpSpPr>
              <p:grpSpPr>
                <a:xfrm>
                  <a:off x="3373406" y="1209674"/>
                  <a:ext cx="2225772" cy="1357889"/>
                  <a:chOff x="3949960" y="559837"/>
                  <a:chExt cx="2225772" cy="1357889"/>
                </a:xfrm>
              </p:grpSpPr>
              <p:sp>
                <p:nvSpPr>
                  <p:cNvPr id="17" name="Rectangle 3"/>
                  <p:cNvSpPr/>
                  <p:nvPr/>
                </p:nvSpPr>
                <p:spPr>
                  <a:xfrm>
                    <a:off x="3956180" y="572194"/>
                    <a:ext cx="1912775" cy="233265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900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endParaRPr>
                  </a:p>
                </p:txBody>
              </p:sp>
              <p:sp>
                <p:nvSpPr>
                  <p:cNvPr id="18" name="Rectangle 4"/>
                  <p:cNvSpPr/>
                  <p:nvPr/>
                </p:nvSpPr>
                <p:spPr>
                  <a:xfrm>
                    <a:off x="3949960" y="1680952"/>
                    <a:ext cx="1918996" cy="202162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900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endParaRPr>
                  </a:p>
                </p:txBody>
              </p:sp>
              <p:sp>
                <p:nvSpPr>
                  <p:cNvPr id="19" name="Oval 5"/>
                  <p:cNvSpPr/>
                  <p:nvPr/>
                </p:nvSpPr>
                <p:spPr>
                  <a:xfrm>
                    <a:off x="5935486" y="559837"/>
                    <a:ext cx="237744" cy="2377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:r>
                      <a:rPr lang="en-US" sz="900" b="1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0" name="Oval 6"/>
                  <p:cNvSpPr/>
                  <p:nvPr/>
                </p:nvSpPr>
                <p:spPr>
                  <a:xfrm>
                    <a:off x="5937988" y="1679982"/>
                    <a:ext cx="237744" cy="237744"/>
                  </a:xfrm>
                  <a:prstGeom prst="ellipse">
                    <a:avLst/>
                  </a:prstGeom>
                  <a:solidFill>
                    <a:schemeClr val="accent5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:r>
                      <a:rPr lang="en-US" sz="900" b="1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13" name="TextBox 56"/>
                <p:cNvSpPr txBox="1"/>
                <p:nvPr/>
              </p:nvSpPr>
              <p:spPr>
                <a:xfrm>
                  <a:off x="5706528" y="1193041"/>
                  <a:ext cx="3192202" cy="406458"/>
                </a:xfrm>
                <a:prstGeom prst="rect">
                  <a:avLst/>
                </a:prstGeom>
                <a:noFill/>
              </p:spPr>
              <p:txBody>
                <a:bodyPr wrap="square" lIns="0" tIns="27418" rIns="0" bIns="0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rPr>
                    <a:t>New primary + secondary colors except EY Maroon. </a:t>
                  </a:r>
                  <a:endParaRPr lang="en-US" sz="900" dirty="0">
                    <a:solidFill>
                      <a:schemeClr val="bg1"/>
                    </a:solidFill>
                    <a:latin typeface="EYInterstate Light" panose="02000506000000020004" pitchFamily="2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703539" y="1634552"/>
                  <a:ext cx="3732556" cy="591220"/>
                </a:xfrm>
                <a:prstGeom prst="rect">
                  <a:avLst/>
                </a:prstGeom>
                <a:noFill/>
              </p:spPr>
              <p:txBody>
                <a:bodyPr wrap="square" lIns="0" tIns="27418" rIns="0" bIns="0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rPr>
                    <a:t>MS Office calculates these automatically. Only two tints of EY Off Black should be used;  see checkmarks. Do use the tints of six accent colors.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733460" y="2239371"/>
                  <a:ext cx="3192202" cy="406458"/>
                </a:xfrm>
                <a:prstGeom prst="rect">
                  <a:avLst/>
                </a:prstGeom>
                <a:noFill/>
              </p:spPr>
              <p:txBody>
                <a:bodyPr wrap="square" lIns="0" tIns="27418" rIns="0" bIns="0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rPr>
                    <a:t>Don't use these standard colors; they are Microsoft colors.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735770" y="2901708"/>
                  <a:ext cx="3192202" cy="221695"/>
                </a:xfrm>
                <a:prstGeom prst="rect">
                  <a:avLst/>
                </a:prstGeom>
                <a:noFill/>
              </p:spPr>
              <p:txBody>
                <a:bodyPr wrap="square" lIns="0" tIns="27418" rIns="0" bIns="0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EYInterstate Light" panose="02000506000000020004" pitchFamily="2" charset="0"/>
                    </a:rPr>
                    <a:t>Don't create new colors</a:t>
                  </a:r>
                </a:p>
              </p:txBody>
            </p:sp>
          </p:grpSp>
        </p:grpSp>
      </p:grpSp>
      <p:cxnSp>
        <p:nvCxnSpPr>
          <p:cNvPr id="21" name="Straight Connector 20"/>
          <p:cNvCxnSpPr/>
          <p:nvPr/>
        </p:nvCxnSpPr>
        <p:spPr>
          <a:xfrm>
            <a:off x="3581786" y="3668939"/>
            <a:ext cx="835424" cy="0"/>
          </a:xfrm>
          <a:prstGeom prst="line">
            <a:avLst/>
          </a:prstGeom>
          <a:ln w="952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3392" y="966793"/>
            <a:ext cx="2527966" cy="915878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US" sz="9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About color themes</a:t>
            </a:r>
          </a:p>
          <a:p>
            <a:pPr marL="260608">
              <a:lnSpc>
                <a:spcPct val="85000"/>
              </a:lnSpc>
              <a:spcAft>
                <a:spcPts val="450"/>
              </a:spcAft>
              <a:buSzPct val="100000"/>
            </a:pPr>
            <a:r>
              <a:rPr lang="en-US" sz="900" dirty="0">
                <a:solidFill>
                  <a:schemeClr val="bg1"/>
                </a:solidFill>
                <a:latin typeface="EYInterstate Light" panose="02000506000000020004" pitchFamily="2" charset="0"/>
              </a:rPr>
              <a:t>For PowerPoint, choose from two branded design themes – one featuring a white background and another featuring EY Off Black. Legacy themes containing projection-safe colors for EY Yellow have been retired. </a:t>
            </a:r>
          </a:p>
        </p:txBody>
      </p:sp>
      <p:sp>
        <p:nvSpPr>
          <p:cNvPr id="23" name="Oval 22"/>
          <p:cNvSpPr/>
          <p:nvPr/>
        </p:nvSpPr>
        <p:spPr>
          <a:xfrm>
            <a:off x="463392" y="1164218"/>
            <a:ext cx="178215" cy="178215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EYInterstate Light" panose="02000506000000020004" pitchFamily="2" charset="0"/>
              </a:rPr>
              <a:t>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7209" y="1154398"/>
            <a:ext cx="2648153" cy="59146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9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325292" y="1068246"/>
            <a:ext cx="178215" cy="178215"/>
          </a:xfrm>
          <a:prstGeom prst="ellipse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EYInterstate Light" panose="02000506000000020004" pitchFamily="2" charset="0"/>
              </a:rPr>
              <a:t>!</a:t>
            </a:r>
          </a:p>
        </p:txBody>
      </p:sp>
      <p:grpSp>
        <p:nvGrpSpPr>
          <p:cNvPr id="50" name="Group 71"/>
          <p:cNvGrpSpPr/>
          <p:nvPr/>
        </p:nvGrpSpPr>
        <p:grpSpPr bwMode="gray">
          <a:xfrm>
            <a:off x="2381505" y="4842273"/>
            <a:ext cx="3108025" cy="983441"/>
            <a:chOff x="2614290" y="3668880"/>
            <a:chExt cx="4146191" cy="1311938"/>
          </a:xfrm>
        </p:grpSpPr>
        <p:grpSp>
          <p:nvGrpSpPr>
            <p:cNvPr id="51" name="Group 9"/>
            <p:cNvGrpSpPr/>
            <p:nvPr/>
          </p:nvGrpSpPr>
          <p:grpSpPr bwMode="gray">
            <a:xfrm>
              <a:off x="2962606" y="3668880"/>
              <a:ext cx="3797875" cy="1311938"/>
              <a:chOff x="1358406" y="2525454"/>
              <a:chExt cx="3797875" cy="1311938"/>
            </a:xfrm>
          </p:grpSpPr>
          <p:sp>
            <p:nvSpPr>
              <p:cNvPr id="53" name="TextBox 52"/>
              <p:cNvSpPr txBox="1"/>
              <p:nvPr/>
            </p:nvSpPr>
            <p:spPr bwMode="gray">
              <a:xfrm rot="18166506">
                <a:off x="1184403" y="2997410"/>
                <a:ext cx="1067087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Background 1 off black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 bwMode="gray">
              <a:xfrm rot="18166506">
                <a:off x="1675882" y="3205646"/>
                <a:ext cx="573105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Text 1 white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 bwMode="gray">
              <a:xfrm rot="18166506">
                <a:off x="1975797" y="3058060"/>
                <a:ext cx="906702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Background 2 black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 bwMode="gray">
              <a:xfrm rot="18166506">
                <a:off x="2374899" y="3186774"/>
                <a:ext cx="613736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Text 2 yellow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 bwMode="gray">
              <a:xfrm rot="18166506">
                <a:off x="2694576" y="3055364"/>
                <a:ext cx="906702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1: EY Green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 bwMode="gray">
              <a:xfrm rot="18166506">
                <a:off x="3132345" y="3091755"/>
                <a:ext cx="821165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2: EY Teal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 bwMode="gray">
              <a:xfrm rot="18166506">
                <a:off x="3507506" y="3089059"/>
                <a:ext cx="827581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3: EY Blue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 bwMode="gray">
              <a:xfrm rot="18166506">
                <a:off x="3870671" y="3050647"/>
                <a:ext cx="919533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4: EY Purple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 bwMode="gray">
              <a:xfrm rot="18166506">
                <a:off x="4301038" y="3084341"/>
                <a:ext cx="810474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5: EY Red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 bwMode="gray">
              <a:xfrm rot="18166506">
                <a:off x="4612473" y="3031103"/>
                <a:ext cx="964442" cy="123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Accent 6: EY Orange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gray">
              <a:xfrm>
                <a:off x="1358406" y="3606265"/>
                <a:ext cx="228600" cy="228600"/>
              </a:xfrm>
              <a:prstGeom prst="rect">
                <a:avLst/>
              </a:prstGeom>
              <a:solidFill>
                <a:srgbClr val="2E2E38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gray">
              <a:xfrm>
                <a:off x="1736571" y="3603589"/>
                <a:ext cx="228600" cy="2286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gray">
              <a:xfrm>
                <a:off x="2110476" y="3608792"/>
                <a:ext cx="228600" cy="2286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gray">
              <a:xfrm>
                <a:off x="2488453" y="3606265"/>
                <a:ext cx="228600" cy="228600"/>
              </a:xfrm>
              <a:prstGeom prst="rect">
                <a:avLst/>
              </a:prstGeom>
              <a:solidFill>
                <a:srgbClr val="FFE6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gray">
              <a:xfrm>
                <a:off x="2863235" y="3608792"/>
                <a:ext cx="228600" cy="228600"/>
              </a:xfrm>
              <a:prstGeom prst="rect">
                <a:avLst/>
              </a:prstGeom>
              <a:solidFill>
                <a:srgbClr val="2DB75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gray">
              <a:xfrm>
                <a:off x="3235719" y="3608792"/>
                <a:ext cx="228600" cy="228600"/>
              </a:xfrm>
              <a:prstGeom prst="rect">
                <a:avLst/>
              </a:prstGeom>
              <a:solidFill>
                <a:srgbClr val="27ACA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gray">
              <a:xfrm>
                <a:off x="3611476" y="3608792"/>
                <a:ext cx="228600" cy="228600"/>
              </a:xfrm>
              <a:prstGeom prst="rect">
                <a:avLst/>
              </a:prstGeom>
              <a:solidFill>
                <a:srgbClr val="188CE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gray">
              <a:xfrm>
                <a:off x="3986918" y="3608792"/>
                <a:ext cx="228600" cy="228600"/>
              </a:xfrm>
              <a:prstGeom prst="rect">
                <a:avLst/>
              </a:prstGeom>
              <a:solidFill>
                <a:srgbClr val="3D108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gray">
              <a:xfrm>
                <a:off x="4360999" y="3608792"/>
                <a:ext cx="228600" cy="228600"/>
              </a:xfrm>
              <a:prstGeom prst="rect">
                <a:avLst/>
              </a:prstGeom>
              <a:solidFill>
                <a:srgbClr val="FF413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gray">
              <a:xfrm>
                <a:off x="4728658" y="3608792"/>
                <a:ext cx="228600" cy="228600"/>
              </a:xfrm>
              <a:prstGeom prst="rect">
                <a:avLst/>
              </a:prstGeom>
              <a:solidFill>
                <a:srgbClr val="FF6D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900" dirty="0">
                  <a:solidFill>
                    <a:schemeClr val="bg1"/>
                  </a:solidFill>
                  <a:latin typeface="EYInterstate Light" panose="02000506000000020004" pitchFamily="2" charset="0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 bwMode="gray">
            <a:xfrm>
              <a:off x="2614290" y="4742279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63965" y="5684893"/>
            <a:ext cx="1032870" cy="145410"/>
          </a:xfrm>
          <a:prstGeom prst="rect">
            <a:avLst/>
          </a:prstGeom>
          <a:noFill/>
        </p:spPr>
        <p:txBody>
          <a:bodyPr wrap="square" lIns="0" tIns="27418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450"/>
              </a:spcAft>
              <a:buClr>
                <a:schemeClr val="accent2"/>
              </a:buClr>
              <a:buSzPct val="70000"/>
            </a:pPr>
            <a:r>
              <a:rPr lang="en-US" sz="9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Light theme colors</a:t>
            </a:r>
            <a:endParaRPr lang="en-US" sz="9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4" name="Multiply 73"/>
          <p:cNvSpPr/>
          <p:nvPr/>
        </p:nvSpPr>
        <p:spPr>
          <a:xfrm>
            <a:off x="4471281" y="1139269"/>
            <a:ext cx="519162" cy="519162"/>
          </a:xfrm>
          <a:prstGeom prst="mathMultiply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8" name="Multiply 77"/>
          <p:cNvSpPr/>
          <p:nvPr/>
        </p:nvSpPr>
        <p:spPr>
          <a:xfrm>
            <a:off x="5138985" y="1139269"/>
            <a:ext cx="519162" cy="519162"/>
          </a:xfrm>
          <a:prstGeom prst="mathMultiply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9" name="Multiply 78"/>
          <p:cNvSpPr/>
          <p:nvPr/>
        </p:nvSpPr>
        <p:spPr>
          <a:xfrm>
            <a:off x="5806689" y="1139269"/>
            <a:ext cx="519162" cy="519162"/>
          </a:xfrm>
          <a:prstGeom prst="mathMultiply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0" name="Multiply 79"/>
          <p:cNvSpPr/>
          <p:nvPr/>
        </p:nvSpPr>
        <p:spPr>
          <a:xfrm>
            <a:off x="6474393" y="1139269"/>
            <a:ext cx="519162" cy="519162"/>
          </a:xfrm>
          <a:prstGeom prst="mathMultiply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49339" y="289213"/>
            <a:ext cx="5944216" cy="440500"/>
          </a:xfrm>
          <a:prstGeom prst="rect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99" dirty="0">
                <a:solidFill>
                  <a:srgbClr val="FFFFFF"/>
                </a:solidFill>
              </a:rPr>
              <a:t>REMOVE THIS SLIDE BEFORE DISTRIBUTING YOUR POWERPOINT.</a:t>
            </a:r>
          </a:p>
        </p:txBody>
      </p:sp>
      <p:sp>
        <p:nvSpPr>
          <p:cNvPr id="82" name="Oval 81"/>
          <p:cNvSpPr/>
          <p:nvPr/>
        </p:nvSpPr>
        <p:spPr>
          <a:xfrm>
            <a:off x="960231" y="192855"/>
            <a:ext cx="178215" cy="178215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EYInterstate Light" panose="02000506000000020004" pitchFamily="2" charset="0"/>
              </a:rPr>
              <a:t>!</a:t>
            </a:r>
          </a:p>
        </p:txBody>
      </p:sp>
      <p:sp>
        <p:nvSpPr>
          <p:cNvPr id="83" name="Oval 6"/>
          <p:cNvSpPr/>
          <p:nvPr/>
        </p:nvSpPr>
        <p:spPr>
          <a:xfrm>
            <a:off x="4202576" y="2651785"/>
            <a:ext cx="178215" cy="178215"/>
          </a:xfrm>
          <a:prstGeom prst="ellipse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712EE0-2D5E-4C94-B034-73CC80F9F4B2}"/>
              </a:ext>
            </a:extLst>
          </p:cNvPr>
          <p:cNvGrpSpPr/>
          <p:nvPr/>
        </p:nvGrpSpPr>
        <p:grpSpPr>
          <a:xfrm>
            <a:off x="2964298" y="2516002"/>
            <a:ext cx="67762" cy="442056"/>
            <a:chOff x="2959535" y="2508859"/>
            <a:chExt cx="89003" cy="58062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EB34E56-54FD-4C43-9881-09DA91B0AEAF}"/>
                </a:ext>
              </a:extLst>
            </p:cNvPr>
            <p:cNvGrpSpPr/>
            <p:nvPr/>
          </p:nvGrpSpPr>
          <p:grpSpPr>
            <a:xfrm>
              <a:off x="2959535" y="2508859"/>
              <a:ext cx="89003" cy="89003"/>
              <a:chOff x="-1531938" y="3368528"/>
              <a:chExt cx="530225" cy="530225"/>
            </a:xfrm>
            <a:solidFill>
              <a:schemeClr val="bg2"/>
            </a:solidFill>
          </p:grpSpPr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B8D0983F-E898-4672-B618-B77C975F9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31938" y="3368528"/>
                <a:ext cx="530225" cy="530225"/>
              </a:xfrm>
              <a:custGeom>
                <a:avLst/>
                <a:gdLst>
                  <a:gd name="T0" fmla="*/ 150 w 334"/>
                  <a:gd name="T1" fmla="*/ 334 h 334"/>
                  <a:gd name="T2" fmla="*/ 102 w 334"/>
                  <a:gd name="T3" fmla="*/ 322 h 334"/>
                  <a:gd name="T4" fmla="*/ 60 w 334"/>
                  <a:gd name="T5" fmla="*/ 296 h 334"/>
                  <a:gd name="T6" fmla="*/ 28 w 334"/>
                  <a:gd name="T7" fmla="*/ 260 h 334"/>
                  <a:gd name="T8" fmla="*/ 6 w 334"/>
                  <a:gd name="T9" fmla="*/ 216 h 334"/>
                  <a:gd name="T10" fmla="*/ 0 w 334"/>
                  <a:gd name="T11" fmla="*/ 166 h 334"/>
                  <a:gd name="T12" fmla="*/ 2 w 334"/>
                  <a:gd name="T13" fmla="*/ 134 h 334"/>
                  <a:gd name="T14" fmla="*/ 20 w 334"/>
                  <a:gd name="T15" fmla="*/ 88 h 334"/>
                  <a:gd name="T16" fmla="*/ 48 w 334"/>
                  <a:gd name="T17" fmla="*/ 48 h 334"/>
                  <a:gd name="T18" fmla="*/ 86 w 334"/>
                  <a:gd name="T19" fmla="*/ 20 h 334"/>
                  <a:gd name="T20" fmla="*/ 132 w 334"/>
                  <a:gd name="T21" fmla="*/ 2 h 334"/>
                  <a:gd name="T22" fmla="*/ 166 w 334"/>
                  <a:gd name="T23" fmla="*/ 0 h 334"/>
                  <a:gd name="T24" fmla="*/ 216 w 334"/>
                  <a:gd name="T25" fmla="*/ 8 h 334"/>
                  <a:gd name="T26" fmla="*/ 260 w 334"/>
                  <a:gd name="T27" fmla="*/ 28 h 334"/>
                  <a:gd name="T28" fmla="*/ 296 w 334"/>
                  <a:gd name="T29" fmla="*/ 60 h 334"/>
                  <a:gd name="T30" fmla="*/ 320 w 334"/>
                  <a:gd name="T31" fmla="*/ 102 h 334"/>
                  <a:gd name="T32" fmla="*/ 332 w 334"/>
                  <a:gd name="T33" fmla="*/ 150 h 334"/>
                  <a:gd name="T34" fmla="*/ 332 w 334"/>
                  <a:gd name="T35" fmla="*/ 184 h 334"/>
                  <a:gd name="T36" fmla="*/ 320 w 334"/>
                  <a:gd name="T37" fmla="*/ 232 h 334"/>
                  <a:gd name="T38" fmla="*/ 296 w 334"/>
                  <a:gd name="T39" fmla="*/ 274 h 334"/>
                  <a:gd name="T40" fmla="*/ 260 w 334"/>
                  <a:gd name="T41" fmla="*/ 306 h 334"/>
                  <a:gd name="T42" fmla="*/ 216 w 334"/>
                  <a:gd name="T43" fmla="*/ 326 h 334"/>
                  <a:gd name="T44" fmla="*/ 166 w 334"/>
                  <a:gd name="T45" fmla="*/ 334 h 334"/>
                  <a:gd name="T46" fmla="*/ 166 w 334"/>
                  <a:gd name="T47" fmla="*/ 18 h 334"/>
                  <a:gd name="T48" fmla="*/ 122 w 334"/>
                  <a:gd name="T49" fmla="*/ 24 h 334"/>
                  <a:gd name="T50" fmla="*/ 82 w 334"/>
                  <a:gd name="T51" fmla="*/ 44 h 334"/>
                  <a:gd name="T52" fmla="*/ 52 w 334"/>
                  <a:gd name="T53" fmla="*/ 72 h 334"/>
                  <a:gd name="T54" fmla="*/ 28 w 334"/>
                  <a:gd name="T55" fmla="*/ 108 h 334"/>
                  <a:gd name="T56" fmla="*/ 18 w 334"/>
                  <a:gd name="T57" fmla="*/ 152 h 334"/>
                  <a:gd name="T58" fmla="*/ 18 w 334"/>
                  <a:gd name="T59" fmla="*/ 182 h 334"/>
                  <a:gd name="T60" fmla="*/ 28 w 334"/>
                  <a:gd name="T61" fmla="*/ 224 h 334"/>
                  <a:gd name="T62" fmla="*/ 52 w 334"/>
                  <a:gd name="T63" fmla="*/ 262 h 334"/>
                  <a:gd name="T64" fmla="*/ 82 w 334"/>
                  <a:gd name="T65" fmla="*/ 290 h 334"/>
                  <a:gd name="T66" fmla="*/ 122 w 334"/>
                  <a:gd name="T67" fmla="*/ 310 h 334"/>
                  <a:gd name="T68" fmla="*/ 166 w 334"/>
                  <a:gd name="T69" fmla="*/ 316 h 334"/>
                  <a:gd name="T70" fmla="*/ 196 w 334"/>
                  <a:gd name="T71" fmla="*/ 314 h 334"/>
                  <a:gd name="T72" fmla="*/ 238 w 334"/>
                  <a:gd name="T73" fmla="*/ 298 h 334"/>
                  <a:gd name="T74" fmla="*/ 272 w 334"/>
                  <a:gd name="T75" fmla="*/ 272 h 334"/>
                  <a:gd name="T76" fmla="*/ 298 w 334"/>
                  <a:gd name="T77" fmla="*/ 238 h 334"/>
                  <a:gd name="T78" fmla="*/ 312 w 334"/>
                  <a:gd name="T79" fmla="*/ 196 h 334"/>
                  <a:gd name="T80" fmla="*/ 316 w 334"/>
                  <a:gd name="T81" fmla="*/ 166 h 334"/>
                  <a:gd name="T82" fmla="*/ 310 w 334"/>
                  <a:gd name="T83" fmla="*/ 122 h 334"/>
                  <a:gd name="T84" fmla="*/ 290 w 334"/>
                  <a:gd name="T85" fmla="*/ 84 h 334"/>
                  <a:gd name="T86" fmla="*/ 262 w 334"/>
                  <a:gd name="T87" fmla="*/ 52 h 334"/>
                  <a:gd name="T88" fmla="*/ 224 w 334"/>
                  <a:gd name="T89" fmla="*/ 30 h 334"/>
                  <a:gd name="T90" fmla="*/ 182 w 334"/>
                  <a:gd name="T91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4" h="334">
                    <a:moveTo>
                      <a:pt x="166" y="334"/>
                    </a:moveTo>
                    <a:lnTo>
                      <a:pt x="166" y="334"/>
                    </a:lnTo>
                    <a:lnTo>
                      <a:pt x="150" y="334"/>
                    </a:lnTo>
                    <a:lnTo>
                      <a:pt x="132" y="330"/>
                    </a:lnTo>
                    <a:lnTo>
                      <a:pt x="116" y="326"/>
                    </a:lnTo>
                    <a:lnTo>
                      <a:pt x="102" y="322"/>
                    </a:lnTo>
                    <a:lnTo>
                      <a:pt x="86" y="314"/>
                    </a:lnTo>
                    <a:lnTo>
                      <a:pt x="72" y="306"/>
                    </a:lnTo>
                    <a:lnTo>
                      <a:pt x="60" y="296"/>
                    </a:lnTo>
                    <a:lnTo>
                      <a:pt x="48" y="286"/>
                    </a:lnTo>
                    <a:lnTo>
                      <a:pt x="38" y="274"/>
                    </a:lnTo>
                    <a:lnTo>
                      <a:pt x="28" y="260"/>
                    </a:lnTo>
                    <a:lnTo>
                      <a:pt x="20" y="246"/>
                    </a:lnTo>
                    <a:lnTo>
                      <a:pt x="12" y="232"/>
                    </a:lnTo>
                    <a:lnTo>
                      <a:pt x="6" y="216"/>
                    </a:lnTo>
                    <a:lnTo>
                      <a:pt x="2" y="200"/>
                    </a:lnTo>
                    <a:lnTo>
                      <a:pt x="0" y="184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50"/>
                    </a:lnTo>
                    <a:lnTo>
                      <a:pt x="2" y="134"/>
                    </a:lnTo>
                    <a:lnTo>
                      <a:pt x="6" y="118"/>
                    </a:lnTo>
                    <a:lnTo>
                      <a:pt x="12" y="102"/>
                    </a:lnTo>
                    <a:lnTo>
                      <a:pt x="20" y="88"/>
                    </a:lnTo>
                    <a:lnTo>
                      <a:pt x="28" y="74"/>
                    </a:lnTo>
                    <a:lnTo>
                      <a:pt x="38" y="60"/>
                    </a:lnTo>
                    <a:lnTo>
                      <a:pt x="48" y="48"/>
                    </a:lnTo>
                    <a:lnTo>
                      <a:pt x="60" y="38"/>
                    </a:lnTo>
                    <a:lnTo>
                      <a:pt x="72" y="28"/>
                    </a:lnTo>
                    <a:lnTo>
                      <a:pt x="86" y="20"/>
                    </a:lnTo>
                    <a:lnTo>
                      <a:pt x="102" y="12"/>
                    </a:lnTo>
                    <a:lnTo>
                      <a:pt x="116" y="8"/>
                    </a:lnTo>
                    <a:lnTo>
                      <a:pt x="132" y="2"/>
                    </a:lnTo>
                    <a:lnTo>
                      <a:pt x="150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200" y="2"/>
                    </a:lnTo>
                    <a:lnTo>
                      <a:pt x="216" y="8"/>
                    </a:lnTo>
                    <a:lnTo>
                      <a:pt x="232" y="12"/>
                    </a:lnTo>
                    <a:lnTo>
                      <a:pt x="246" y="20"/>
                    </a:lnTo>
                    <a:lnTo>
                      <a:pt x="260" y="28"/>
                    </a:lnTo>
                    <a:lnTo>
                      <a:pt x="272" y="38"/>
                    </a:lnTo>
                    <a:lnTo>
                      <a:pt x="284" y="48"/>
                    </a:lnTo>
                    <a:lnTo>
                      <a:pt x="296" y="60"/>
                    </a:lnTo>
                    <a:lnTo>
                      <a:pt x="306" y="74"/>
                    </a:lnTo>
                    <a:lnTo>
                      <a:pt x="314" y="88"/>
                    </a:lnTo>
                    <a:lnTo>
                      <a:pt x="320" y="102"/>
                    </a:lnTo>
                    <a:lnTo>
                      <a:pt x="326" y="118"/>
                    </a:lnTo>
                    <a:lnTo>
                      <a:pt x="330" y="134"/>
                    </a:lnTo>
                    <a:lnTo>
                      <a:pt x="332" y="150"/>
                    </a:lnTo>
                    <a:lnTo>
                      <a:pt x="334" y="166"/>
                    </a:lnTo>
                    <a:lnTo>
                      <a:pt x="334" y="166"/>
                    </a:lnTo>
                    <a:lnTo>
                      <a:pt x="332" y="184"/>
                    </a:lnTo>
                    <a:lnTo>
                      <a:pt x="330" y="200"/>
                    </a:lnTo>
                    <a:lnTo>
                      <a:pt x="326" y="216"/>
                    </a:lnTo>
                    <a:lnTo>
                      <a:pt x="320" y="232"/>
                    </a:lnTo>
                    <a:lnTo>
                      <a:pt x="314" y="246"/>
                    </a:lnTo>
                    <a:lnTo>
                      <a:pt x="306" y="260"/>
                    </a:lnTo>
                    <a:lnTo>
                      <a:pt x="296" y="274"/>
                    </a:lnTo>
                    <a:lnTo>
                      <a:pt x="284" y="286"/>
                    </a:lnTo>
                    <a:lnTo>
                      <a:pt x="272" y="296"/>
                    </a:lnTo>
                    <a:lnTo>
                      <a:pt x="260" y="306"/>
                    </a:lnTo>
                    <a:lnTo>
                      <a:pt x="246" y="314"/>
                    </a:lnTo>
                    <a:lnTo>
                      <a:pt x="232" y="322"/>
                    </a:lnTo>
                    <a:lnTo>
                      <a:pt x="216" y="326"/>
                    </a:lnTo>
                    <a:lnTo>
                      <a:pt x="200" y="330"/>
                    </a:lnTo>
                    <a:lnTo>
                      <a:pt x="184" y="334"/>
                    </a:lnTo>
                    <a:lnTo>
                      <a:pt x="166" y="334"/>
                    </a:lnTo>
                    <a:lnTo>
                      <a:pt x="166" y="334"/>
                    </a:lnTo>
                    <a:close/>
                    <a:moveTo>
                      <a:pt x="166" y="18"/>
                    </a:moveTo>
                    <a:lnTo>
                      <a:pt x="166" y="18"/>
                    </a:lnTo>
                    <a:lnTo>
                      <a:pt x="152" y="18"/>
                    </a:lnTo>
                    <a:lnTo>
                      <a:pt x="136" y="20"/>
                    </a:lnTo>
                    <a:lnTo>
                      <a:pt x="122" y="24"/>
                    </a:lnTo>
                    <a:lnTo>
                      <a:pt x="108" y="30"/>
                    </a:lnTo>
                    <a:lnTo>
                      <a:pt x="96" y="36"/>
                    </a:lnTo>
                    <a:lnTo>
                      <a:pt x="82" y="44"/>
                    </a:lnTo>
                    <a:lnTo>
                      <a:pt x="72" y="52"/>
                    </a:lnTo>
                    <a:lnTo>
                      <a:pt x="60" y="62"/>
                    </a:lnTo>
                    <a:lnTo>
                      <a:pt x="52" y="72"/>
                    </a:lnTo>
                    <a:lnTo>
                      <a:pt x="42" y="84"/>
                    </a:lnTo>
                    <a:lnTo>
                      <a:pt x="36" y="96"/>
                    </a:lnTo>
                    <a:lnTo>
                      <a:pt x="28" y="108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8" y="152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18" y="182"/>
                    </a:lnTo>
                    <a:lnTo>
                      <a:pt x="20" y="196"/>
                    </a:lnTo>
                    <a:lnTo>
                      <a:pt x="24" y="212"/>
                    </a:lnTo>
                    <a:lnTo>
                      <a:pt x="28" y="224"/>
                    </a:lnTo>
                    <a:lnTo>
                      <a:pt x="36" y="238"/>
                    </a:lnTo>
                    <a:lnTo>
                      <a:pt x="42" y="250"/>
                    </a:lnTo>
                    <a:lnTo>
                      <a:pt x="52" y="262"/>
                    </a:lnTo>
                    <a:lnTo>
                      <a:pt x="60" y="272"/>
                    </a:lnTo>
                    <a:lnTo>
                      <a:pt x="72" y="282"/>
                    </a:lnTo>
                    <a:lnTo>
                      <a:pt x="82" y="290"/>
                    </a:lnTo>
                    <a:lnTo>
                      <a:pt x="96" y="298"/>
                    </a:lnTo>
                    <a:lnTo>
                      <a:pt x="108" y="304"/>
                    </a:lnTo>
                    <a:lnTo>
                      <a:pt x="122" y="310"/>
                    </a:lnTo>
                    <a:lnTo>
                      <a:pt x="136" y="314"/>
                    </a:lnTo>
                    <a:lnTo>
                      <a:pt x="152" y="316"/>
                    </a:lnTo>
                    <a:lnTo>
                      <a:pt x="166" y="316"/>
                    </a:lnTo>
                    <a:lnTo>
                      <a:pt x="166" y="316"/>
                    </a:lnTo>
                    <a:lnTo>
                      <a:pt x="182" y="316"/>
                    </a:lnTo>
                    <a:lnTo>
                      <a:pt x="196" y="314"/>
                    </a:lnTo>
                    <a:lnTo>
                      <a:pt x="210" y="310"/>
                    </a:lnTo>
                    <a:lnTo>
                      <a:pt x="224" y="304"/>
                    </a:lnTo>
                    <a:lnTo>
                      <a:pt x="238" y="298"/>
                    </a:lnTo>
                    <a:lnTo>
                      <a:pt x="250" y="290"/>
                    </a:lnTo>
                    <a:lnTo>
                      <a:pt x="262" y="282"/>
                    </a:lnTo>
                    <a:lnTo>
                      <a:pt x="272" y="272"/>
                    </a:lnTo>
                    <a:lnTo>
                      <a:pt x="282" y="262"/>
                    </a:lnTo>
                    <a:lnTo>
                      <a:pt x="290" y="250"/>
                    </a:lnTo>
                    <a:lnTo>
                      <a:pt x="298" y="238"/>
                    </a:lnTo>
                    <a:lnTo>
                      <a:pt x="304" y="224"/>
                    </a:lnTo>
                    <a:lnTo>
                      <a:pt x="310" y="212"/>
                    </a:lnTo>
                    <a:lnTo>
                      <a:pt x="312" y="196"/>
                    </a:lnTo>
                    <a:lnTo>
                      <a:pt x="316" y="182"/>
                    </a:lnTo>
                    <a:lnTo>
                      <a:pt x="316" y="166"/>
                    </a:lnTo>
                    <a:lnTo>
                      <a:pt x="316" y="166"/>
                    </a:lnTo>
                    <a:lnTo>
                      <a:pt x="316" y="152"/>
                    </a:lnTo>
                    <a:lnTo>
                      <a:pt x="312" y="136"/>
                    </a:lnTo>
                    <a:lnTo>
                      <a:pt x="310" y="122"/>
                    </a:lnTo>
                    <a:lnTo>
                      <a:pt x="304" y="108"/>
                    </a:lnTo>
                    <a:lnTo>
                      <a:pt x="298" y="96"/>
                    </a:lnTo>
                    <a:lnTo>
                      <a:pt x="290" y="84"/>
                    </a:lnTo>
                    <a:lnTo>
                      <a:pt x="282" y="72"/>
                    </a:lnTo>
                    <a:lnTo>
                      <a:pt x="272" y="62"/>
                    </a:lnTo>
                    <a:lnTo>
                      <a:pt x="262" y="52"/>
                    </a:lnTo>
                    <a:lnTo>
                      <a:pt x="250" y="44"/>
                    </a:lnTo>
                    <a:lnTo>
                      <a:pt x="238" y="36"/>
                    </a:lnTo>
                    <a:lnTo>
                      <a:pt x="224" y="30"/>
                    </a:lnTo>
                    <a:lnTo>
                      <a:pt x="210" y="24"/>
                    </a:lnTo>
                    <a:lnTo>
                      <a:pt x="196" y="20"/>
                    </a:lnTo>
                    <a:lnTo>
                      <a:pt x="182" y="18"/>
                    </a:lnTo>
                    <a:lnTo>
                      <a:pt x="166" y="18"/>
                    </a:lnTo>
                    <a:lnTo>
                      <a:pt x="16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58CB5683-BA80-41F4-894A-1B4C2EF0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33513" y="3517753"/>
                <a:ext cx="330200" cy="231775"/>
              </a:xfrm>
              <a:custGeom>
                <a:avLst/>
                <a:gdLst>
                  <a:gd name="T0" fmla="*/ 74 w 208"/>
                  <a:gd name="T1" fmla="*/ 146 h 146"/>
                  <a:gd name="T2" fmla="*/ 0 w 208"/>
                  <a:gd name="T3" fmla="*/ 72 h 146"/>
                  <a:gd name="T4" fmla="*/ 14 w 208"/>
                  <a:gd name="T5" fmla="*/ 58 h 146"/>
                  <a:gd name="T6" fmla="*/ 74 w 208"/>
                  <a:gd name="T7" fmla="*/ 120 h 146"/>
                  <a:gd name="T8" fmla="*/ 196 w 208"/>
                  <a:gd name="T9" fmla="*/ 0 h 146"/>
                  <a:gd name="T10" fmla="*/ 208 w 208"/>
                  <a:gd name="T11" fmla="*/ 12 h 146"/>
                  <a:gd name="T12" fmla="*/ 74 w 208"/>
                  <a:gd name="T1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46">
                    <a:moveTo>
                      <a:pt x="74" y="146"/>
                    </a:moveTo>
                    <a:lnTo>
                      <a:pt x="0" y="72"/>
                    </a:lnTo>
                    <a:lnTo>
                      <a:pt x="14" y="58"/>
                    </a:lnTo>
                    <a:lnTo>
                      <a:pt x="74" y="120"/>
                    </a:lnTo>
                    <a:lnTo>
                      <a:pt x="196" y="0"/>
                    </a:lnTo>
                    <a:lnTo>
                      <a:pt x="208" y="12"/>
                    </a:lnTo>
                    <a:lnTo>
                      <a:pt x="7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8BF3E3D-66C9-4052-A679-5AD3AED3075A}"/>
                </a:ext>
              </a:extLst>
            </p:cNvPr>
            <p:cNvGrpSpPr/>
            <p:nvPr/>
          </p:nvGrpSpPr>
          <p:grpSpPr>
            <a:xfrm>
              <a:off x="2959535" y="2754671"/>
              <a:ext cx="89003" cy="89003"/>
              <a:chOff x="-1531938" y="3368528"/>
              <a:chExt cx="530225" cy="530225"/>
            </a:xfrm>
            <a:solidFill>
              <a:srgbClr val="FFFFFF"/>
            </a:solidFill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FD419DD5-17EF-485C-A2E5-5A23480EB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31938" y="3368528"/>
                <a:ext cx="530225" cy="530225"/>
              </a:xfrm>
              <a:custGeom>
                <a:avLst/>
                <a:gdLst>
                  <a:gd name="T0" fmla="*/ 150 w 334"/>
                  <a:gd name="T1" fmla="*/ 334 h 334"/>
                  <a:gd name="T2" fmla="*/ 102 w 334"/>
                  <a:gd name="T3" fmla="*/ 322 h 334"/>
                  <a:gd name="T4" fmla="*/ 60 w 334"/>
                  <a:gd name="T5" fmla="*/ 296 h 334"/>
                  <a:gd name="T6" fmla="*/ 28 w 334"/>
                  <a:gd name="T7" fmla="*/ 260 h 334"/>
                  <a:gd name="T8" fmla="*/ 6 w 334"/>
                  <a:gd name="T9" fmla="*/ 216 h 334"/>
                  <a:gd name="T10" fmla="*/ 0 w 334"/>
                  <a:gd name="T11" fmla="*/ 166 h 334"/>
                  <a:gd name="T12" fmla="*/ 2 w 334"/>
                  <a:gd name="T13" fmla="*/ 134 h 334"/>
                  <a:gd name="T14" fmla="*/ 20 w 334"/>
                  <a:gd name="T15" fmla="*/ 88 h 334"/>
                  <a:gd name="T16" fmla="*/ 48 w 334"/>
                  <a:gd name="T17" fmla="*/ 48 h 334"/>
                  <a:gd name="T18" fmla="*/ 86 w 334"/>
                  <a:gd name="T19" fmla="*/ 20 h 334"/>
                  <a:gd name="T20" fmla="*/ 132 w 334"/>
                  <a:gd name="T21" fmla="*/ 2 h 334"/>
                  <a:gd name="T22" fmla="*/ 166 w 334"/>
                  <a:gd name="T23" fmla="*/ 0 h 334"/>
                  <a:gd name="T24" fmla="*/ 216 w 334"/>
                  <a:gd name="T25" fmla="*/ 8 h 334"/>
                  <a:gd name="T26" fmla="*/ 260 w 334"/>
                  <a:gd name="T27" fmla="*/ 28 h 334"/>
                  <a:gd name="T28" fmla="*/ 296 w 334"/>
                  <a:gd name="T29" fmla="*/ 60 h 334"/>
                  <a:gd name="T30" fmla="*/ 320 w 334"/>
                  <a:gd name="T31" fmla="*/ 102 h 334"/>
                  <a:gd name="T32" fmla="*/ 332 w 334"/>
                  <a:gd name="T33" fmla="*/ 150 h 334"/>
                  <a:gd name="T34" fmla="*/ 332 w 334"/>
                  <a:gd name="T35" fmla="*/ 184 h 334"/>
                  <a:gd name="T36" fmla="*/ 320 w 334"/>
                  <a:gd name="T37" fmla="*/ 232 h 334"/>
                  <a:gd name="T38" fmla="*/ 296 w 334"/>
                  <a:gd name="T39" fmla="*/ 274 h 334"/>
                  <a:gd name="T40" fmla="*/ 260 w 334"/>
                  <a:gd name="T41" fmla="*/ 306 h 334"/>
                  <a:gd name="T42" fmla="*/ 216 w 334"/>
                  <a:gd name="T43" fmla="*/ 326 h 334"/>
                  <a:gd name="T44" fmla="*/ 166 w 334"/>
                  <a:gd name="T45" fmla="*/ 334 h 334"/>
                  <a:gd name="T46" fmla="*/ 166 w 334"/>
                  <a:gd name="T47" fmla="*/ 18 h 334"/>
                  <a:gd name="T48" fmla="*/ 122 w 334"/>
                  <a:gd name="T49" fmla="*/ 24 h 334"/>
                  <a:gd name="T50" fmla="*/ 82 w 334"/>
                  <a:gd name="T51" fmla="*/ 44 h 334"/>
                  <a:gd name="T52" fmla="*/ 52 w 334"/>
                  <a:gd name="T53" fmla="*/ 72 h 334"/>
                  <a:gd name="T54" fmla="*/ 28 w 334"/>
                  <a:gd name="T55" fmla="*/ 108 h 334"/>
                  <a:gd name="T56" fmla="*/ 18 w 334"/>
                  <a:gd name="T57" fmla="*/ 152 h 334"/>
                  <a:gd name="T58" fmla="*/ 18 w 334"/>
                  <a:gd name="T59" fmla="*/ 182 h 334"/>
                  <a:gd name="T60" fmla="*/ 28 w 334"/>
                  <a:gd name="T61" fmla="*/ 224 h 334"/>
                  <a:gd name="T62" fmla="*/ 52 w 334"/>
                  <a:gd name="T63" fmla="*/ 262 h 334"/>
                  <a:gd name="T64" fmla="*/ 82 w 334"/>
                  <a:gd name="T65" fmla="*/ 290 h 334"/>
                  <a:gd name="T66" fmla="*/ 122 w 334"/>
                  <a:gd name="T67" fmla="*/ 310 h 334"/>
                  <a:gd name="T68" fmla="*/ 166 w 334"/>
                  <a:gd name="T69" fmla="*/ 316 h 334"/>
                  <a:gd name="T70" fmla="*/ 196 w 334"/>
                  <a:gd name="T71" fmla="*/ 314 h 334"/>
                  <a:gd name="T72" fmla="*/ 238 w 334"/>
                  <a:gd name="T73" fmla="*/ 298 h 334"/>
                  <a:gd name="T74" fmla="*/ 272 w 334"/>
                  <a:gd name="T75" fmla="*/ 272 h 334"/>
                  <a:gd name="T76" fmla="*/ 298 w 334"/>
                  <a:gd name="T77" fmla="*/ 238 h 334"/>
                  <a:gd name="T78" fmla="*/ 312 w 334"/>
                  <a:gd name="T79" fmla="*/ 196 h 334"/>
                  <a:gd name="T80" fmla="*/ 316 w 334"/>
                  <a:gd name="T81" fmla="*/ 166 h 334"/>
                  <a:gd name="T82" fmla="*/ 310 w 334"/>
                  <a:gd name="T83" fmla="*/ 122 h 334"/>
                  <a:gd name="T84" fmla="*/ 290 w 334"/>
                  <a:gd name="T85" fmla="*/ 84 h 334"/>
                  <a:gd name="T86" fmla="*/ 262 w 334"/>
                  <a:gd name="T87" fmla="*/ 52 h 334"/>
                  <a:gd name="T88" fmla="*/ 224 w 334"/>
                  <a:gd name="T89" fmla="*/ 30 h 334"/>
                  <a:gd name="T90" fmla="*/ 182 w 334"/>
                  <a:gd name="T91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4" h="334">
                    <a:moveTo>
                      <a:pt x="166" y="334"/>
                    </a:moveTo>
                    <a:lnTo>
                      <a:pt x="166" y="334"/>
                    </a:lnTo>
                    <a:lnTo>
                      <a:pt x="150" y="334"/>
                    </a:lnTo>
                    <a:lnTo>
                      <a:pt x="132" y="330"/>
                    </a:lnTo>
                    <a:lnTo>
                      <a:pt x="116" y="326"/>
                    </a:lnTo>
                    <a:lnTo>
                      <a:pt x="102" y="322"/>
                    </a:lnTo>
                    <a:lnTo>
                      <a:pt x="86" y="314"/>
                    </a:lnTo>
                    <a:lnTo>
                      <a:pt x="72" y="306"/>
                    </a:lnTo>
                    <a:lnTo>
                      <a:pt x="60" y="296"/>
                    </a:lnTo>
                    <a:lnTo>
                      <a:pt x="48" y="286"/>
                    </a:lnTo>
                    <a:lnTo>
                      <a:pt x="38" y="274"/>
                    </a:lnTo>
                    <a:lnTo>
                      <a:pt x="28" y="260"/>
                    </a:lnTo>
                    <a:lnTo>
                      <a:pt x="20" y="246"/>
                    </a:lnTo>
                    <a:lnTo>
                      <a:pt x="12" y="232"/>
                    </a:lnTo>
                    <a:lnTo>
                      <a:pt x="6" y="216"/>
                    </a:lnTo>
                    <a:lnTo>
                      <a:pt x="2" y="200"/>
                    </a:lnTo>
                    <a:lnTo>
                      <a:pt x="0" y="184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150"/>
                    </a:lnTo>
                    <a:lnTo>
                      <a:pt x="2" y="134"/>
                    </a:lnTo>
                    <a:lnTo>
                      <a:pt x="6" y="118"/>
                    </a:lnTo>
                    <a:lnTo>
                      <a:pt x="12" y="102"/>
                    </a:lnTo>
                    <a:lnTo>
                      <a:pt x="20" y="88"/>
                    </a:lnTo>
                    <a:lnTo>
                      <a:pt x="28" y="74"/>
                    </a:lnTo>
                    <a:lnTo>
                      <a:pt x="38" y="60"/>
                    </a:lnTo>
                    <a:lnTo>
                      <a:pt x="48" y="48"/>
                    </a:lnTo>
                    <a:lnTo>
                      <a:pt x="60" y="38"/>
                    </a:lnTo>
                    <a:lnTo>
                      <a:pt x="72" y="28"/>
                    </a:lnTo>
                    <a:lnTo>
                      <a:pt x="86" y="20"/>
                    </a:lnTo>
                    <a:lnTo>
                      <a:pt x="102" y="12"/>
                    </a:lnTo>
                    <a:lnTo>
                      <a:pt x="116" y="8"/>
                    </a:lnTo>
                    <a:lnTo>
                      <a:pt x="132" y="2"/>
                    </a:lnTo>
                    <a:lnTo>
                      <a:pt x="150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84" y="0"/>
                    </a:lnTo>
                    <a:lnTo>
                      <a:pt x="200" y="2"/>
                    </a:lnTo>
                    <a:lnTo>
                      <a:pt x="216" y="8"/>
                    </a:lnTo>
                    <a:lnTo>
                      <a:pt x="232" y="12"/>
                    </a:lnTo>
                    <a:lnTo>
                      <a:pt x="246" y="20"/>
                    </a:lnTo>
                    <a:lnTo>
                      <a:pt x="260" y="28"/>
                    </a:lnTo>
                    <a:lnTo>
                      <a:pt x="272" y="38"/>
                    </a:lnTo>
                    <a:lnTo>
                      <a:pt x="284" y="48"/>
                    </a:lnTo>
                    <a:lnTo>
                      <a:pt x="296" y="60"/>
                    </a:lnTo>
                    <a:lnTo>
                      <a:pt x="306" y="74"/>
                    </a:lnTo>
                    <a:lnTo>
                      <a:pt x="314" y="88"/>
                    </a:lnTo>
                    <a:lnTo>
                      <a:pt x="320" y="102"/>
                    </a:lnTo>
                    <a:lnTo>
                      <a:pt x="326" y="118"/>
                    </a:lnTo>
                    <a:lnTo>
                      <a:pt x="330" y="134"/>
                    </a:lnTo>
                    <a:lnTo>
                      <a:pt x="332" y="150"/>
                    </a:lnTo>
                    <a:lnTo>
                      <a:pt x="334" y="166"/>
                    </a:lnTo>
                    <a:lnTo>
                      <a:pt x="334" y="166"/>
                    </a:lnTo>
                    <a:lnTo>
                      <a:pt x="332" y="184"/>
                    </a:lnTo>
                    <a:lnTo>
                      <a:pt x="330" y="200"/>
                    </a:lnTo>
                    <a:lnTo>
                      <a:pt x="326" y="216"/>
                    </a:lnTo>
                    <a:lnTo>
                      <a:pt x="320" y="232"/>
                    </a:lnTo>
                    <a:lnTo>
                      <a:pt x="314" y="246"/>
                    </a:lnTo>
                    <a:lnTo>
                      <a:pt x="306" y="260"/>
                    </a:lnTo>
                    <a:lnTo>
                      <a:pt x="296" y="274"/>
                    </a:lnTo>
                    <a:lnTo>
                      <a:pt x="284" y="286"/>
                    </a:lnTo>
                    <a:lnTo>
                      <a:pt x="272" y="296"/>
                    </a:lnTo>
                    <a:lnTo>
                      <a:pt x="260" y="306"/>
                    </a:lnTo>
                    <a:lnTo>
                      <a:pt x="246" y="314"/>
                    </a:lnTo>
                    <a:lnTo>
                      <a:pt x="232" y="322"/>
                    </a:lnTo>
                    <a:lnTo>
                      <a:pt x="216" y="326"/>
                    </a:lnTo>
                    <a:lnTo>
                      <a:pt x="200" y="330"/>
                    </a:lnTo>
                    <a:lnTo>
                      <a:pt x="184" y="334"/>
                    </a:lnTo>
                    <a:lnTo>
                      <a:pt x="166" y="334"/>
                    </a:lnTo>
                    <a:lnTo>
                      <a:pt x="166" y="334"/>
                    </a:lnTo>
                    <a:close/>
                    <a:moveTo>
                      <a:pt x="166" y="18"/>
                    </a:moveTo>
                    <a:lnTo>
                      <a:pt x="166" y="18"/>
                    </a:lnTo>
                    <a:lnTo>
                      <a:pt x="152" y="18"/>
                    </a:lnTo>
                    <a:lnTo>
                      <a:pt x="136" y="20"/>
                    </a:lnTo>
                    <a:lnTo>
                      <a:pt x="122" y="24"/>
                    </a:lnTo>
                    <a:lnTo>
                      <a:pt x="108" y="30"/>
                    </a:lnTo>
                    <a:lnTo>
                      <a:pt x="96" y="36"/>
                    </a:lnTo>
                    <a:lnTo>
                      <a:pt x="82" y="44"/>
                    </a:lnTo>
                    <a:lnTo>
                      <a:pt x="72" y="52"/>
                    </a:lnTo>
                    <a:lnTo>
                      <a:pt x="60" y="62"/>
                    </a:lnTo>
                    <a:lnTo>
                      <a:pt x="52" y="72"/>
                    </a:lnTo>
                    <a:lnTo>
                      <a:pt x="42" y="84"/>
                    </a:lnTo>
                    <a:lnTo>
                      <a:pt x="36" y="96"/>
                    </a:lnTo>
                    <a:lnTo>
                      <a:pt x="28" y="108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8" y="152"/>
                    </a:lnTo>
                    <a:lnTo>
                      <a:pt x="18" y="166"/>
                    </a:lnTo>
                    <a:lnTo>
                      <a:pt x="18" y="166"/>
                    </a:lnTo>
                    <a:lnTo>
                      <a:pt x="18" y="182"/>
                    </a:lnTo>
                    <a:lnTo>
                      <a:pt x="20" y="196"/>
                    </a:lnTo>
                    <a:lnTo>
                      <a:pt x="24" y="212"/>
                    </a:lnTo>
                    <a:lnTo>
                      <a:pt x="28" y="224"/>
                    </a:lnTo>
                    <a:lnTo>
                      <a:pt x="36" y="238"/>
                    </a:lnTo>
                    <a:lnTo>
                      <a:pt x="42" y="250"/>
                    </a:lnTo>
                    <a:lnTo>
                      <a:pt x="52" y="262"/>
                    </a:lnTo>
                    <a:lnTo>
                      <a:pt x="60" y="272"/>
                    </a:lnTo>
                    <a:lnTo>
                      <a:pt x="72" y="282"/>
                    </a:lnTo>
                    <a:lnTo>
                      <a:pt x="82" y="290"/>
                    </a:lnTo>
                    <a:lnTo>
                      <a:pt x="96" y="298"/>
                    </a:lnTo>
                    <a:lnTo>
                      <a:pt x="108" y="304"/>
                    </a:lnTo>
                    <a:lnTo>
                      <a:pt x="122" y="310"/>
                    </a:lnTo>
                    <a:lnTo>
                      <a:pt x="136" y="314"/>
                    </a:lnTo>
                    <a:lnTo>
                      <a:pt x="152" y="316"/>
                    </a:lnTo>
                    <a:lnTo>
                      <a:pt x="166" y="316"/>
                    </a:lnTo>
                    <a:lnTo>
                      <a:pt x="166" y="316"/>
                    </a:lnTo>
                    <a:lnTo>
                      <a:pt x="182" y="316"/>
                    </a:lnTo>
                    <a:lnTo>
                      <a:pt x="196" y="314"/>
                    </a:lnTo>
                    <a:lnTo>
                      <a:pt x="210" y="310"/>
                    </a:lnTo>
                    <a:lnTo>
                      <a:pt x="224" y="304"/>
                    </a:lnTo>
                    <a:lnTo>
                      <a:pt x="238" y="298"/>
                    </a:lnTo>
                    <a:lnTo>
                      <a:pt x="250" y="290"/>
                    </a:lnTo>
                    <a:lnTo>
                      <a:pt x="262" y="282"/>
                    </a:lnTo>
                    <a:lnTo>
                      <a:pt x="272" y="272"/>
                    </a:lnTo>
                    <a:lnTo>
                      <a:pt x="282" y="262"/>
                    </a:lnTo>
                    <a:lnTo>
                      <a:pt x="290" y="250"/>
                    </a:lnTo>
                    <a:lnTo>
                      <a:pt x="298" y="238"/>
                    </a:lnTo>
                    <a:lnTo>
                      <a:pt x="304" y="224"/>
                    </a:lnTo>
                    <a:lnTo>
                      <a:pt x="310" y="212"/>
                    </a:lnTo>
                    <a:lnTo>
                      <a:pt x="312" y="196"/>
                    </a:lnTo>
                    <a:lnTo>
                      <a:pt x="316" y="182"/>
                    </a:lnTo>
                    <a:lnTo>
                      <a:pt x="316" y="166"/>
                    </a:lnTo>
                    <a:lnTo>
                      <a:pt x="316" y="166"/>
                    </a:lnTo>
                    <a:lnTo>
                      <a:pt x="316" y="152"/>
                    </a:lnTo>
                    <a:lnTo>
                      <a:pt x="312" y="136"/>
                    </a:lnTo>
                    <a:lnTo>
                      <a:pt x="310" y="122"/>
                    </a:lnTo>
                    <a:lnTo>
                      <a:pt x="304" y="108"/>
                    </a:lnTo>
                    <a:lnTo>
                      <a:pt x="298" y="96"/>
                    </a:lnTo>
                    <a:lnTo>
                      <a:pt x="290" y="84"/>
                    </a:lnTo>
                    <a:lnTo>
                      <a:pt x="282" y="72"/>
                    </a:lnTo>
                    <a:lnTo>
                      <a:pt x="272" y="62"/>
                    </a:lnTo>
                    <a:lnTo>
                      <a:pt x="262" y="52"/>
                    </a:lnTo>
                    <a:lnTo>
                      <a:pt x="250" y="44"/>
                    </a:lnTo>
                    <a:lnTo>
                      <a:pt x="238" y="36"/>
                    </a:lnTo>
                    <a:lnTo>
                      <a:pt x="224" y="30"/>
                    </a:lnTo>
                    <a:lnTo>
                      <a:pt x="210" y="24"/>
                    </a:lnTo>
                    <a:lnTo>
                      <a:pt x="196" y="20"/>
                    </a:lnTo>
                    <a:lnTo>
                      <a:pt x="182" y="18"/>
                    </a:lnTo>
                    <a:lnTo>
                      <a:pt x="166" y="18"/>
                    </a:lnTo>
                    <a:lnTo>
                      <a:pt x="16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38919B36-90D0-46B7-A156-36E592862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33513" y="3517753"/>
                <a:ext cx="330200" cy="231775"/>
              </a:xfrm>
              <a:custGeom>
                <a:avLst/>
                <a:gdLst>
                  <a:gd name="T0" fmla="*/ 74 w 208"/>
                  <a:gd name="T1" fmla="*/ 146 h 146"/>
                  <a:gd name="T2" fmla="*/ 0 w 208"/>
                  <a:gd name="T3" fmla="*/ 72 h 146"/>
                  <a:gd name="T4" fmla="*/ 14 w 208"/>
                  <a:gd name="T5" fmla="*/ 58 h 146"/>
                  <a:gd name="T6" fmla="*/ 74 w 208"/>
                  <a:gd name="T7" fmla="*/ 120 h 146"/>
                  <a:gd name="T8" fmla="*/ 196 w 208"/>
                  <a:gd name="T9" fmla="*/ 0 h 146"/>
                  <a:gd name="T10" fmla="*/ 208 w 208"/>
                  <a:gd name="T11" fmla="*/ 12 h 146"/>
                  <a:gd name="T12" fmla="*/ 74 w 208"/>
                  <a:gd name="T1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46">
                    <a:moveTo>
                      <a:pt x="74" y="146"/>
                    </a:moveTo>
                    <a:lnTo>
                      <a:pt x="0" y="72"/>
                    </a:lnTo>
                    <a:lnTo>
                      <a:pt x="14" y="58"/>
                    </a:lnTo>
                    <a:lnTo>
                      <a:pt x="74" y="120"/>
                    </a:lnTo>
                    <a:lnTo>
                      <a:pt x="196" y="0"/>
                    </a:lnTo>
                    <a:lnTo>
                      <a:pt x="208" y="12"/>
                    </a:lnTo>
                    <a:lnTo>
                      <a:pt x="7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0DCD64D-102A-4676-949A-E5EF4682FD2A}"/>
                </a:ext>
              </a:extLst>
            </p:cNvPr>
            <p:cNvGrpSpPr/>
            <p:nvPr/>
          </p:nvGrpSpPr>
          <p:grpSpPr>
            <a:xfrm>
              <a:off x="2959808" y="2631765"/>
              <a:ext cx="88456" cy="89003"/>
              <a:chOff x="3897819" y="2501724"/>
              <a:chExt cx="514350" cy="517525"/>
            </a:xfrm>
            <a:solidFill>
              <a:schemeClr val="bg2"/>
            </a:solidFill>
          </p:grpSpPr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5F689245-DF15-4768-A789-A331A7F3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74 w 86"/>
                  <a:gd name="T1" fmla="*/ 86 h 86"/>
                  <a:gd name="T2" fmla="*/ 0 w 86"/>
                  <a:gd name="T3" fmla="*/ 12 h 86"/>
                  <a:gd name="T4" fmla="*/ 12 w 86"/>
                  <a:gd name="T5" fmla="*/ 0 h 86"/>
                  <a:gd name="T6" fmla="*/ 86 w 86"/>
                  <a:gd name="T7" fmla="*/ 74 h 86"/>
                  <a:gd name="T8" fmla="*/ 74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4" y="86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86" y="74"/>
                    </a:ln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8C1CC772-3AF4-4739-B42B-9274F40DD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12 w 86"/>
                  <a:gd name="T1" fmla="*/ 86 h 86"/>
                  <a:gd name="T2" fmla="*/ 0 w 86"/>
                  <a:gd name="T3" fmla="*/ 74 h 86"/>
                  <a:gd name="T4" fmla="*/ 74 w 86"/>
                  <a:gd name="T5" fmla="*/ 0 h 86"/>
                  <a:gd name="T6" fmla="*/ 86 w 86"/>
                  <a:gd name="T7" fmla="*/ 12 h 86"/>
                  <a:gd name="T8" fmla="*/ 1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12" y="86"/>
                    </a:moveTo>
                    <a:lnTo>
                      <a:pt x="0" y="74"/>
                    </a:lnTo>
                    <a:lnTo>
                      <a:pt x="74" y="0"/>
                    </a:lnTo>
                    <a:lnTo>
                      <a:pt x="86" y="12"/>
                    </a:ln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7">
                <a:extLst>
                  <a:ext uri="{FF2B5EF4-FFF2-40B4-BE49-F238E27FC236}">
                    <a16:creationId xmlns:a16="http://schemas.microsoft.com/office/drawing/2014/main" id="{D9DA55C9-2489-487C-B3A0-66A7AF4AC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7819" y="2501724"/>
                <a:ext cx="514350" cy="517525"/>
              </a:xfrm>
              <a:custGeom>
                <a:avLst/>
                <a:gdLst>
                  <a:gd name="T0" fmla="*/ 146 w 324"/>
                  <a:gd name="T1" fmla="*/ 324 h 326"/>
                  <a:gd name="T2" fmla="*/ 98 w 324"/>
                  <a:gd name="T3" fmla="*/ 312 h 326"/>
                  <a:gd name="T4" fmla="*/ 58 w 324"/>
                  <a:gd name="T5" fmla="*/ 288 h 326"/>
                  <a:gd name="T6" fmla="*/ 28 w 324"/>
                  <a:gd name="T7" fmla="*/ 254 h 326"/>
                  <a:gd name="T8" fmla="*/ 6 w 324"/>
                  <a:gd name="T9" fmla="*/ 210 h 326"/>
                  <a:gd name="T10" fmla="*/ 0 w 324"/>
                  <a:gd name="T11" fmla="*/ 162 h 326"/>
                  <a:gd name="T12" fmla="*/ 2 w 324"/>
                  <a:gd name="T13" fmla="*/ 130 h 326"/>
                  <a:gd name="T14" fmla="*/ 20 w 324"/>
                  <a:gd name="T15" fmla="*/ 86 h 326"/>
                  <a:gd name="T16" fmla="*/ 48 w 324"/>
                  <a:gd name="T17" fmla="*/ 48 h 326"/>
                  <a:gd name="T18" fmla="*/ 84 w 324"/>
                  <a:gd name="T19" fmla="*/ 20 h 326"/>
                  <a:gd name="T20" fmla="*/ 130 w 324"/>
                  <a:gd name="T21" fmla="*/ 4 h 326"/>
                  <a:gd name="T22" fmla="*/ 162 w 324"/>
                  <a:gd name="T23" fmla="*/ 0 h 326"/>
                  <a:gd name="T24" fmla="*/ 210 w 324"/>
                  <a:gd name="T25" fmla="*/ 8 h 326"/>
                  <a:gd name="T26" fmla="*/ 252 w 324"/>
                  <a:gd name="T27" fmla="*/ 28 h 326"/>
                  <a:gd name="T28" fmla="*/ 288 w 324"/>
                  <a:gd name="T29" fmla="*/ 60 h 326"/>
                  <a:gd name="T30" fmla="*/ 312 w 324"/>
                  <a:gd name="T31" fmla="*/ 100 h 326"/>
                  <a:gd name="T32" fmla="*/ 324 w 324"/>
                  <a:gd name="T33" fmla="*/ 146 h 326"/>
                  <a:gd name="T34" fmla="*/ 324 w 324"/>
                  <a:gd name="T35" fmla="*/ 180 h 326"/>
                  <a:gd name="T36" fmla="*/ 312 w 324"/>
                  <a:gd name="T37" fmla="*/ 226 h 326"/>
                  <a:gd name="T38" fmla="*/ 288 w 324"/>
                  <a:gd name="T39" fmla="*/ 266 h 326"/>
                  <a:gd name="T40" fmla="*/ 252 w 324"/>
                  <a:gd name="T41" fmla="*/ 298 h 326"/>
                  <a:gd name="T42" fmla="*/ 210 w 324"/>
                  <a:gd name="T43" fmla="*/ 318 h 326"/>
                  <a:gd name="T44" fmla="*/ 162 w 324"/>
                  <a:gd name="T45" fmla="*/ 326 h 326"/>
                  <a:gd name="T46" fmla="*/ 162 w 324"/>
                  <a:gd name="T47" fmla="*/ 18 h 326"/>
                  <a:gd name="T48" fmla="*/ 120 w 324"/>
                  <a:gd name="T49" fmla="*/ 24 h 326"/>
                  <a:gd name="T50" fmla="*/ 82 w 324"/>
                  <a:gd name="T51" fmla="*/ 42 h 326"/>
                  <a:gd name="T52" fmla="*/ 50 w 324"/>
                  <a:gd name="T53" fmla="*/ 70 h 326"/>
                  <a:gd name="T54" fmla="*/ 28 w 324"/>
                  <a:gd name="T55" fmla="*/ 106 h 326"/>
                  <a:gd name="T56" fmla="*/ 18 w 324"/>
                  <a:gd name="T57" fmla="*/ 148 h 326"/>
                  <a:gd name="T58" fmla="*/ 18 w 324"/>
                  <a:gd name="T59" fmla="*/ 178 h 326"/>
                  <a:gd name="T60" fmla="*/ 28 w 324"/>
                  <a:gd name="T61" fmla="*/ 218 h 326"/>
                  <a:gd name="T62" fmla="*/ 50 w 324"/>
                  <a:gd name="T63" fmla="*/ 254 h 326"/>
                  <a:gd name="T64" fmla="*/ 82 w 324"/>
                  <a:gd name="T65" fmla="*/ 282 h 326"/>
                  <a:gd name="T66" fmla="*/ 120 w 324"/>
                  <a:gd name="T67" fmla="*/ 300 h 326"/>
                  <a:gd name="T68" fmla="*/ 162 w 324"/>
                  <a:gd name="T69" fmla="*/ 308 h 326"/>
                  <a:gd name="T70" fmla="*/ 192 w 324"/>
                  <a:gd name="T71" fmla="*/ 304 h 326"/>
                  <a:gd name="T72" fmla="*/ 230 w 324"/>
                  <a:gd name="T73" fmla="*/ 290 h 326"/>
                  <a:gd name="T74" fmla="*/ 264 w 324"/>
                  <a:gd name="T75" fmla="*/ 264 h 326"/>
                  <a:gd name="T76" fmla="*/ 290 w 324"/>
                  <a:gd name="T77" fmla="*/ 232 h 326"/>
                  <a:gd name="T78" fmla="*/ 304 w 324"/>
                  <a:gd name="T79" fmla="*/ 192 h 326"/>
                  <a:gd name="T80" fmla="*/ 306 w 324"/>
                  <a:gd name="T81" fmla="*/ 162 h 326"/>
                  <a:gd name="T82" fmla="*/ 300 w 324"/>
                  <a:gd name="T83" fmla="*/ 120 h 326"/>
                  <a:gd name="T84" fmla="*/ 282 w 324"/>
                  <a:gd name="T85" fmla="*/ 82 h 326"/>
                  <a:gd name="T86" fmla="*/ 254 w 324"/>
                  <a:gd name="T87" fmla="*/ 50 h 326"/>
                  <a:gd name="T88" fmla="*/ 218 w 324"/>
                  <a:gd name="T89" fmla="*/ 30 h 326"/>
                  <a:gd name="T90" fmla="*/ 176 w 324"/>
                  <a:gd name="T91" fmla="*/ 1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4" h="326">
                    <a:moveTo>
                      <a:pt x="162" y="326"/>
                    </a:moveTo>
                    <a:lnTo>
                      <a:pt x="162" y="326"/>
                    </a:lnTo>
                    <a:lnTo>
                      <a:pt x="146" y="324"/>
                    </a:lnTo>
                    <a:lnTo>
                      <a:pt x="130" y="322"/>
                    </a:lnTo>
                    <a:lnTo>
                      <a:pt x="114" y="318"/>
                    </a:lnTo>
                    <a:lnTo>
                      <a:pt x="98" y="312"/>
                    </a:lnTo>
                    <a:lnTo>
                      <a:pt x="84" y="306"/>
                    </a:lnTo>
                    <a:lnTo>
                      <a:pt x="72" y="298"/>
                    </a:lnTo>
                    <a:lnTo>
                      <a:pt x="58" y="288"/>
                    </a:lnTo>
                    <a:lnTo>
                      <a:pt x="48" y="278"/>
                    </a:lnTo>
                    <a:lnTo>
                      <a:pt x="36" y="266"/>
                    </a:lnTo>
                    <a:lnTo>
                      <a:pt x="28" y="254"/>
                    </a:lnTo>
                    <a:lnTo>
                      <a:pt x="20" y="240"/>
                    </a:lnTo>
                    <a:lnTo>
                      <a:pt x="12" y="226"/>
                    </a:lnTo>
                    <a:lnTo>
                      <a:pt x="6" y="210"/>
                    </a:lnTo>
                    <a:lnTo>
                      <a:pt x="2" y="196"/>
                    </a:lnTo>
                    <a:lnTo>
                      <a:pt x="0" y="180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46"/>
                    </a:lnTo>
                    <a:lnTo>
                      <a:pt x="2" y="130"/>
                    </a:lnTo>
                    <a:lnTo>
                      <a:pt x="6" y="114"/>
                    </a:lnTo>
                    <a:lnTo>
                      <a:pt x="12" y="100"/>
                    </a:lnTo>
                    <a:lnTo>
                      <a:pt x="20" y="86"/>
                    </a:lnTo>
                    <a:lnTo>
                      <a:pt x="28" y="72"/>
                    </a:lnTo>
                    <a:lnTo>
                      <a:pt x="36" y="60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72" y="28"/>
                    </a:lnTo>
                    <a:lnTo>
                      <a:pt x="84" y="20"/>
                    </a:lnTo>
                    <a:lnTo>
                      <a:pt x="98" y="12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78" y="0"/>
                    </a:lnTo>
                    <a:lnTo>
                      <a:pt x="194" y="4"/>
                    </a:lnTo>
                    <a:lnTo>
                      <a:pt x="210" y="8"/>
                    </a:lnTo>
                    <a:lnTo>
                      <a:pt x="226" y="12"/>
                    </a:lnTo>
                    <a:lnTo>
                      <a:pt x="240" y="20"/>
                    </a:lnTo>
                    <a:lnTo>
                      <a:pt x="252" y="28"/>
                    </a:lnTo>
                    <a:lnTo>
                      <a:pt x="266" y="38"/>
                    </a:lnTo>
                    <a:lnTo>
                      <a:pt x="276" y="48"/>
                    </a:lnTo>
                    <a:lnTo>
                      <a:pt x="288" y="60"/>
                    </a:lnTo>
                    <a:lnTo>
                      <a:pt x="296" y="72"/>
                    </a:lnTo>
                    <a:lnTo>
                      <a:pt x="304" y="86"/>
                    </a:lnTo>
                    <a:lnTo>
                      <a:pt x="312" y="100"/>
                    </a:lnTo>
                    <a:lnTo>
                      <a:pt x="318" y="114"/>
                    </a:lnTo>
                    <a:lnTo>
                      <a:pt x="322" y="130"/>
                    </a:lnTo>
                    <a:lnTo>
                      <a:pt x="324" y="146"/>
                    </a:lnTo>
                    <a:lnTo>
                      <a:pt x="324" y="162"/>
                    </a:lnTo>
                    <a:lnTo>
                      <a:pt x="324" y="162"/>
                    </a:lnTo>
                    <a:lnTo>
                      <a:pt x="324" y="180"/>
                    </a:lnTo>
                    <a:lnTo>
                      <a:pt x="322" y="196"/>
                    </a:lnTo>
                    <a:lnTo>
                      <a:pt x="318" y="210"/>
                    </a:lnTo>
                    <a:lnTo>
                      <a:pt x="312" y="226"/>
                    </a:lnTo>
                    <a:lnTo>
                      <a:pt x="304" y="240"/>
                    </a:lnTo>
                    <a:lnTo>
                      <a:pt x="296" y="254"/>
                    </a:lnTo>
                    <a:lnTo>
                      <a:pt x="288" y="266"/>
                    </a:lnTo>
                    <a:lnTo>
                      <a:pt x="276" y="278"/>
                    </a:lnTo>
                    <a:lnTo>
                      <a:pt x="266" y="288"/>
                    </a:lnTo>
                    <a:lnTo>
                      <a:pt x="252" y="298"/>
                    </a:lnTo>
                    <a:lnTo>
                      <a:pt x="240" y="306"/>
                    </a:lnTo>
                    <a:lnTo>
                      <a:pt x="226" y="312"/>
                    </a:lnTo>
                    <a:lnTo>
                      <a:pt x="210" y="318"/>
                    </a:lnTo>
                    <a:lnTo>
                      <a:pt x="194" y="322"/>
                    </a:lnTo>
                    <a:lnTo>
                      <a:pt x="178" y="324"/>
                    </a:lnTo>
                    <a:lnTo>
                      <a:pt x="162" y="326"/>
                    </a:lnTo>
                    <a:lnTo>
                      <a:pt x="162" y="326"/>
                    </a:lnTo>
                    <a:close/>
                    <a:moveTo>
                      <a:pt x="162" y="18"/>
                    </a:moveTo>
                    <a:lnTo>
                      <a:pt x="162" y="18"/>
                    </a:lnTo>
                    <a:lnTo>
                      <a:pt x="148" y="18"/>
                    </a:lnTo>
                    <a:lnTo>
                      <a:pt x="132" y="20"/>
                    </a:lnTo>
                    <a:lnTo>
                      <a:pt x="120" y="24"/>
                    </a:lnTo>
                    <a:lnTo>
                      <a:pt x="106" y="30"/>
                    </a:lnTo>
                    <a:lnTo>
                      <a:pt x="94" y="36"/>
                    </a:lnTo>
                    <a:lnTo>
                      <a:pt x="82" y="42"/>
                    </a:lnTo>
                    <a:lnTo>
                      <a:pt x="70" y="50"/>
                    </a:lnTo>
                    <a:lnTo>
                      <a:pt x="60" y="60"/>
                    </a:lnTo>
                    <a:lnTo>
                      <a:pt x="50" y="70"/>
                    </a:lnTo>
                    <a:lnTo>
                      <a:pt x="42" y="82"/>
                    </a:lnTo>
                    <a:lnTo>
                      <a:pt x="34" y="94"/>
                    </a:lnTo>
                    <a:lnTo>
                      <a:pt x="28" y="106"/>
                    </a:lnTo>
                    <a:lnTo>
                      <a:pt x="24" y="120"/>
                    </a:lnTo>
                    <a:lnTo>
                      <a:pt x="20" y="134"/>
                    </a:lnTo>
                    <a:lnTo>
                      <a:pt x="18" y="148"/>
                    </a:lnTo>
                    <a:lnTo>
                      <a:pt x="18" y="162"/>
                    </a:lnTo>
                    <a:lnTo>
                      <a:pt x="18" y="162"/>
                    </a:lnTo>
                    <a:lnTo>
                      <a:pt x="18" y="178"/>
                    </a:lnTo>
                    <a:lnTo>
                      <a:pt x="20" y="192"/>
                    </a:lnTo>
                    <a:lnTo>
                      <a:pt x="24" y="206"/>
                    </a:lnTo>
                    <a:lnTo>
                      <a:pt x="28" y="218"/>
                    </a:lnTo>
                    <a:lnTo>
                      <a:pt x="34" y="232"/>
                    </a:lnTo>
                    <a:lnTo>
                      <a:pt x="42" y="244"/>
                    </a:lnTo>
                    <a:lnTo>
                      <a:pt x="50" y="254"/>
                    </a:lnTo>
                    <a:lnTo>
                      <a:pt x="60" y="264"/>
                    </a:lnTo>
                    <a:lnTo>
                      <a:pt x="70" y="274"/>
                    </a:lnTo>
                    <a:lnTo>
                      <a:pt x="82" y="282"/>
                    </a:lnTo>
                    <a:lnTo>
                      <a:pt x="94" y="290"/>
                    </a:lnTo>
                    <a:lnTo>
                      <a:pt x="106" y="296"/>
                    </a:lnTo>
                    <a:lnTo>
                      <a:pt x="120" y="300"/>
                    </a:lnTo>
                    <a:lnTo>
                      <a:pt x="132" y="304"/>
                    </a:lnTo>
                    <a:lnTo>
                      <a:pt x="148" y="306"/>
                    </a:lnTo>
                    <a:lnTo>
                      <a:pt x="162" y="308"/>
                    </a:lnTo>
                    <a:lnTo>
                      <a:pt x="162" y="308"/>
                    </a:lnTo>
                    <a:lnTo>
                      <a:pt x="176" y="306"/>
                    </a:lnTo>
                    <a:lnTo>
                      <a:pt x="192" y="304"/>
                    </a:lnTo>
                    <a:lnTo>
                      <a:pt x="204" y="300"/>
                    </a:lnTo>
                    <a:lnTo>
                      <a:pt x="218" y="296"/>
                    </a:lnTo>
                    <a:lnTo>
                      <a:pt x="230" y="290"/>
                    </a:lnTo>
                    <a:lnTo>
                      <a:pt x="242" y="282"/>
                    </a:lnTo>
                    <a:lnTo>
                      <a:pt x="254" y="274"/>
                    </a:lnTo>
                    <a:lnTo>
                      <a:pt x="264" y="264"/>
                    </a:lnTo>
                    <a:lnTo>
                      <a:pt x="274" y="254"/>
                    </a:lnTo>
                    <a:lnTo>
                      <a:pt x="282" y="244"/>
                    </a:lnTo>
                    <a:lnTo>
                      <a:pt x="290" y="232"/>
                    </a:lnTo>
                    <a:lnTo>
                      <a:pt x="296" y="218"/>
                    </a:lnTo>
                    <a:lnTo>
                      <a:pt x="300" y="206"/>
                    </a:lnTo>
                    <a:lnTo>
                      <a:pt x="304" y="192"/>
                    </a:lnTo>
                    <a:lnTo>
                      <a:pt x="306" y="178"/>
                    </a:lnTo>
                    <a:lnTo>
                      <a:pt x="306" y="162"/>
                    </a:lnTo>
                    <a:lnTo>
                      <a:pt x="306" y="162"/>
                    </a:lnTo>
                    <a:lnTo>
                      <a:pt x="306" y="148"/>
                    </a:lnTo>
                    <a:lnTo>
                      <a:pt x="304" y="134"/>
                    </a:lnTo>
                    <a:lnTo>
                      <a:pt x="300" y="120"/>
                    </a:lnTo>
                    <a:lnTo>
                      <a:pt x="296" y="106"/>
                    </a:lnTo>
                    <a:lnTo>
                      <a:pt x="290" y="94"/>
                    </a:lnTo>
                    <a:lnTo>
                      <a:pt x="282" y="82"/>
                    </a:lnTo>
                    <a:lnTo>
                      <a:pt x="274" y="70"/>
                    </a:lnTo>
                    <a:lnTo>
                      <a:pt x="264" y="60"/>
                    </a:lnTo>
                    <a:lnTo>
                      <a:pt x="254" y="50"/>
                    </a:lnTo>
                    <a:lnTo>
                      <a:pt x="242" y="42"/>
                    </a:lnTo>
                    <a:lnTo>
                      <a:pt x="230" y="36"/>
                    </a:lnTo>
                    <a:lnTo>
                      <a:pt x="218" y="30"/>
                    </a:lnTo>
                    <a:lnTo>
                      <a:pt x="204" y="24"/>
                    </a:lnTo>
                    <a:lnTo>
                      <a:pt x="192" y="20"/>
                    </a:lnTo>
                    <a:lnTo>
                      <a:pt x="176" y="18"/>
                    </a:lnTo>
                    <a:lnTo>
                      <a:pt x="162" y="18"/>
                    </a:lnTo>
                    <a:lnTo>
                      <a:pt x="16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209B551-2772-449A-8AAD-7629CD95E237}"/>
                </a:ext>
              </a:extLst>
            </p:cNvPr>
            <p:cNvGrpSpPr/>
            <p:nvPr/>
          </p:nvGrpSpPr>
          <p:grpSpPr>
            <a:xfrm>
              <a:off x="2959808" y="2877577"/>
              <a:ext cx="88456" cy="89003"/>
              <a:chOff x="3897819" y="2501724"/>
              <a:chExt cx="514350" cy="517525"/>
            </a:xfrm>
            <a:solidFill>
              <a:srgbClr val="FFFFFF"/>
            </a:solidFill>
          </p:grpSpPr>
          <p:sp>
            <p:nvSpPr>
              <p:cNvPr id="96" name="Freeform 10">
                <a:extLst>
                  <a:ext uri="{FF2B5EF4-FFF2-40B4-BE49-F238E27FC236}">
                    <a16:creationId xmlns:a16="http://schemas.microsoft.com/office/drawing/2014/main" id="{3FFE6EBA-3393-43A2-B5FA-156313961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74 w 86"/>
                  <a:gd name="T1" fmla="*/ 86 h 86"/>
                  <a:gd name="T2" fmla="*/ 0 w 86"/>
                  <a:gd name="T3" fmla="*/ 12 h 86"/>
                  <a:gd name="T4" fmla="*/ 12 w 86"/>
                  <a:gd name="T5" fmla="*/ 0 h 86"/>
                  <a:gd name="T6" fmla="*/ 86 w 86"/>
                  <a:gd name="T7" fmla="*/ 74 h 86"/>
                  <a:gd name="T8" fmla="*/ 74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4" y="86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86" y="74"/>
                    </a:ln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1">
                <a:extLst>
                  <a:ext uri="{FF2B5EF4-FFF2-40B4-BE49-F238E27FC236}">
                    <a16:creationId xmlns:a16="http://schemas.microsoft.com/office/drawing/2014/main" id="{A85017E3-9199-4B09-AB94-1D05AF284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12 w 86"/>
                  <a:gd name="T1" fmla="*/ 86 h 86"/>
                  <a:gd name="T2" fmla="*/ 0 w 86"/>
                  <a:gd name="T3" fmla="*/ 74 h 86"/>
                  <a:gd name="T4" fmla="*/ 74 w 86"/>
                  <a:gd name="T5" fmla="*/ 0 h 86"/>
                  <a:gd name="T6" fmla="*/ 86 w 86"/>
                  <a:gd name="T7" fmla="*/ 12 h 86"/>
                  <a:gd name="T8" fmla="*/ 1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12" y="86"/>
                    </a:moveTo>
                    <a:lnTo>
                      <a:pt x="0" y="74"/>
                    </a:lnTo>
                    <a:lnTo>
                      <a:pt x="74" y="0"/>
                    </a:lnTo>
                    <a:lnTo>
                      <a:pt x="86" y="12"/>
                    </a:ln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636274C2-CB97-4711-BB32-2E7A5DA132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7819" y="2501724"/>
                <a:ext cx="514350" cy="517525"/>
              </a:xfrm>
              <a:custGeom>
                <a:avLst/>
                <a:gdLst>
                  <a:gd name="T0" fmla="*/ 146 w 324"/>
                  <a:gd name="T1" fmla="*/ 324 h 326"/>
                  <a:gd name="T2" fmla="*/ 98 w 324"/>
                  <a:gd name="T3" fmla="*/ 312 h 326"/>
                  <a:gd name="T4" fmla="*/ 58 w 324"/>
                  <a:gd name="T5" fmla="*/ 288 h 326"/>
                  <a:gd name="T6" fmla="*/ 28 w 324"/>
                  <a:gd name="T7" fmla="*/ 254 h 326"/>
                  <a:gd name="T8" fmla="*/ 6 w 324"/>
                  <a:gd name="T9" fmla="*/ 210 h 326"/>
                  <a:gd name="T10" fmla="*/ 0 w 324"/>
                  <a:gd name="T11" fmla="*/ 162 h 326"/>
                  <a:gd name="T12" fmla="*/ 2 w 324"/>
                  <a:gd name="T13" fmla="*/ 130 h 326"/>
                  <a:gd name="T14" fmla="*/ 20 w 324"/>
                  <a:gd name="T15" fmla="*/ 86 h 326"/>
                  <a:gd name="T16" fmla="*/ 48 w 324"/>
                  <a:gd name="T17" fmla="*/ 48 h 326"/>
                  <a:gd name="T18" fmla="*/ 84 w 324"/>
                  <a:gd name="T19" fmla="*/ 20 h 326"/>
                  <a:gd name="T20" fmla="*/ 130 w 324"/>
                  <a:gd name="T21" fmla="*/ 4 h 326"/>
                  <a:gd name="T22" fmla="*/ 162 w 324"/>
                  <a:gd name="T23" fmla="*/ 0 h 326"/>
                  <a:gd name="T24" fmla="*/ 210 w 324"/>
                  <a:gd name="T25" fmla="*/ 8 h 326"/>
                  <a:gd name="T26" fmla="*/ 252 w 324"/>
                  <a:gd name="T27" fmla="*/ 28 h 326"/>
                  <a:gd name="T28" fmla="*/ 288 w 324"/>
                  <a:gd name="T29" fmla="*/ 60 h 326"/>
                  <a:gd name="T30" fmla="*/ 312 w 324"/>
                  <a:gd name="T31" fmla="*/ 100 h 326"/>
                  <a:gd name="T32" fmla="*/ 324 w 324"/>
                  <a:gd name="T33" fmla="*/ 146 h 326"/>
                  <a:gd name="T34" fmla="*/ 324 w 324"/>
                  <a:gd name="T35" fmla="*/ 180 h 326"/>
                  <a:gd name="T36" fmla="*/ 312 w 324"/>
                  <a:gd name="T37" fmla="*/ 226 h 326"/>
                  <a:gd name="T38" fmla="*/ 288 w 324"/>
                  <a:gd name="T39" fmla="*/ 266 h 326"/>
                  <a:gd name="T40" fmla="*/ 252 w 324"/>
                  <a:gd name="T41" fmla="*/ 298 h 326"/>
                  <a:gd name="T42" fmla="*/ 210 w 324"/>
                  <a:gd name="T43" fmla="*/ 318 h 326"/>
                  <a:gd name="T44" fmla="*/ 162 w 324"/>
                  <a:gd name="T45" fmla="*/ 326 h 326"/>
                  <a:gd name="T46" fmla="*/ 162 w 324"/>
                  <a:gd name="T47" fmla="*/ 18 h 326"/>
                  <a:gd name="T48" fmla="*/ 120 w 324"/>
                  <a:gd name="T49" fmla="*/ 24 h 326"/>
                  <a:gd name="T50" fmla="*/ 82 w 324"/>
                  <a:gd name="T51" fmla="*/ 42 h 326"/>
                  <a:gd name="T52" fmla="*/ 50 w 324"/>
                  <a:gd name="T53" fmla="*/ 70 h 326"/>
                  <a:gd name="T54" fmla="*/ 28 w 324"/>
                  <a:gd name="T55" fmla="*/ 106 h 326"/>
                  <a:gd name="T56" fmla="*/ 18 w 324"/>
                  <a:gd name="T57" fmla="*/ 148 h 326"/>
                  <a:gd name="T58" fmla="*/ 18 w 324"/>
                  <a:gd name="T59" fmla="*/ 178 h 326"/>
                  <a:gd name="T60" fmla="*/ 28 w 324"/>
                  <a:gd name="T61" fmla="*/ 218 h 326"/>
                  <a:gd name="T62" fmla="*/ 50 w 324"/>
                  <a:gd name="T63" fmla="*/ 254 h 326"/>
                  <a:gd name="T64" fmla="*/ 82 w 324"/>
                  <a:gd name="T65" fmla="*/ 282 h 326"/>
                  <a:gd name="T66" fmla="*/ 120 w 324"/>
                  <a:gd name="T67" fmla="*/ 300 h 326"/>
                  <a:gd name="T68" fmla="*/ 162 w 324"/>
                  <a:gd name="T69" fmla="*/ 308 h 326"/>
                  <a:gd name="T70" fmla="*/ 192 w 324"/>
                  <a:gd name="T71" fmla="*/ 304 h 326"/>
                  <a:gd name="T72" fmla="*/ 230 w 324"/>
                  <a:gd name="T73" fmla="*/ 290 h 326"/>
                  <a:gd name="T74" fmla="*/ 264 w 324"/>
                  <a:gd name="T75" fmla="*/ 264 h 326"/>
                  <a:gd name="T76" fmla="*/ 290 w 324"/>
                  <a:gd name="T77" fmla="*/ 232 h 326"/>
                  <a:gd name="T78" fmla="*/ 304 w 324"/>
                  <a:gd name="T79" fmla="*/ 192 h 326"/>
                  <a:gd name="T80" fmla="*/ 306 w 324"/>
                  <a:gd name="T81" fmla="*/ 162 h 326"/>
                  <a:gd name="T82" fmla="*/ 300 w 324"/>
                  <a:gd name="T83" fmla="*/ 120 h 326"/>
                  <a:gd name="T84" fmla="*/ 282 w 324"/>
                  <a:gd name="T85" fmla="*/ 82 h 326"/>
                  <a:gd name="T86" fmla="*/ 254 w 324"/>
                  <a:gd name="T87" fmla="*/ 50 h 326"/>
                  <a:gd name="T88" fmla="*/ 218 w 324"/>
                  <a:gd name="T89" fmla="*/ 30 h 326"/>
                  <a:gd name="T90" fmla="*/ 176 w 324"/>
                  <a:gd name="T91" fmla="*/ 1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4" h="326">
                    <a:moveTo>
                      <a:pt x="162" y="326"/>
                    </a:moveTo>
                    <a:lnTo>
                      <a:pt x="162" y="326"/>
                    </a:lnTo>
                    <a:lnTo>
                      <a:pt x="146" y="324"/>
                    </a:lnTo>
                    <a:lnTo>
                      <a:pt x="130" y="322"/>
                    </a:lnTo>
                    <a:lnTo>
                      <a:pt x="114" y="318"/>
                    </a:lnTo>
                    <a:lnTo>
                      <a:pt x="98" y="312"/>
                    </a:lnTo>
                    <a:lnTo>
                      <a:pt x="84" y="306"/>
                    </a:lnTo>
                    <a:lnTo>
                      <a:pt x="72" y="298"/>
                    </a:lnTo>
                    <a:lnTo>
                      <a:pt x="58" y="288"/>
                    </a:lnTo>
                    <a:lnTo>
                      <a:pt x="48" y="278"/>
                    </a:lnTo>
                    <a:lnTo>
                      <a:pt x="36" y="266"/>
                    </a:lnTo>
                    <a:lnTo>
                      <a:pt x="28" y="254"/>
                    </a:lnTo>
                    <a:lnTo>
                      <a:pt x="20" y="240"/>
                    </a:lnTo>
                    <a:lnTo>
                      <a:pt x="12" y="226"/>
                    </a:lnTo>
                    <a:lnTo>
                      <a:pt x="6" y="210"/>
                    </a:lnTo>
                    <a:lnTo>
                      <a:pt x="2" y="196"/>
                    </a:lnTo>
                    <a:lnTo>
                      <a:pt x="0" y="180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46"/>
                    </a:lnTo>
                    <a:lnTo>
                      <a:pt x="2" y="130"/>
                    </a:lnTo>
                    <a:lnTo>
                      <a:pt x="6" y="114"/>
                    </a:lnTo>
                    <a:lnTo>
                      <a:pt x="12" y="100"/>
                    </a:lnTo>
                    <a:lnTo>
                      <a:pt x="20" y="86"/>
                    </a:lnTo>
                    <a:lnTo>
                      <a:pt x="28" y="72"/>
                    </a:lnTo>
                    <a:lnTo>
                      <a:pt x="36" y="60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72" y="28"/>
                    </a:lnTo>
                    <a:lnTo>
                      <a:pt x="84" y="20"/>
                    </a:lnTo>
                    <a:lnTo>
                      <a:pt x="98" y="12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78" y="0"/>
                    </a:lnTo>
                    <a:lnTo>
                      <a:pt x="194" y="4"/>
                    </a:lnTo>
                    <a:lnTo>
                      <a:pt x="210" y="8"/>
                    </a:lnTo>
                    <a:lnTo>
                      <a:pt x="226" y="12"/>
                    </a:lnTo>
                    <a:lnTo>
                      <a:pt x="240" y="20"/>
                    </a:lnTo>
                    <a:lnTo>
                      <a:pt x="252" y="28"/>
                    </a:lnTo>
                    <a:lnTo>
                      <a:pt x="266" y="38"/>
                    </a:lnTo>
                    <a:lnTo>
                      <a:pt x="276" y="48"/>
                    </a:lnTo>
                    <a:lnTo>
                      <a:pt x="288" y="60"/>
                    </a:lnTo>
                    <a:lnTo>
                      <a:pt x="296" y="72"/>
                    </a:lnTo>
                    <a:lnTo>
                      <a:pt x="304" y="86"/>
                    </a:lnTo>
                    <a:lnTo>
                      <a:pt x="312" y="100"/>
                    </a:lnTo>
                    <a:lnTo>
                      <a:pt x="318" y="114"/>
                    </a:lnTo>
                    <a:lnTo>
                      <a:pt x="322" y="130"/>
                    </a:lnTo>
                    <a:lnTo>
                      <a:pt x="324" y="146"/>
                    </a:lnTo>
                    <a:lnTo>
                      <a:pt x="324" y="162"/>
                    </a:lnTo>
                    <a:lnTo>
                      <a:pt x="324" y="162"/>
                    </a:lnTo>
                    <a:lnTo>
                      <a:pt x="324" y="180"/>
                    </a:lnTo>
                    <a:lnTo>
                      <a:pt x="322" y="196"/>
                    </a:lnTo>
                    <a:lnTo>
                      <a:pt x="318" y="210"/>
                    </a:lnTo>
                    <a:lnTo>
                      <a:pt x="312" y="226"/>
                    </a:lnTo>
                    <a:lnTo>
                      <a:pt x="304" y="240"/>
                    </a:lnTo>
                    <a:lnTo>
                      <a:pt x="296" y="254"/>
                    </a:lnTo>
                    <a:lnTo>
                      <a:pt x="288" y="266"/>
                    </a:lnTo>
                    <a:lnTo>
                      <a:pt x="276" y="278"/>
                    </a:lnTo>
                    <a:lnTo>
                      <a:pt x="266" y="288"/>
                    </a:lnTo>
                    <a:lnTo>
                      <a:pt x="252" y="298"/>
                    </a:lnTo>
                    <a:lnTo>
                      <a:pt x="240" y="306"/>
                    </a:lnTo>
                    <a:lnTo>
                      <a:pt x="226" y="312"/>
                    </a:lnTo>
                    <a:lnTo>
                      <a:pt x="210" y="318"/>
                    </a:lnTo>
                    <a:lnTo>
                      <a:pt x="194" y="322"/>
                    </a:lnTo>
                    <a:lnTo>
                      <a:pt x="178" y="324"/>
                    </a:lnTo>
                    <a:lnTo>
                      <a:pt x="162" y="326"/>
                    </a:lnTo>
                    <a:lnTo>
                      <a:pt x="162" y="326"/>
                    </a:lnTo>
                    <a:close/>
                    <a:moveTo>
                      <a:pt x="162" y="18"/>
                    </a:moveTo>
                    <a:lnTo>
                      <a:pt x="162" y="18"/>
                    </a:lnTo>
                    <a:lnTo>
                      <a:pt x="148" y="18"/>
                    </a:lnTo>
                    <a:lnTo>
                      <a:pt x="132" y="20"/>
                    </a:lnTo>
                    <a:lnTo>
                      <a:pt x="120" y="24"/>
                    </a:lnTo>
                    <a:lnTo>
                      <a:pt x="106" y="30"/>
                    </a:lnTo>
                    <a:lnTo>
                      <a:pt x="94" y="36"/>
                    </a:lnTo>
                    <a:lnTo>
                      <a:pt x="82" y="42"/>
                    </a:lnTo>
                    <a:lnTo>
                      <a:pt x="70" y="50"/>
                    </a:lnTo>
                    <a:lnTo>
                      <a:pt x="60" y="60"/>
                    </a:lnTo>
                    <a:lnTo>
                      <a:pt x="50" y="70"/>
                    </a:lnTo>
                    <a:lnTo>
                      <a:pt x="42" y="82"/>
                    </a:lnTo>
                    <a:lnTo>
                      <a:pt x="34" y="94"/>
                    </a:lnTo>
                    <a:lnTo>
                      <a:pt x="28" y="106"/>
                    </a:lnTo>
                    <a:lnTo>
                      <a:pt x="24" y="120"/>
                    </a:lnTo>
                    <a:lnTo>
                      <a:pt x="20" y="134"/>
                    </a:lnTo>
                    <a:lnTo>
                      <a:pt x="18" y="148"/>
                    </a:lnTo>
                    <a:lnTo>
                      <a:pt x="18" y="162"/>
                    </a:lnTo>
                    <a:lnTo>
                      <a:pt x="18" y="162"/>
                    </a:lnTo>
                    <a:lnTo>
                      <a:pt x="18" y="178"/>
                    </a:lnTo>
                    <a:lnTo>
                      <a:pt x="20" y="192"/>
                    </a:lnTo>
                    <a:lnTo>
                      <a:pt x="24" y="206"/>
                    </a:lnTo>
                    <a:lnTo>
                      <a:pt x="28" y="218"/>
                    </a:lnTo>
                    <a:lnTo>
                      <a:pt x="34" y="232"/>
                    </a:lnTo>
                    <a:lnTo>
                      <a:pt x="42" y="244"/>
                    </a:lnTo>
                    <a:lnTo>
                      <a:pt x="50" y="254"/>
                    </a:lnTo>
                    <a:lnTo>
                      <a:pt x="60" y="264"/>
                    </a:lnTo>
                    <a:lnTo>
                      <a:pt x="70" y="274"/>
                    </a:lnTo>
                    <a:lnTo>
                      <a:pt x="82" y="282"/>
                    </a:lnTo>
                    <a:lnTo>
                      <a:pt x="94" y="290"/>
                    </a:lnTo>
                    <a:lnTo>
                      <a:pt x="106" y="296"/>
                    </a:lnTo>
                    <a:lnTo>
                      <a:pt x="120" y="300"/>
                    </a:lnTo>
                    <a:lnTo>
                      <a:pt x="132" y="304"/>
                    </a:lnTo>
                    <a:lnTo>
                      <a:pt x="148" y="306"/>
                    </a:lnTo>
                    <a:lnTo>
                      <a:pt x="162" y="308"/>
                    </a:lnTo>
                    <a:lnTo>
                      <a:pt x="162" y="308"/>
                    </a:lnTo>
                    <a:lnTo>
                      <a:pt x="176" y="306"/>
                    </a:lnTo>
                    <a:lnTo>
                      <a:pt x="192" y="304"/>
                    </a:lnTo>
                    <a:lnTo>
                      <a:pt x="204" y="300"/>
                    </a:lnTo>
                    <a:lnTo>
                      <a:pt x="218" y="296"/>
                    </a:lnTo>
                    <a:lnTo>
                      <a:pt x="230" y="290"/>
                    </a:lnTo>
                    <a:lnTo>
                      <a:pt x="242" y="282"/>
                    </a:lnTo>
                    <a:lnTo>
                      <a:pt x="254" y="274"/>
                    </a:lnTo>
                    <a:lnTo>
                      <a:pt x="264" y="264"/>
                    </a:lnTo>
                    <a:lnTo>
                      <a:pt x="274" y="254"/>
                    </a:lnTo>
                    <a:lnTo>
                      <a:pt x="282" y="244"/>
                    </a:lnTo>
                    <a:lnTo>
                      <a:pt x="290" y="232"/>
                    </a:lnTo>
                    <a:lnTo>
                      <a:pt x="296" y="218"/>
                    </a:lnTo>
                    <a:lnTo>
                      <a:pt x="300" y="206"/>
                    </a:lnTo>
                    <a:lnTo>
                      <a:pt x="304" y="192"/>
                    </a:lnTo>
                    <a:lnTo>
                      <a:pt x="306" y="178"/>
                    </a:lnTo>
                    <a:lnTo>
                      <a:pt x="306" y="162"/>
                    </a:lnTo>
                    <a:lnTo>
                      <a:pt x="306" y="162"/>
                    </a:lnTo>
                    <a:lnTo>
                      <a:pt x="306" y="148"/>
                    </a:lnTo>
                    <a:lnTo>
                      <a:pt x="304" y="134"/>
                    </a:lnTo>
                    <a:lnTo>
                      <a:pt x="300" y="120"/>
                    </a:lnTo>
                    <a:lnTo>
                      <a:pt x="296" y="106"/>
                    </a:lnTo>
                    <a:lnTo>
                      <a:pt x="290" y="94"/>
                    </a:lnTo>
                    <a:lnTo>
                      <a:pt x="282" y="82"/>
                    </a:lnTo>
                    <a:lnTo>
                      <a:pt x="274" y="70"/>
                    </a:lnTo>
                    <a:lnTo>
                      <a:pt x="264" y="60"/>
                    </a:lnTo>
                    <a:lnTo>
                      <a:pt x="254" y="50"/>
                    </a:lnTo>
                    <a:lnTo>
                      <a:pt x="242" y="42"/>
                    </a:lnTo>
                    <a:lnTo>
                      <a:pt x="230" y="36"/>
                    </a:lnTo>
                    <a:lnTo>
                      <a:pt x="218" y="30"/>
                    </a:lnTo>
                    <a:lnTo>
                      <a:pt x="204" y="24"/>
                    </a:lnTo>
                    <a:lnTo>
                      <a:pt x="192" y="20"/>
                    </a:lnTo>
                    <a:lnTo>
                      <a:pt x="176" y="18"/>
                    </a:lnTo>
                    <a:lnTo>
                      <a:pt x="162" y="18"/>
                    </a:lnTo>
                    <a:lnTo>
                      <a:pt x="16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5733C86-7B8D-4390-9668-BD590B5F8275}"/>
                </a:ext>
              </a:extLst>
            </p:cNvPr>
            <p:cNvGrpSpPr/>
            <p:nvPr/>
          </p:nvGrpSpPr>
          <p:grpSpPr>
            <a:xfrm>
              <a:off x="2959808" y="3000484"/>
              <a:ext cx="88456" cy="89003"/>
              <a:chOff x="3897819" y="2501724"/>
              <a:chExt cx="514350" cy="517525"/>
            </a:xfrm>
            <a:solidFill>
              <a:srgbClr val="FFFFFF"/>
            </a:solidFill>
          </p:grpSpPr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CD0FEEE-A3ED-4678-BAEB-64305C675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74 w 86"/>
                  <a:gd name="T1" fmla="*/ 86 h 86"/>
                  <a:gd name="T2" fmla="*/ 0 w 86"/>
                  <a:gd name="T3" fmla="*/ 12 h 86"/>
                  <a:gd name="T4" fmla="*/ 12 w 86"/>
                  <a:gd name="T5" fmla="*/ 0 h 86"/>
                  <a:gd name="T6" fmla="*/ 86 w 86"/>
                  <a:gd name="T7" fmla="*/ 74 h 86"/>
                  <a:gd name="T8" fmla="*/ 74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4" y="86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86" y="74"/>
                    </a:lnTo>
                    <a:lnTo>
                      <a:pt x="74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39666C3-8896-469C-BA43-77F076DB6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916" y="2650408"/>
                <a:ext cx="220157" cy="220157"/>
              </a:xfrm>
              <a:custGeom>
                <a:avLst/>
                <a:gdLst>
                  <a:gd name="T0" fmla="*/ 12 w 86"/>
                  <a:gd name="T1" fmla="*/ 86 h 86"/>
                  <a:gd name="T2" fmla="*/ 0 w 86"/>
                  <a:gd name="T3" fmla="*/ 74 h 86"/>
                  <a:gd name="T4" fmla="*/ 74 w 86"/>
                  <a:gd name="T5" fmla="*/ 0 h 86"/>
                  <a:gd name="T6" fmla="*/ 86 w 86"/>
                  <a:gd name="T7" fmla="*/ 12 h 86"/>
                  <a:gd name="T8" fmla="*/ 1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12" y="86"/>
                    </a:moveTo>
                    <a:lnTo>
                      <a:pt x="0" y="74"/>
                    </a:lnTo>
                    <a:lnTo>
                      <a:pt x="74" y="0"/>
                    </a:lnTo>
                    <a:lnTo>
                      <a:pt x="86" y="12"/>
                    </a:ln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7">
                <a:extLst>
                  <a:ext uri="{FF2B5EF4-FFF2-40B4-BE49-F238E27FC236}">
                    <a16:creationId xmlns:a16="http://schemas.microsoft.com/office/drawing/2014/main" id="{B8D6D48B-7E6E-40E7-925D-BD4B6BC4D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97819" y="2501724"/>
                <a:ext cx="514350" cy="517525"/>
              </a:xfrm>
              <a:custGeom>
                <a:avLst/>
                <a:gdLst>
                  <a:gd name="T0" fmla="*/ 146 w 324"/>
                  <a:gd name="T1" fmla="*/ 324 h 326"/>
                  <a:gd name="T2" fmla="*/ 98 w 324"/>
                  <a:gd name="T3" fmla="*/ 312 h 326"/>
                  <a:gd name="T4" fmla="*/ 58 w 324"/>
                  <a:gd name="T5" fmla="*/ 288 h 326"/>
                  <a:gd name="T6" fmla="*/ 28 w 324"/>
                  <a:gd name="T7" fmla="*/ 254 h 326"/>
                  <a:gd name="T8" fmla="*/ 6 w 324"/>
                  <a:gd name="T9" fmla="*/ 210 h 326"/>
                  <a:gd name="T10" fmla="*/ 0 w 324"/>
                  <a:gd name="T11" fmla="*/ 162 h 326"/>
                  <a:gd name="T12" fmla="*/ 2 w 324"/>
                  <a:gd name="T13" fmla="*/ 130 h 326"/>
                  <a:gd name="T14" fmla="*/ 20 w 324"/>
                  <a:gd name="T15" fmla="*/ 86 h 326"/>
                  <a:gd name="T16" fmla="*/ 48 w 324"/>
                  <a:gd name="T17" fmla="*/ 48 h 326"/>
                  <a:gd name="T18" fmla="*/ 84 w 324"/>
                  <a:gd name="T19" fmla="*/ 20 h 326"/>
                  <a:gd name="T20" fmla="*/ 130 w 324"/>
                  <a:gd name="T21" fmla="*/ 4 h 326"/>
                  <a:gd name="T22" fmla="*/ 162 w 324"/>
                  <a:gd name="T23" fmla="*/ 0 h 326"/>
                  <a:gd name="T24" fmla="*/ 210 w 324"/>
                  <a:gd name="T25" fmla="*/ 8 h 326"/>
                  <a:gd name="T26" fmla="*/ 252 w 324"/>
                  <a:gd name="T27" fmla="*/ 28 h 326"/>
                  <a:gd name="T28" fmla="*/ 288 w 324"/>
                  <a:gd name="T29" fmla="*/ 60 h 326"/>
                  <a:gd name="T30" fmla="*/ 312 w 324"/>
                  <a:gd name="T31" fmla="*/ 100 h 326"/>
                  <a:gd name="T32" fmla="*/ 324 w 324"/>
                  <a:gd name="T33" fmla="*/ 146 h 326"/>
                  <a:gd name="T34" fmla="*/ 324 w 324"/>
                  <a:gd name="T35" fmla="*/ 180 h 326"/>
                  <a:gd name="T36" fmla="*/ 312 w 324"/>
                  <a:gd name="T37" fmla="*/ 226 h 326"/>
                  <a:gd name="T38" fmla="*/ 288 w 324"/>
                  <a:gd name="T39" fmla="*/ 266 h 326"/>
                  <a:gd name="T40" fmla="*/ 252 w 324"/>
                  <a:gd name="T41" fmla="*/ 298 h 326"/>
                  <a:gd name="T42" fmla="*/ 210 w 324"/>
                  <a:gd name="T43" fmla="*/ 318 h 326"/>
                  <a:gd name="T44" fmla="*/ 162 w 324"/>
                  <a:gd name="T45" fmla="*/ 326 h 326"/>
                  <a:gd name="T46" fmla="*/ 162 w 324"/>
                  <a:gd name="T47" fmla="*/ 18 h 326"/>
                  <a:gd name="T48" fmla="*/ 120 w 324"/>
                  <a:gd name="T49" fmla="*/ 24 h 326"/>
                  <a:gd name="T50" fmla="*/ 82 w 324"/>
                  <a:gd name="T51" fmla="*/ 42 h 326"/>
                  <a:gd name="T52" fmla="*/ 50 w 324"/>
                  <a:gd name="T53" fmla="*/ 70 h 326"/>
                  <a:gd name="T54" fmla="*/ 28 w 324"/>
                  <a:gd name="T55" fmla="*/ 106 h 326"/>
                  <a:gd name="T56" fmla="*/ 18 w 324"/>
                  <a:gd name="T57" fmla="*/ 148 h 326"/>
                  <a:gd name="T58" fmla="*/ 18 w 324"/>
                  <a:gd name="T59" fmla="*/ 178 h 326"/>
                  <a:gd name="T60" fmla="*/ 28 w 324"/>
                  <a:gd name="T61" fmla="*/ 218 h 326"/>
                  <a:gd name="T62" fmla="*/ 50 w 324"/>
                  <a:gd name="T63" fmla="*/ 254 h 326"/>
                  <a:gd name="T64" fmla="*/ 82 w 324"/>
                  <a:gd name="T65" fmla="*/ 282 h 326"/>
                  <a:gd name="T66" fmla="*/ 120 w 324"/>
                  <a:gd name="T67" fmla="*/ 300 h 326"/>
                  <a:gd name="T68" fmla="*/ 162 w 324"/>
                  <a:gd name="T69" fmla="*/ 308 h 326"/>
                  <a:gd name="T70" fmla="*/ 192 w 324"/>
                  <a:gd name="T71" fmla="*/ 304 h 326"/>
                  <a:gd name="T72" fmla="*/ 230 w 324"/>
                  <a:gd name="T73" fmla="*/ 290 h 326"/>
                  <a:gd name="T74" fmla="*/ 264 w 324"/>
                  <a:gd name="T75" fmla="*/ 264 h 326"/>
                  <a:gd name="T76" fmla="*/ 290 w 324"/>
                  <a:gd name="T77" fmla="*/ 232 h 326"/>
                  <a:gd name="T78" fmla="*/ 304 w 324"/>
                  <a:gd name="T79" fmla="*/ 192 h 326"/>
                  <a:gd name="T80" fmla="*/ 306 w 324"/>
                  <a:gd name="T81" fmla="*/ 162 h 326"/>
                  <a:gd name="T82" fmla="*/ 300 w 324"/>
                  <a:gd name="T83" fmla="*/ 120 h 326"/>
                  <a:gd name="T84" fmla="*/ 282 w 324"/>
                  <a:gd name="T85" fmla="*/ 82 h 326"/>
                  <a:gd name="T86" fmla="*/ 254 w 324"/>
                  <a:gd name="T87" fmla="*/ 50 h 326"/>
                  <a:gd name="T88" fmla="*/ 218 w 324"/>
                  <a:gd name="T89" fmla="*/ 30 h 326"/>
                  <a:gd name="T90" fmla="*/ 176 w 324"/>
                  <a:gd name="T91" fmla="*/ 1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4" h="326">
                    <a:moveTo>
                      <a:pt x="162" y="326"/>
                    </a:moveTo>
                    <a:lnTo>
                      <a:pt x="162" y="326"/>
                    </a:lnTo>
                    <a:lnTo>
                      <a:pt x="146" y="324"/>
                    </a:lnTo>
                    <a:lnTo>
                      <a:pt x="130" y="322"/>
                    </a:lnTo>
                    <a:lnTo>
                      <a:pt x="114" y="318"/>
                    </a:lnTo>
                    <a:lnTo>
                      <a:pt x="98" y="312"/>
                    </a:lnTo>
                    <a:lnTo>
                      <a:pt x="84" y="306"/>
                    </a:lnTo>
                    <a:lnTo>
                      <a:pt x="72" y="298"/>
                    </a:lnTo>
                    <a:lnTo>
                      <a:pt x="58" y="288"/>
                    </a:lnTo>
                    <a:lnTo>
                      <a:pt x="48" y="278"/>
                    </a:lnTo>
                    <a:lnTo>
                      <a:pt x="36" y="266"/>
                    </a:lnTo>
                    <a:lnTo>
                      <a:pt x="28" y="254"/>
                    </a:lnTo>
                    <a:lnTo>
                      <a:pt x="20" y="240"/>
                    </a:lnTo>
                    <a:lnTo>
                      <a:pt x="12" y="226"/>
                    </a:lnTo>
                    <a:lnTo>
                      <a:pt x="6" y="210"/>
                    </a:lnTo>
                    <a:lnTo>
                      <a:pt x="2" y="196"/>
                    </a:lnTo>
                    <a:lnTo>
                      <a:pt x="0" y="180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46"/>
                    </a:lnTo>
                    <a:lnTo>
                      <a:pt x="2" y="130"/>
                    </a:lnTo>
                    <a:lnTo>
                      <a:pt x="6" y="114"/>
                    </a:lnTo>
                    <a:lnTo>
                      <a:pt x="12" y="100"/>
                    </a:lnTo>
                    <a:lnTo>
                      <a:pt x="20" y="86"/>
                    </a:lnTo>
                    <a:lnTo>
                      <a:pt x="28" y="72"/>
                    </a:lnTo>
                    <a:lnTo>
                      <a:pt x="36" y="60"/>
                    </a:lnTo>
                    <a:lnTo>
                      <a:pt x="48" y="48"/>
                    </a:lnTo>
                    <a:lnTo>
                      <a:pt x="58" y="38"/>
                    </a:lnTo>
                    <a:lnTo>
                      <a:pt x="72" y="28"/>
                    </a:lnTo>
                    <a:lnTo>
                      <a:pt x="84" y="20"/>
                    </a:lnTo>
                    <a:lnTo>
                      <a:pt x="98" y="12"/>
                    </a:lnTo>
                    <a:lnTo>
                      <a:pt x="114" y="8"/>
                    </a:lnTo>
                    <a:lnTo>
                      <a:pt x="130" y="4"/>
                    </a:lnTo>
                    <a:lnTo>
                      <a:pt x="146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78" y="0"/>
                    </a:lnTo>
                    <a:lnTo>
                      <a:pt x="194" y="4"/>
                    </a:lnTo>
                    <a:lnTo>
                      <a:pt x="210" y="8"/>
                    </a:lnTo>
                    <a:lnTo>
                      <a:pt x="226" y="12"/>
                    </a:lnTo>
                    <a:lnTo>
                      <a:pt x="240" y="20"/>
                    </a:lnTo>
                    <a:lnTo>
                      <a:pt x="252" y="28"/>
                    </a:lnTo>
                    <a:lnTo>
                      <a:pt x="266" y="38"/>
                    </a:lnTo>
                    <a:lnTo>
                      <a:pt x="276" y="48"/>
                    </a:lnTo>
                    <a:lnTo>
                      <a:pt x="288" y="60"/>
                    </a:lnTo>
                    <a:lnTo>
                      <a:pt x="296" y="72"/>
                    </a:lnTo>
                    <a:lnTo>
                      <a:pt x="304" y="86"/>
                    </a:lnTo>
                    <a:lnTo>
                      <a:pt x="312" y="100"/>
                    </a:lnTo>
                    <a:lnTo>
                      <a:pt x="318" y="114"/>
                    </a:lnTo>
                    <a:lnTo>
                      <a:pt x="322" y="130"/>
                    </a:lnTo>
                    <a:lnTo>
                      <a:pt x="324" y="146"/>
                    </a:lnTo>
                    <a:lnTo>
                      <a:pt x="324" y="162"/>
                    </a:lnTo>
                    <a:lnTo>
                      <a:pt x="324" y="162"/>
                    </a:lnTo>
                    <a:lnTo>
                      <a:pt x="324" y="180"/>
                    </a:lnTo>
                    <a:lnTo>
                      <a:pt x="322" y="196"/>
                    </a:lnTo>
                    <a:lnTo>
                      <a:pt x="318" y="210"/>
                    </a:lnTo>
                    <a:lnTo>
                      <a:pt x="312" y="226"/>
                    </a:lnTo>
                    <a:lnTo>
                      <a:pt x="304" y="240"/>
                    </a:lnTo>
                    <a:lnTo>
                      <a:pt x="296" y="254"/>
                    </a:lnTo>
                    <a:lnTo>
                      <a:pt x="288" y="266"/>
                    </a:lnTo>
                    <a:lnTo>
                      <a:pt x="276" y="278"/>
                    </a:lnTo>
                    <a:lnTo>
                      <a:pt x="266" y="288"/>
                    </a:lnTo>
                    <a:lnTo>
                      <a:pt x="252" y="298"/>
                    </a:lnTo>
                    <a:lnTo>
                      <a:pt x="240" y="306"/>
                    </a:lnTo>
                    <a:lnTo>
                      <a:pt x="226" y="312"/>
                    </a:lnTo>
                    <a:lnTo>
                      <a:pt x="210" y="318"/>
                    </a:lnTo>
                    <a:lnTo>
                      <a:pt x="194" y="322"/>
                    </a:lnTo>
                    <a:lnTo>
                      <a:pt x="178" y="324"/>
                    </a:lnTo>
                    <a:lnTo>
                      <a:pt x="162" y="326"/>
                    </a:lnTo>
                    <a:lnTo>
                      <a:pt x="162" y="326"/>
                    </a:lnTo>
                    <a:close/>
                    <a:moveTo>
                      <a:pt x="162" y="18"/>
                    </a:moveTo>
                    <a:lnTo>
                      <a:pt x="162" y="18"/>
                    </a:lnTo>
                    <a:lnTo>
                      <a:pt x="148" y="18"/>
                    </a:lnTo>
                    <a:lnTo>
                      <a:pt x="132" y="20"/>
                    </a:lnTo>
                    <a:lnTo>
                      <a:pt x="120" y="24"/>
                    </a:lnTo>
                    <a:lnTo>
                      <a:pt x="106" y="30"/>
                    </a:lnTo>
                    <a:lnTo>
                      <a:pt x="94" y="36"/>
                    </a:lnTo>
                    <a:lnTo>
                      <a:pt x="82" y="42"/>
                    </a:lnTo>
                    <a:lnTo>
                      <a:pt x="70" y="50"/>
                    </a:lnTo>
                    <a:lnTo>
                      <a:pt x="60" y="60"/>
                    </a:lnTo>
                    <a:lnTo>
                      <a:pt x="50" y="70"/>
                    </a:lnTo>
                    <a:lnTo>
                      <a:pt x="42" y="82"/>
                    </a:lnTo>
                    <a:lnTo>
                      <a:pt x="34" y="94"/>
                    </a:lnTo>
                    <a:lnTo>
                      <a:pt x="28" y="106"/>
                    </a:lnTo>
                    <a:lnTo>
                      <a:pt x="24" y="120"/>
                    </a:lnTo>
                    <a:lnTo>
                      <a:pt x="20" y="134"/>
                    </a:lnTo>
                    <a:lnTo>
                      <a:pt x="18" y="148"/>
                    </a:lnTo>
                    <a:lnTo>
                      <a:pt x="18" y="162"/>
                    </a:lnTo>
                    <a:lnTo>
                      <a:pt x="18" y="162"/>
                    </a:lnTo>
                    <a:lnTo>
                      <a:pt x="18" y="178"/>
                    </a:lnTo>
                    <a:lnTo>
                      <a:pt x="20" y="192"/>
                    </a:lnTo>
                    <a:lnTo>
                      <a:pt x="24" y="206"/>
                    </a:lnTo>
                    <a:lnTo>
                      <a:pt x="28" y="218"/>
                    </a:lnTo>
                    <a:lnTo>
                      <a:pt x="34" y="232"/>
                    </a:lnTo>
                    <a:lnTo>
                      <a:pt x="42" y="244"/>
                    </a:lnTo>
                    <a:lnTo>
                      <a:pt x="50" y="254"/>
                    </a:lnTo>
                    <a:lnTo>
                      <a:pt x="60" y="264"/>
                    </a:lnTo>
                    <a:lnTo>
                      <a:pt x="70" y="274"/>
                    </a:lnTo>
                    <a:lnTo>
                      <a:pt x="82" y="282"/>
                    </a:lnTo>
                    <a:lnTo>
                      <a:pt x="94" y="290"/>
                    </a:lnTo>
                    <a:lnTo>
                      <a:pt x="106" y="296"/>
                    </a:lnTo>
                    <a:lnTo>
                      <a:pt x="120" y="300"/>
                    </a:lnTo>
                    <a:lnTo>
                      <a:pt x="132" y="304"/>
                    </a:lnTo>
                    <a:lnTo>
                      <a:pt x="148" y="306"/>
                    </a:lnTo>
                    <a:lnTo>
                      <a:pt x="162" y="308"/>
                    </a:lnTo>
                    <a:lnTo>
                      <a:pt x="162" y="308"/>
                    </a:lnTo>
                    <a:lnTo>
                      <a:pt x="176" y="306"/>
                    </a:lnTo>
                    <a:lnTo>
                      <a:pt x="192" y="304"/>
                    </a:lnTo>
                    <a:lnTo>
                      <a:pt x="204" y="300"/>
                    </a:lnTo>
                    <a:lnTo>
                      <a:pt x="218" y="296"/>
                    </a:lnTo>
                    <a:lnTo>
                      <a:pt x="230" y="290"/>
                    </a:lnTo>
                    <a:lnTo>
                      <a:pt x="242" y="282"/>
                    </a:lnTo>
                    <a:lnTo>
                      <a:pt x="254" y="274"/>
                    </a:lnTo>
                    <a:lnTo>
                      <a:pt x="264" y="264"/>
                    </a:lnTo>
                    <a:lnTo>
                      <a:pt x="274" y="254"/>
                    </a:lnTo>
                    <a:lnTo>
                      <a:pt x="282" y="244"/>
                    </a:lnTo>
                    <a:lnTo>
                      <a:pt x="290" y="232"/>
                    </a:lnTo>
                    <a:lnTo>
                      <a:pt x="296" y="218"/>
                    </a:lnTo>
                    <a:lnTo>
                      <a:pt x="300" y="206"/>
                    </a:lnTo>
                    <a:lnTo>
                      <a:pt x="304" y="192"/>
                    </a:lnTo>
                    <a:lnTo>
                      <a:pt x="306" y="178"/>
                    </a:lnTo>
                    <a:lnTo>
                      <a:pt x="306" y="162"/>
                    </a:lnTo>
                    <a:lnTo>
                      <a:pt x="306" y="162"/>
                    </a:lnTo>
                    <a:lnTo>
                      <a:pt x="306" y="148"/>
                    </a:lnTo>
                    <a:lnTo>
                      <a:pt x="304" y="134"/>
                    </a:lnTo>
                    <a:lnTo>
                      <a:pt x="300" y="120"/>
                    </a:lnTo>
                    <a:lnTo>
                      <a:pt x="296" y="106"/>
                    </a:lnTo>
                    <a:lnTo>
                      <a:pt x="290" y="94"/>
                    </a:lnTo>
                    <a:lnTo>
                      <a:pt x="282" y="82"/>
                    </a:lnTo>
                    <a:lnTo>
                      <a:pt x="274" y="70"/>
                    </a:lnTo>
                    <a:lnTo>
                      <a:pt x="264" y="60"/>
                    </a:lnTo>
                    <a:lnTo>
                      <a:pt x="254" y="50"/>
                    </a:lnTo>
                    <a:lnTo>
                      <a:pt x="242" y="42"/>
                    </a:lnTo>
                    <a:lnTo>
                      <a:pt x="230" y="36"/>
                    </a:lnTo>
                    <a:lnTo>
                      <a:pt x="218" y="30"/>
                    </a:lnTo>
                    <a:lnTo>
                      <a:pt x="204" y="24"/>
                    </a:lnTo>
                    <a:lnTo>
                      <a:pt x="192" y="20"/>
                    </a:lnTo>
                    <a:lnTo>
                      <a:pt x="176" y="18"/>
                    </a:lnTo>
                    <a:lnTo>
                      <a:pt x="162" y="18"/>
                    </a:lnTo>
                    <a:lnTo>
                      <a:pt x="16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D918668-CFA2-4BD2-B648-198AF070F7EF}"/>
              </a:ext>
            </a:extLst>
          </p:cNvPr>
          <p:cNvGrpSpPr/>
          <p:nvPr/>
        </p:nvGrpSpPr>
        <p:grpSpPr>
          <a:xfrm>
            <a:off x="2835457" y="2517601"/>
            <a:ext cx="67067" cy="67482"/>
            <a:chOff x="3897819" y="2501724"/>
            <a:chExt cx="514350" cy="517525"/>
          </a:xfrm>
          <a:solidFill>
            <a:schemeClr val="bg2"/>
          </a:solidFill>
        </p:grpSpPr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539BAC31-27FA-4110-988F-769EDA842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74 w 86"/>
                <a:gd name="T1" fmla="*/ 86 h 86"/>
                <a:gd name="T2" fmla="*/ 0 w 86"/>
                <a:gd name="T3" fmla="*/ 12 h 86"/>
                <a:gd name="T4" fmla="*/ 12 w 86"/>
                <a:gd name="T5" fmla="*/ 0 h 86"/>
                <a:gd name="T6" fmla="*/ 86 w 86"/>
                <a:gd name="T7" fmla="*/ 74 h 86"/>
                <a:gd name="T8" fmla="*/ 74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4" y="86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86" y="74"/>
                  </a:lnTo>
                  <a:lnTo>
                    <a:pt x="7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20FB8130-6495-4DF5-A701-B10476E8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12 w 86"/>
                <a:gd name="T1" fmla="*/ 86 h 86"/>
                <a:gd name="T2" fmla="*/ 0 w 86"/>
                <a:gd name="T3" fmla="*/ 74 h 86"/>
                <a:gd name="T4" fmla="*/ 74 w 86"/>
                <a:gd name="T5" fmla="*/ 0 h 86"/>
                <a:gd name="T6" fmla="*/ 86 w 86"/>
                <a:gd name="T7" fmla="*/ 12 h 86"/>
                <a:gd name="T8" fmla="*/ 1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12" y="86"/>
                  </a:moveTo>
                  <a:lnTo>
                    <a:pt x="0" y="74"/>
                  </a:lnTo>
                  <a:lnTo>
                    <a:pt x="74" y="0"/>
                  </a:lnTo>
                  <a:lnTo>
                    <a:pt x="86" y="12"/>
                  </a:lnTo>
                  <a:lnTo>
                    <a:pt x="1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6E52AEC1-5946-4E03-90AC-2FE29135A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819" y="2501724"/>
              <a:ext cx="514350" cy="517525"/>
            </a:xfrm>
            <a:custGeom>
              <a:avLst/>
              <a:gdLst>
                <a:gd name="T0" fmla="*/ 146 w 324"/>
                <a:gd name="T1" fmla="*/ 324 h 326"/>
                <a:gd name="T2" fmla="*/ 98 w 324"/>
                <a:gd name="T3" fmla="*/ 312 h 326"/>
                <a:gd name="T4" fmla="*/ 58 w 324"/>
                <a:gd name="T5" fmla="*/ 288 h 326"/>
                <a:gd name="T6" fmla="*/ 28 w 324"/>
                <a:gd name="T7" fmla="*/ 254 h 326"/>
                <a:gd name="T8" fmla="*/ 6 w 324"/>
                <a:gd name="T9" fmla="*/ 210 h 326"/>
                <a:gd name="T10" fmla="*/ 0 w 324"/>
                <a:gd name="T11" fmla="*/ 162 h 326"/>
                <a:gd name="T12" fmla="*/ 2 w 324"/>
                <a:gd name="T13" fmla="*/ 130 h 326"/>
                <a:gd name="T14" fmla="*/ 20 w 324"/>
                <a:gd name="T15" fmla="*/ 86 h 326"/>
                <a:gd name="T16" fmla="*/ 48 w 324"/>
                <a:gd name="T17" fmla="*/ 48 h 326"/>
                <a:gd name="T18" fmla="*/ 84 w 324"/>
                <a:gd name="T19" fmla="*/ 20 h 326"/>
                <a:gd name="T20" fmla="*/ 130 w 324"/>
                <a:gd name="T21" fmla="*/ 4 h 326"/>
                <a:gd name="T22" fmla="*/ 162 w 324"/>
                <a:gd name="T23" fmla="*/ 0 h 326"/>
                <a:gd name="T24" fmla="*/ 210 w 324"/>
                <a:gd name="T25" fmla="*/ 8 h 326"/>
                <a:gd name="T26" fmla="*/ 252 w 324"/>
                <a:gd name="T27" fmla="*/ 28 h 326"/>
                <a:gd name="T28" fmla="*/ 288 w 324"/>
                <a:gd name="T29" fmla="*/ 60 h 326"/>
                <a:gd name="T30" fmla="*/ 312 w 324"/>
                <a:gd name="T31" fmla="*/ 100 h 326"/>
                <a:gd name="T32" fmla="*/ 324 w 324"/>
                <a:gd name="T33" fmla="*/ 146 h 326"/>
                <a:gd name="T34" fmla="*/ 324 w 324"/>
                <a:gd name="T35" fmla="*/ 180 h 326"/>
                <a:gd name="T36" fmla="*/ 312 w 324"/>
                <a:gd name="T37" fmla="*/ 226 h 326"/>
                <a:gd name="T38" fmla="*/ 288 w 324"/>
                <a:gd name="T39" fmla="*/ 266 h 326"/>
                <a:gd name="T40" fmla="*/ 252 w 324"/>
                <a:gd name="T41" fmla="*/ 298 h 326"/>
                <a:gd name="T42" fmla="*/ 210 w 324"/>
                <a:gd name="T43" fmla="*/ 318 h 326"/>
                <a:gd name="T44" fmla="*/ 162 w 324"/>
                <a:gd name="T45" fmla="*/ 326 h 326"/>
                <a:gd name="T46" fmla="*/ 162 w 324"/>
                <a:gd name="T47" fmla="*/ 18 h 326"/>
                <a:gd name="T48" fmla="*/ 120 w 324"/>
                <a:gd name="T49" fmla="*/ 24 h 326"/>
                <a:gd name="T50" fmla="*/ 82 w 324"/>
                <a:gd name="T51" fmla="*/ 42 h 326"/>
                <a:gd name="T52" fmla="*/ 50 w 324"/>
                <a:gd name="T53" fmla="*/ 70 h 326"/>
                <a:gd name="T54" fmla="*/ 28 w 324"/>
                <a:gd name="T55" fmla="*/ 106 h 326"/>
                <a:gd name="T56" fmla="*/ 18 w 324"/>
                <a:gd name="T57" fmla="*/ 148 h 326"/>
                <a:gd name="T58" fmla="*/ 18 w 324"/>
                <a:gd name="T59" fmla="*/ 178 h 326"/>
                <a:gd name="T60" fmla="*/ 28 w 324"/>
                <a:gd name="T61" fmla="*/ 218 h 326"/>
                <a:gd name="T62" fmla="*/ 50 w 324"/>
                <a:gd name="T63" fmla="*/ 254 h 326"/>
                <a:gd name="T64" fmla="*/ 82 w 324"/>
                <a:gd name="T65" fmla="*/ 282 h 326"/>
                <a:gd name="T66" fmla="*/ 120 w 324"/>
                <a:gd name="T67" fmla="*/ 300 h 326"/>
                <a:gd name="T68" fmla="*/ 162 w 324"/>
                <a:gd name="T69" fmla="*/ 308 h 326"/>
                <a:gd name="T70" fmla="*/ 192 w 324"/>
                <a:gd name="T71" fmla="*/ 304 h 326"/>
                <a:gd name="T72" fmla="*/ 230 w 324"/>
                <a:gd name="T73" fmla="*/ 290 h 326"/>
                <a:gd name="T74" fmla="*/ 264 w 324"/>
                <a:gd name="T75" fmla="*/ 264 h 326"/>
                <a:gd name="T76" fmla="*/ 290 w 324"/>
                <a:gd name="T77" fmla="*/ 232 h 326"/>
                <a:gd name="T78" fmla="*/ 304 w 324"/>
                <a:gd name="T79" fmla="*/ 192 h 326"/>
                <a:gd name="T80" fmla="*/ 306 w 324"/>
                <a:gd name="T81" fmla="*/ 162 h 326"/>
                <a:gd name="T82" fmla="*/ 300 w 324"/>
                <a:gd name="T83" fmla="*/ 120 h 326"/>
                <a:gd name="T84" fmla="*/ 282 w 324"/>
                <a:gd name="T85" fmla="*/ 82 h 326"/>
                <a:gd name="T86" fmla="*/ 254 w 324"/>
                <a:gd name="T87" fmla="*/ 50 h 326"/>
                <a:gd name="T88" fmla="*/ 218 w 324"/>
                <a:gd name="T89" fmla="*/ 30 h 326"/>
                <a:gd name="T90" fmla="*/ 176 w 324"/>
                <a:gd name="T91" fmla="*/ 1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4" h="326">
                  <a:moveTo>
                    <a:pt x="162" y="326"/>
                  </a:moveTo>
                  <a:lnTo>
                    <a:pt x="162" y="326"/>
                  </a:lnTo>
                  <a:lnTo>
                    <a:pt x="146" y="324"/>
                  </a:lnTo>
                  <a:lnTo>
                    <a:pt x="130" y="322"/>
                  </a:lnTo>
                  <a:lnTo>
                    <a:pt x="114" y="318"/>
                  </a:lnTo>
                  <a:lnTo>
                    <a:pt x="98" y="312"/>
                  </a:lnTo>
                  <a:lnTo>
                    <a:pt x="84" y="306"/>
                  </a:lnTo>
                  <a:lnTo>
                    <a:pt x="72" y="298"/>
                  </a:lnTo>
                  <a:lnTo>
                    <a:pt x="58" y="288"/>
                  </a:lnTo>
                  <a:lnTo>
                    <a:pt x="48" y="278"/>
                  </a:lnTo>
                  <a:lnTo>
                    <a:pt x="36" y="266"/>
                  </a:lnTo>
                  <a:lnTo>
                    <a:pt x="28" y="254"/>
                  </a:lnTo>
                  <a:lnTo>
                    <a:pt x="20" y="240"/>
                  </a:lnTo>
                  <a:lnTo>
                    <a:pt x="12" y="226"/>
                  </a:lnTo>
                  <a:lnTo>
                    <a:pt x="6" y="210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2" y="100"/>
                  </a:lnTo>
                  <a:lnTo>
                    <a:pt x="20" y="86"/>
                  </a:lnTo>
                  <a:lnTo>
                    <a:pt x="28" y="72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72" y="28"/>
                  </a:lnTo>
                  <a:lnTo>
                    <a:pt x="84" y="20"/>
                  </a:lnTo>
                  <a:lnTo>
                    <a:pt x="98" y="12"/>
                  </a:lnTo>
                  <a:lnTo>
                    <a:pt x="114" y="8"/>
                  </a:lnTo>
                  <a:lnTo>
                    <a:pt x="130" y="4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8" y="0"/>
                  </a:lnTo>
                  <a:lnTo>
                    <a:pt x="194" y="4"/>
                  </a:lnTo>
                  <a:lnTo>
                    <a:pt x="210" y="8"/>
                  </a:lnTo>
                  <a:lnTo>
                    <a:pt x="226" y="12"/>
                  </a:lnTo>
                  <a:lnTo>
                    <a:pt x="240" y="20"/>
                  </a:lnTo>
                  <a:lnTo>
                    <a:pt x="252" y="28"/>
                  </a:lnTo>
                  <a:lnTo>
                    <a:pt x="266" y="38"/>
                  </a:lnTo>
                  <a:lnTo>
                    <a:pt x="276" y="48"/>
                  </a:lnTo>
                  <a:lnTo>
                    <a:pt x="288" y="60"/>
                  </a:lnTo>
                  <a:lnTo>
                    <a:pt x="296" y="72"/>
                  </a:lnTo>
                  <a:lnTo>
                    <a:pt x="304" y="86"/>
                  </a:lnTo>
                  <a:lnTo>
                    <a:pt x="312" y="100"/>
                  </a:lnTo>
                  <a:lnTo>
                    <a:pt x="318" y="114"/>
                  </a:lnTo>
                  <a:lnTo>
                    <a:pt x="322" y="130"/>
                  </a:lnTo>
                  <a:lnTo>
                    <a:pt x="324" y="14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24" y="180"/>
                  </a:lnTo>
                  <a:lnTo>
                    <a:pt x="322" y="196"/>
                  </a:lnTo>
                  <a:lnTo>
                    <a:pt x="318" y="210"/>
                  </a:lnTo>
                  <a:lnTo>
                    <a:pt x="312" y="226"/>
                  </a:lnTo>
                  <a:lnTo>
                    <a:pt x="304" y="240"/>
                  </a:lnTo>
                  <a:lnTo>
                    <a:pt x="296" y="254"/>
                  </a:lnTo>
                  <a:lnTo>
                    <a:pt x="288" y="266"/>
                  </a:lnTo>
                  <a:lnTo>
                    <a:pt x="276" y="278"/>
                  </a:lnTo>
                  <a:lnTo>
                    <a:pt x="266" y="288"/>
                  </a:lnTo>
                  <a:lnTo>
                    <a:pt x="252" y="298"/>
                  </a:lnTo>
                  <a:lnTo>
                    <a:pt x="240" y="306"/>
                  </a:lnTo>
                  <a:lnTo>
                    <a:pt x="226" y="312"/>
                  </a:lnTo>
                  <a:lnTo>
                    <a:pt x="210" y="318"/>
                  </a:lnTo>
                  <a:lnTo>
                    <a:pt x="194" y="322"/>
                  </a:lnTo>
                  <a:lnTo>
                    <a:pt x="178" y="324"/>
                  </a:lnTo>
                  <a:lnTo>
                    <a:pt x="162" y="326"/>
                  </a:lnTo>
                  <a:lnTo>
                    <a:pt x="162" y="326"/>
                  </a:lnTo>
                  <a:close/>
                  <a:moveTo>
                    <a:pt x="162" y="18"/>
                  </a:moveTo>
                  <a:lnTo>
                    <a:pt x="162" y="18"/>
                  </a:lnTo>
                  <a:lnTo>
                    <a:pt x="148" y="18"/>
                  </a:lnTo>
                  <a:lnTo>
                    <a:pt x="132" y="20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4" y="36"/>
                  </a:lnTo>
                  <a:lnTo>
                    <a:pt x="82" y="42"/>
                  </a:lnTo>
                  <a:lnTo>
                    <a:pt x="70" y="50"/>
                  </a:lnTo>
                  <a:lnTo>
                    <a:pt x="60" y="60"/>
                  </a:lnTo>
                  <a:lnTo>
                    <a:pt x="50" y="70"/>
                  </a:lnTo>
                  <a:lnTo>
                    <a:pt x="42" y="82"/>
                  </a:lnTo>
                  <a:lnTo>
                    <a:pt x="34" y="94"/>
                  </a:lnTo>
                  <a:lnTo>
                    <a:pt x="28" y="106"/>
                  </a:lnTo>
                  <a:lnTo>
                    <a:pt x="24" y="120"/>
                  </a:lnTo>
                  <a:lnTo>
                    <a:pt x="20" y="134"/>
                  </a:lnTo>
                  <a:lnTo>
                    <a:pt x="18" y="148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178"/>
                  </a:lnTo>
                  <a:lnTo>
                    <a:pt x="20" y="192"/>
                  </a:lnTo>
                  <a:lnTo>
                    <a:pt x="24" y="206"/>
                  </a:lnTo>
                  <a:lnTo>
                    <a:pt x="28" y="218"/>
                  </a:lnTo>
                  <a:lnTo>
                    <a:pt x="34" y="232"/>
                  </a:lnTo>
                  <a:lnTo>
                    <a:pt x="42" y="244"/>
                  </a:lnTo>
                  <a:lnTo>
                    <a:pt x="50" y="254"/>
                  </a:lnTo>
                  <a:lnTo>
                    <a:pt x="60" y="264"/>
                  </a:lnTo>
                  <a:lnTo>
                    <a:pt x="70" y="274"/>
                  </a:lnTo>
                  <a:lnTo>
                    <a:pt x="82" y="282"/>
                  </a:lnTo>
                  <a:lnTo>
                    <a:pt x="94" y="290"/>
                  </a:lnTo>
                  <a:lnTo>
                    <a:pt x="106" y="296"/>
                  </a:lnTo>
                  <a:lnTo>
                    <a:pt x="120" y="300"/>
                  </a:lnTo>
                  <a:lnTo>
                    <a:pt x="132" y="304"/>
                  </a:lnTo>
                  <a:lnTo>
                    <a:pt x="148" y="306"/>
                  </a:lnTo>
                  <a:lnTo>
                    <a:pt x="162" y="308"/>
                  </a:lnTo>
                  <a:lnTo>
                    <a:pt x="162" y="308"/>
                  </a:lnTo>
                  <a:lnTo>
                    <a:pt x="176" y="306"/>
                  </a:lnTo>
                  <a:lnTo>
                    <a:pt x="192" y="304"/>
                  </a:lnTo>
                  <a:lnTo>
                    <a:pt x="204" y="300"/>
                  </a:lnTo>
                  <a:lnTo>
                    <a:pt x="218" y="296"/>
                  </a:lnTo>
                  <a:lnTo>
                    <a:pt x="230" y="290"/>
                  </a:lnTo>
                  <a:lnTo>
                    <a:pt x="242" y="282"/>
                  </a:lnTo>
                  <a:lnTo>
                    <a:pt x="254" y="274"/>
                  </a:lnTo>
                  <a:lnTo>
                    <a:pt x="264" y="264"/>
                  </a:lnTo>
                  <a:lnTo>
                    <a:pt x="274" y="254"/>
                  </a:lnTo>
                  <a:lnTo>
                    <a:pt x="282" y="244"/>
                  </a:lnTo>
                  <a:lnTo>
                    <a:pt x="290" y="232"/>
                  </a:lnTo>
                  <a:lnTo>
                    <a:pt x="296" y="218"/>
                  </a:lnTo>
                  <a:lnTo>
                    <a:pt x="300" y="206"/>
                  </a:lnTo>
                  <a:lnTo>
                    <a:pt x="304" y="192"/>
                  </a:lnTo>
                  <a:lnTo>
                    <a:pt x="306" y="17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6" y="148"/>
                  </a:lnTo>
                  <a:lnTo>
                    <a:pt x="304" y="134"/>
                  </a:lnTo>
                  <a:lnTo>
                    <a:pt x="300" y="120"/>
                  </a:lnTo>
                  <a:lnTo>
                    <a:pt x="296" y="106"/>
                  </a:lnTo>
                  <a:lnTo>
                    <a:pt x="290" y="94"/>
                  </a:lnTo>
                  <a:lnTo>
                    <a:pt x="282" y="82"/>
                  </a:lnTo>
                  <a:lnTo>
                    <a:pt x="274" y="70"/>
                  </a:lnTo>
                  <a:lnTo>
                    <a:pt x="264" y="60"/>
                  </a:lnTo>
                  <a:lnTo>
                    <a:pt x="254" y="50"/>
                  </a:lnTo>
                  <a:lnTo>
                    <a:pt x="242" y="42"/>
                  </a:lnTo>
                  <a:lnTo>
                    <a:pt x="230" y="36"/>
                  </a:lnTo>
                  <a:lnTo>
                    <a:pt x="218" y="30"/>
                  </a:lnTo>
                  <a:lnTo>
                    <a:pt x="204" y="24"/>
                  </a:lnTo>
                  <a:lnTo>
                    <a:pt x="192" y="20"/>
                  </a:lnTo>
                  <a:lnTo>
                    <a:pt x="176" y="18"/>
                  </a:lnTo>
                  <a:lnTo>
                    <a:pt x="162" y="18"/>
                  </a:lnTo>
                  <a:lnTo>
                    <a:pt x="16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176EA25-103C-478F-B3E9-FA2748237A78}"/>
              </a:ext>
            </a:extLst>
          </p:cNvPr>
          <p:cNvGrpSpPr/>
          <p:nvPr/>
        </p:nvGrpSpPr>
        <p:grpSpPr>
          <a:xfrm>
            <a:off x="3086771" y="2517601"/>
            <a:ext cx="67067" cy="67482"/>
            <a:chOff x="3897819" y="2501724"/>
            <a:chExt cx="514350" cy="517525"/>
          </a:xfrm>
          <a:solidFill>
            <a:srgbClr val="FFFFFF"/>
          </a:solidFill>
        </p:grpSpPr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F5ABB7FA-E4E3-4A6C-8B4C-2D3F0D4F2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74 w 86"/>
                <a:gd name="T1" fmla="*/ 86 h 86"/>
                <a:gd name="T2" fmla="*/ 0 w 86"/>
                <a:gd name="T3" fmla="*/ 12 h 86"/>
                <a:gd name="T4" fmla="*/ 12 w 86"/>
                <a:gd name="T5" fmla="*/ 0 h 86"/>
                <a:gd name="T6" fmla="*/ 86 w 86"/>
                <a:gd name="T7" fmla="*/ 74 h 86"/>
                <a:gd name="T8" fmla="*/ 74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4" y="86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86" y="74"/>
                  </a:lnTo>
                  <a:lnTo>
                    <a:pt x="7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2E690F30-E2C0-40A0-8FE7-BD12491D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12 w 86"/>
                <a:gd name="T1" fmla="*/ 86 h 86"/>
                <a:gd name="T2" fmla="*/ 0 w 86"/>
                <a:gd name="T3" fmla="*/ 74 h 86"/>
                <a:gd name="T4" fmla="*/ 74 w 86"/>
                <a:gd name="T5" fmla="*/ 0 h 86"/>
                <a:gd name="T6" fmla="*/ 86 w 86"/>
                <a:gd name="T7" fmla="*/ 12 h 86"/>
                <a:gd name="T8" fmla="*/ 1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12" y="86"/>
                  </a:moveTo>
                  <a:lnTo>
                    <a:pt x="0" y="74"/>
                  </a:lnTo>
                  <a:lnTo>
                    <a:pt x="74" y="0"/>
                  </a:lnTo>
                  <a:lnTo>
                    <a:pt x="86" y="12"/>
                  </a:lnTo>
                  <a:lnTo>
                    <a:pt x="1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829090D7-B569-443E-9B08-A4F222731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819" y="2501724"/>
              <a:ext cx="514350" cy="517525"/>
            </a:xfrm>
            <a:custGeom>
              <a:avLst/>
              <a:gdLst>
                <a:gd name="T0" fmla="*/ 146 w 324"/>
                <a:gd name="T1" fmla="*/ 324 h 326"/>
                <a:gd name="T2" fmla="*/ 98 w 324"/>
                <a:gd name="T3" fmla="*/ 312 h 326"/>
                <a:gd name="T4" fmla="*/ 58 w 324"/>
                <a:gd name="T5" fmla="*/ 288 h 326"/>
                <a:gd name="T6" fmla="*/ 28 w 324"/>
                <a:gd name="T7" fmla="*/ 254 h 326"/>
                <a:gd name="T8" fmla="*/ 6 w 324"/>
                <a:gd name="T9" fmla="*/ 210 h 326"/>
                <a:gd name="T10" fmla="*/ 0 w 324"/>
                <a:gd name="T11" fmla="*/ 162 h 326"/>
                <a:gd name="T12" fmla="*/ 2 w 324"/>
                <a:gd name="T13" fmla="*/ 130 h 326"/>
                <a:gd name="T14" fmla="*/ 20 w 324"/>
                <a:gd name="T15" fmla="*/ 86 h 326"/>
                <a:gd name="T16" fmla="*/ 48 w 324"/>
                <a:gd name="T17" fmla="*/ 48 h 326"/>
                <a:gd name="T18" fmla="*/ 84 w 324"/>
                <a:gd name="T19" fmla="*/ 20 h 326"/>
                <a:gd name="T20" fmla="*/ 130 w 324"/>
                <a:gd name="T21" fmla="*/ 4 h 326"/>
                <a:gd name="T22" fmla="*/ 162 w 324"/>
                <a:gd name="T23" fmla="*/ 0 h 326"/>
                <a:gd name="T24" fmla="*/ 210 w 324"/>
                <a:gd name="T25" fmla="*/ 8 h 326"/>
                <a:gd name="T26" fmla="*/ 252 w 324"/>
                <a:gd name="T27" fmla="*/ 28 h 326"/>
                <a:gd name="T28" fmla="*/ 288 w 324"/>
                <a:gd name="T29" fmla="*/ 60 h 326"/>
                <a:gd name="T30" fmla="*/ 312 w 324"/>
                <a:gd name="T31" fmla="*/ 100 h 326"/>
                <a:gd name="T32" fmla="*/ 324 w 324"/>
                <a:gd name="T33" fmla="*/ 146 h 326"/>
                <a:gd name="T34" fmla="*/ 324 w 324"/>
                <a:gd name="T35" fmla="*/ 180 h 326"/>
                <a:gd name="T36" fmla="*/ 312 w 324"/>
                <a:gd name="T37" fmla="*/ 226 h 326"/>
                <a:gd name="T38" fmla="*/ 288 w 324"/>
                <a:gd name="T39" fmla="*/ 266 h 326"/>
                <a:gd name="T40" fmla="*/ 252 w 324"/>
                <a:gd name="T41" fmla="*/ 298 h 326"/>
                <a:gd name="T42" fmla="*/ 210 w 324"/>
                <a:gd name="T43" fmla="*/ 318 h 326"/>
                <a:gd name="T44" fmla="*/ 162 w 324"/>
                <a:gd name="T45" fmla="*/ 326 h 326"/>
                <a:gd name="T46" fmla="*/ 162 w 324"/>
                <a:gd name="T47" fmla="*/ 18 h 326"/>
                <a:gd name="T48" fmla="*/ 120 w 324"/>
                <a:gd name="T49" fmla="*/ 24 h 326"/>
                <a:gd name="T50" fmla="*/ 82 w 324"/>
                <a:gd name="T51" fmla="*/ 42 h 326"/>
                <a:gd name="T52" fmla="*/ 50 w 324"/>
                <a:gd name="T53" fmla="*/ 70 h 326"/>
                <a:gd name="T54" fmla="*/ 28 w 324"/>
                <a:gd name="T55" fmla="*/ 106 h 326"/>
                <a:gd name="T56" fmla="*/ 18 w 324"/>
                <a:gd name="T57" fmla="*/ 148 h 326"/>
                <a:gd name="T58" fmla="*/ 18 w 324"/>
                <a:gd name="T59" fmla="*/ 178 h 326"/>
                <a:gd name="T60" fmla="*/ 28 w 324"/>
                <a:gd name="T61" fmla="*/ 218 h 326"/>
                <a:gd name="T62" fmla="*/ 50 w 324"/>
                <a:gd name="T63" fmla="*/ 254 h 326"/>
                <a:gd name="T64" fmla="*/ 82 w 324"/>
                <a:gd name="T65" fmla="*/ 282 h 326"/>
                <a:gd name="T66" fmla="*/ 120 w 324"/>
                <a:gd name="T67" fmla="*/ 300 h 326"/>
                <a:gd name="T68" fmla="*/ 162 w 324"/>
                <a:gd name="T69" fmla="*/ 308 h 326"/>
                <a:gd name="T70" fmla="*/ 192 w 324"/>
                <a:gd name="T71" fmla="*/ 304 h 326"/>
                <a:gd name="T72" fmla="*/ 230 w 324"/>
                <a:gd name="T73" fmla="*/ 290 h 326"/>
                <a:gd name="T74" fmla="*/ 264 w 324"/>
                <a:gd name="T75" fmla="*/ 264 h 326"/>
                <a:gd name="T76" fmla="*/ 290 w 324"/>
                <a:gd name="T77" fmla="*/ 232 h 326"/>
                <a:gd name="T78" fmla="*/ 304 w 324"/>
                <a:gd name="T79" fmla="*/ 192 h 326"/>
                <a:gd name="T80" fmla="*/ 306 w 324"/>
                <a:gd name="T81" fmla="*/ 162 h 326"/>
                <a:gd name="T82" fmla="*/ 300 w 324"/>
                <a:gd name="T83" fmla="*/ 120 h 326"/>
                <a:gd name="T84" fmla="*/ 282 w 324"/>
                <a:gd name="T85" fmla="*/ 82 h 326"/>
                <a:gd name="T86" fmla="*/ 254 w 324"/>
                <a:gd name="T87" fmla="*/ 50 h 326"/>
                <a:gd name="T88" fmla="*/ 218 w 324"/>
                <a:gd name="T89" fmla="*/ 30 h 326"/>
                <a:gd name="T90" fmla="*/ 176 w 324"/>
                <a:gd name="T91" fmla="*/ 1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4" h="326">
                  <a:moveTo>
                    <a:pt x="162" y="326"/>
                  </a:moveTo>
                  <a:lnTo>
                    <a:pt x="162" y="326"/>
                  </a:lnTo>
                  <a:lnTo>
                    <a:pt x="146" y="324"/>
                  </a:lnTo>
                  <a:lnTo>
                    <a:pt x="130" y="322"/>
                  </a:lnTo>
                  <a:lnTo>
                    <a:pt x="114" y="318"/>
                  </a:lnTo>
                  <a:lnTo>
                    <a:pt x="98" y="312"/>
                  </a:lnTo>
                  <a:lnTo>
                    <a:pt x="84" y="306"/>
                  </a:lnTo>
                  <a:lnTo>
                    <a:pt x="72" y="298"/>
                  </a:lnTo>
                  <a:lnTo>
                    <a:pt x="58" y="288"/>
                  </a:lnTo>
                  <a:lnTo>
                    <a:pt x="48" y="278"/>
                  </a:lnTo>
                  <a:lnTo>
                    <a:pt x="36" y="266"/>
                  </a:lnTo>
                  <a:lnTo>
                    <a:pt x="28" y="254"/>
                  </a:lnTo>
                  <a:lnTo>
                    <a:pt x="20" y="240"/>
                  </a:lnTo>
                  <a:lnTo>
                    <a:pt x="12" y="226"/>
                  </a:lnTo>
                  <a:lnTo>
                    <a:pt x="6" y="210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2" y="100"/>
                  </a:lnTo>
                  <a:lnTo>
                    <a:pt x="20" y="86"/>
                  </a:lnTo>
                  <a:lnTo>
                    <a:pt x="28" y="72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72" y="28"/>
                  </a:lnTo>
                  <a:lnTo>
                    <a:pt x="84" y="20"/>
                  </a:lnTo>
                  <a:lnTo>
                    <a:pt x="98" y="12"/>
                  </a:lnTo>
                  <a:lnTo>
                    <a:pt x="114" y="8"/>
                  </a:lnTo>
                  <a:lnTo>
                    <a:pt x="130" y="4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8" y="0"/>
                  </a:lnTo>
                  <a:lnTo>
                    <a:pt x="194" y="4"/>
                  </a:lnTo>
                  <a:lnTo>
                    <a:pt x="210" y="8"/>
                  </a:lnTo>
                  <a:lnTo>
                    <a:pt x="226" y="12"/>
                  </a:lnTo>
                  <a:lnTo>
                    <a:pt x="240" y="20"/>
                  </a:lnTo>
                  <a:lnTo>
                    <a:pt x="252" y="28"/>
                  </a:lnTo>
                  <a:lnTo>
                    <a:pt x="266" y="38"/>
                  </a:lnTo>
                  <a:lnTo>
                    <a:pt x="276" y="48"/>
                  </a:lnTo>
                  <a:lnTo>
                    <a:pt x="288" y="60"/>
                  </a:lnTo>
                  <a:lnTo>
                    <a:pt x="296" y="72"/>
                  </a:lnTo>
                  <a:lnTo>
                    <a:pt x="304" y="86"/>
                  </a:lnTo>
                  <a:lnTo>
                    <a:pt x="312" y="100"/>
                  </a:lnTo>
                  <a:lnTo>
                    <a:pt x="318" y="114"/>
                  </a:lnTo>
                  <a:lnTo>
                    <a:pt x="322" y="130"/>
                  </a:lnTo>
                  <a:lnTo>
                    <a:pt x="324" y="14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24" y="180"/>
                  </a:lnTo>
                  <a:lnTo>
                    <a:pt x="322" y="196"/>
                  </a:lnTo>
                  <a:lnTo>
                    <a:pt x="318" y="210"/>
                  </a:lnTo>
                  <a:lnTo>
                    <a:pt x="312" y="226"/>
                  </a:lnTo>
                  <a:lnTo>
                    <a:pt x="304" y="240"/>
                  </a:lnTo>
                  <a:lnTo>
                    <a:pt x="296" y="254"/>
                  </a:lnTo>
                  <a:lnTo>
                    <a:pt x="288" y="266"/>
                  </a:lnTo>
                  <a:lnTo>
                    <a:pt x="276" y="278"/>
                  </a:lnTo>
                  <a:lnTo>
                    <a:pt x="266" y="288"/>
                  </a:lnTo>
                  <a:lnTo>
                    <a:pt x="252" y="298"/>
                  </a:lnTo>
                  <a:lnTo>
                    <a:pt x="240" y="306"/>
                  </a:lnTo>
                  <a:lnTo>
                    <a:pt x="226" y="312"/>
                  </a:lnTo>
                  <a:lnTo>
                    <a:pt x="210" y="318"/>
                  </a:lnTo>
                  <a:lnTo>
                    <a:pt x="194" y="322"/>
                  </a:lnTo>
                  <a:lnTo>
                    <a:pt x="178" y="324"/>
                  </a:lnTo>
                  <a:lnTo>
                    <a:pt x="162" y="326"/>
                  </a:lnTo>
                  <a:lnTo>
                    <a:pt x="162" y="326"/>
                  </a:lnTo>
                  <a:close/>
                  <a:moveTo>
                    <a:pt x="162" y="18"/>
                  </a:moveTo>
                  <a:lnTo>
                    <a:pt x="162" y="18"/>
                  </a:lnTo>
                  <a:lnTo>
                    <a:pt x="148" y="18"/>
                  </a:lnTo>
                  <a:lnTo>
                    <a:pt x="132" y="20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4" y="36"/>
                  </a:lnTo>
                  <a:lnTo>
                    <a:pt x="82" y="42"/>
                  </a:lnTo>
                  <a:lnTo>
                    <a:pt x="70" y="50"/>
                  </a:lnTo>
                  <a:lnTo>
                    <a:pt x="60" y="60"/>
                  </a:lnTo>
                  <a:lnTo>
                    <a:pt x="50" y="70"/>
                  </a:lnTo>
                  <a:lnTo>
                    <a:pt x="42" y="82"/>
                  </a:lnTo>
                  <a:lnTo>
                    <a:pt x="34" y="94"/>
                  </a:lnTo>
                  <a:lnTo>
                    <a:pt x="28" y="106"/>
                  </a:lnTo>
                  <a:lnTo>
                    <a:pt x="24" y="120"/>
                  </a:lnTo>
                  <a:lnTo>
                    <a:pt x="20" y="134"/>
                  </a:lnTo>
                  <a:lnTo>
                    <a:pt x="18" y="148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178"/>
                  </a:lnTo>
                  <a:lnTo>
                    <a:pt x="20" y="192"/>
                  </a:lnTo>
                  <a:lnTo>
                    <a:pt x="24" y="206"/>
                  </a:lnTo>
                  <a:lnTo>
                    <a:pt x="28" y="218"/>
                  </a:lnTo>
                  <a:lnTo>
                    <a:pt x="34" y="232"/>
                  </a:lnTo>
                  <a:lnTo>
                    <a:pt x="42" y="244"/>
                  </a:lnTo>
                  <a:lnTo>
                    <a:pt x="50" y="254"/>
                  </a:lnTo>
                  <a:lnTo>
                    <a:pt x="60" y="264"/>
                  </a:lnTo>
                  <a:lnTo>
                    <a:pt x="70" y="274"/>
                  </a:lnTo>
                  <a:lnTo>
                    <a:pt x="82" y="282"/>
                  </a:lnTo>
                  <a:lnTo>
                    <a:pt x="94" y="290"/>
                  </a:lnTo>
                  <a:lnTo>
                    <a:pt x="106" y="296"/>
                  </a:lnTo>
                  <a:lnTo>
                    <a:pt x="120" y="300"/>
                  </a:lnTo>
                  <a:lnTo>
                    <a:pt x="132" y="304"/>
                  </a:lnTo>
                  <a:lnTo>
                    <a:pt x="148" y="306"/>
                  </a:lnTo>
                  <a:lnTo>
                    <a:pt x="162" y="308"/>
                  </a:lnTo>
                  <a:lnTo>
                    <a:pt x="162" y="308"/>
                  </a:lnTo>
                  <a:lnTo>
                    <a:pt x="176" y="306"/>
                  </a:lnTo>
                  <a:lnTo>
                    <a:pt x="192" y="304"/>
                  </a:lnTo>
                  <a:lnTo>
                    <a:pt x="204" y="300"/>
                  </a:lnTo>
                  <a:lnTo>
                    <a:pt x="218" y="296"/>
                  </a:lnTo>
                  <a:lnTo>
                    <a:pt x="230" y="290"/>
                  </a:lnTo>
                  <a:lnTo>
                    <a:pt x="242" y="282"/>
                  </a:lnTo>
                  <a:lnTo>
                    <a:pt x="254" y="274"/>
                  </a:lnTo>
                  <a:lnTo>
                    <a:pt x="264" y="264"/>
                  </a:lnTo>
                  <a:lnTo>
                    <a:pt x="274" y="254"/>
                  </a:lnTo>
                  <a:lnTo>
                    <a:pt x="282" y="244"/>
                  </a:lnTo>
                  <a:lnTo>
                    <a:pt x="290" y="232"/>
                  </a:lnTo>
                  <a:lnTo>
                    <a:pt x="296" y="218"/>
                  </a:lnTo>
                  <a:lnTo>
                    <a:pt x="300" y="206"/>
                  </a:lnTo>
                  <a:lnTo>
                    <a:pt x="304" y="192"/>
                  </a:lnTo>
                  <a:lnTo>
                    <a:pt x="306" y="17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6" y="148"/>
                  </a:lnTo>
                  <a:lnTo>
                    <a:pt x="304" y="134"/>
                  </a:lnTo>
                  <a:lnTo>
                    <a:pt x="300" y="120"/>
                  </a:lnTo>
                  <a:lnTo>
                    <a:pt x="296" y="106"/>
                  </a:lnTo>
                  <a:lnTo>
                    <a:pt x="290" y="94"/>
                  </a:lnTo>
                  <a:lnTo>
                    <a:pt x="282" y="82"/>
                  </a:lnTo>
                  <a:lnTo>
                    <a:pt x="274" y="70"/>
                  </a:lnTo>
                  <a:lnTo>
                    <a:pt x="264" y="60"/>
                  </a:lnTo>
                  <a:lnTo>
                    <a:pt x="254" y="50"/>
                  </a:lnTo>
                  <a:lnTo>
                    <a:pt x="242" y="42"/>
                  </a:lnTo>
                  <a:lnTo>
                    <a:pt x="230" y="36"/>
                  </a:lnTo>
                  <a:lnTo>
                    <a:pt x="218" y="30"/>
                  </a:lnTo>
                  <a:lnTo>
                    <a:pt x="204" y="24"/>
                  </a:lnTo>
                  <a:lnTo>
                    <a:pt x="192" y="20"/>
                  </a:lnTo>
                  <a:lnTo>
                    <a:pt x="176" y="18"/>
                  </a:lnTo>
                  <a:lnTo>
                    <a:pt x="162" y="18"/>
                  </a:lnTo>
                  <a:lnTo>
                    <a:pt x="16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FFEB4D-7DD4-4683-AD04-4196E9679F05}"/>
              </a:ext>
            </a:extLst>
          </p:cNvPr>
          <p:cNvCxnSpPr>
            <a:cxnSpLocks/>
          </p:cNvCxnSpPr>
          <p:nvPr/>
        </p:nvCxnSpPr>
        <p:spPr>
          <a:xfrm flipH="1">
            <a:off x="2864749" y="2582184"/>
            <a:ext cx="4242" cy="36782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684F47D-7246-490F-903A-20BA7CB297FF}"/>
              </a:ext>
            </a:extLst>
          </p:cNvPr>
          <p:cNvCxnSpPr>
            <a:cxnSpLocks/>
          </p:cNvCxnSpPr>
          <p:nvPr/>
        </p:nvCxnSpPr>
        <p:spPr>
          <a:xfrm flipH="1">
            <a:off x="3120304" y="2582184"/>
            <a:ext cx="2121" cy="36782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AC09B83-3358-44F2-8BF4-A060AB04C4CB}"/>
              </a:ext>
            </a:extLst>
          </p:cNvPr>
          <p:cNvGrpSpPr/>
          <p:nvPr/>
        </p:nvGrpSpPr>
        <p:grpSpPr>
          <a:xfrm>
            <a:off x="3211916" y="2517601"/>
            <a:ext cx="67067" cy="67482"/>
            <a:chOff x="3897819" y="2501724"/>
            <a:chExt cx="514350" cy="517525"/>
          </a:xfrm>
          <a:solidFill>
            <a:schemeClr val="bg2"/>
          </a:solidFill>
        </p:grpSpPr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F81A12FB-CE66-481B-9AED-2E40C4D6B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74 w 86"/>
                <a:gd name="T1" fmla="*/ 86 h 86"/>
                <a:gd name="T2" fmla="*/ 0 w 86"/>
                <a:gd name="T3" fmla="*/ 12 h 86"/>
                <a:gd name="T4" fmla="*/ 12 w 86"/>
                <a:gd name="T5" fmla="*/ 0 h 86"/>
                <a:gd name="T6" fmla="*/ 86 w 86"/>
                <a:gd name="T7" fmla="*/ 74 h 86"/>
                <a:gd name="T8" fmla="*/ 74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4" y="86"/>
                  </a:moveTo>
                  <a:lnTo>
                    <a:pt x="0" y="12"/>
                  </a:lnTo>
                  <a:lnTo>
                    <a:pt x="12" y="0"/>
                  </a:lnTo>
                  <a:lnTo>
                    <a:pt x="86" y="74"/>
                  </a:lnTo>
                  <a:lnTo>
                    <a:pt x="7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E9B27347-10C9-4874-934F-7A80975E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916" y="2650408"/>
              <a:ext cx="220157" cy="220157"/>
            </a:xfrm>
            <a:custGeom>
              <a:avLst/>
              <a:gdLst>
                <a:gd name="T0" fmla="*/ 12 w 86"/>
                <a:gd name="T1" fmla="*/ 86 h 86"/>
                <a:gd name="T2" fmla="*/ 0 w 86"/>
                <a:gd name="T3" fmla="*/ 74 h 86"/>
                <a:gd name="T4" fmla="*/ 74 w 86"/>
                <a:gd name="T5" fmla="*/ 0 h 86"/>
                <a:gd name="T6" fmla="*/ 86 w 86"/>
                <a:gd name="T7" fmla="*/ 12 h 86"/>
                <a:gd name="T8" fmla="*/ 1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12" y="86"/>
                  </a:moveTo>
                  <a:lnTo>
                    <a:pt x="0" y="74"/>
                  </a:lnTo>
                  <a:lnTo>
                    <a:pt x="74" y="0"/>
                  </a:lnTo>
                  <a:lnTo>
                    <a:pt x="86" y="12"/>
                  </a:lnTo>
                  <a:lnTo>
                    <a:pt x="1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7">
              <a:extLst>
                <a:ext uri="{FF2B5EF4-FFF2-40B4-BE49-F238E27FC236}">
                  <a16:creationId xmlns:a16="http://schemas.microsoft.com/office/drawing/2014/main" id="{E773BFED-73FD-496F-A842-467B22316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819" y="2501724"/>
              <a:ext cx="514350" cy="517525"/>
            </a:xfrm>
            <a:custGeom>
              <a:avLst/>
              <a:gdLst>
                <a:gd name="T0" fmla="*/ 146 w 324"/>
                <a:gd name="T1" fmla="*/ 324 h 326"/>
                <a:gd name="T2" fmla="*/ 98 w 324"/>
                <a:gd name="T3" fmla="*/ 312 h 326"/>
                <a:gd name="T4" fmla="*/ 58 w 324"/>
                <a:gd name="T5" fmla="*/ 288 h 326"/>
                <a:gd name="T6" fmla="*/ 28 w 324"/>
                <a:gd name="T7" fmla="*/ 254 h 326"/>
                <a:gd name="T8" fmla="*/ 6 w 324"/>
                <a:gd name="T9" fmla="*/ 210 h 326"/>
                <a:gd name="T10" fmla="*/ 0 w 324"/>
                <a:gd name="T11" fmla="*/ 162 h 326"/>
                <a:gd name="T12" fmla="*/ 2 w 324"/>
                <a:gd name="T13" fmla="*/ 130 h 326"/>
                <a:gd name="T14" fmla="*/ 20 w 324"/>
                <a:gd name="T15" fmla="*/ 86 h 326"/>
                <a:gd name="T16" fmla="*/ 48 w 324"/>
                <a:gd name="T17" fmla="*/ 48 h 326"/>
                <a:gd name="T18" fmla="*/ 84 w 324"/>
                <a:gd name="T19" fmla="*/ 20 h 326"/>
                <a:gd name="T20" fmla="*/ 130 w 324"/>
                <a:gd name="T21" fmla="*/ 4 h 326"/>
                <a:gd name="T22" fmla="*/ 162 w 324"/>
                <a:gd name="T23" fmla="*/ 0 h 326"/>
                <a:gd name="T24" fmla="*/ 210 w 324"/>
                <a:gd name="T25" fmla="*/ 8 h 326"/>
                <a:gd name="T26" fmla="*/ 252 w 324"/>
                <a:gd name="T27" fmla="*/ 28 h 326"/>
                <a:gd name="T28" fmla="*/ 288 w 324"/>
                <a:gd name="T29" fmla="*/ 60 h 326"/>
                <a:gd name="T30" fmla="*/ 312 w 324"/>
                <a:gd name="T31" fmla="*/ 100 h 326"/>
                <a:gd name="T32" fmla="*/ 324 w 324"/>
                <a:gd name="T33" fmla="*/ 146 h 326"/>
                <a:gd name="T34" fmla="*/ 324 w 324"/>
                <a:gd name="T35" fmla="*/ 180 h 326"/>
                <a:gd name="T36" fmla="*/ 312 w 324"/>
                <a:gd name="T37" fmla="*/ 226 h 326"/>
                <a:gd name="T38" fmla="*/ 288 w 324"/>
                <a:gd name="T39" fmla="*/ 266 h 326"/>
                <a:gd name="T40" fmla="*/ 252 w 324"/>
                <a:gd name="T41" fmla="*/ 298 h 326"/>
                <a:gd name="T42" fmla="*/ 210 w 324"/>
                <a:gd name="T43" fmla="*/ 318 h 326"/>
                <a:gd name="T44" fmla="*/ 162 w 324"/>
                <a:gd name="T45" fmla="*/ 326 h 326"/>
                <a:gd name="T46" fmla="*/ 162 w 324"/>
                <a:gd name="T47" fmla="*/ 18 h 326"/>
                <a:gd name="T48" fmla="*/ 120 w 324"/>
                <a:gd name="T49" fmla="*/ 24 h 326"/>
                <a:gd name="T50" fmla="*/ 82 w 324"/>
                <a:gd name="T51" fmla="*/ 42 h 326"/>
                <a:gd name="T52" fmla="*/ 50 w 324"/>
                <a:gd name="T53" fmla="*/ 70 h 326"/>
                <a:gd name="T54" fmla="*/ 28 w 324"/>
                <a:gd name="T55" fmla="*/ 106 h 326"/>
                <a:gd name="T56" fmla="*/ 18 w 324"/>
                <a:gd name="T57" fmla="*/ 148 h 326"/>
                <a:gd name="T58" fmla="*/ 18 w 324"/>
                <a:gd name="T59" fmla="*/ 178 h 326"/>
                <a:gd name="T60" fmla="*/ 28 w 324"/>
                <a:gd name="T61" fmla="*/ 218 h 326"/>
                <a:gd name="T62" fmla="*/ 50 w 324"/>
                <a:gd name="T63" fmla="*/ 254 h 326"/>
                <a:gd name="T64" fmla="*/ 82 w 324"/>
                <a:gd name="T65" fmla="*/ 282 h 326"/>
                <a:gd name="T66" fmla="*/ 120 w 324"/>
                <a:gd name="T67" fmla="*/ 300 h 326"/>
                <a:gd name="T68" fmla="*/ 162 w 324"/>
                <a:gd name="T69" fmla="*/ 308 h 326"/>
                <a:gd name="T70" fmla="*/ 192 w 324"/>
                <a:gd name="T71" fmla="*/ 304 h 326"/>
                <a:gd name="T72" fmla="*/ 230 w 324"/>
                <a:gd name="T73" fmla="*/ 290 h 326"/>
                <a:gd name="T74" fmla="*/ 264 w 324"/>
                <a:gd name="T75" fmla="*/ 264 h 326"/>
                <a:gd name="T76" fmla="*/ 290 w 324"/>
                <a:gd name="T77" fmla="*/ 232 h 326"/>
                <a:gd name="T78" fmla="*/ 304 w 324"/>
                <a:gd name="T79" fmla="*/ 192 h 326"/>
                <a:gd name="T80" fmla="*/ 306 w 324"/>
                <a:gd name="T81" fmla="*/ 162 h 326"/>
                <a:gd name="T82" fmla="*/ 300 w 324"/>
                <a:gd name="T83" fmla="*/ 120 h 326"/>
                <a:gd name="T84" fmla="*/ 282 w 324"/>
                <a:gd name="T85" fmla="*/ 82 h 326"/>
                <a:gd name="T86" fmla="*/ 254 w 324"/>
                <a:gd name="T87" fmla="*/ 50 h 326"/>
                <a:gd name="T88" fmla="*/ 218 w 324"/>
                <a:gd name="T89" fmla="*/ 30 h 326"/>
                <a:gd name="T90" fmla="*/ 176 w 324"/>
                <a:gd name="T91" fmla="*/ 1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4" h="326">
                  <a:moveTo>
                    <a:pt x="162" y="326"/>
                  </a:moveTo>
                  <a:lnTo>
                    <a:pt x="162" y="326"/>
                  </a:lnTo>
                  <a:lnTo>
                    <a:pt x="146" y="324"/>
                  </a:lnTo>
                  <a:lnTo>
                    <a:pt x="130" y="322"/>
                  </a:lnTo>
                  <a:lnTo>
                    <a:pt x="114" y="318"/>
                  </a:lnTo>
                  <a:lnTo>
                    <a:pt x="98" y="312"/>
                  </a:lnTo>
                  <a:lnTo>
                    <a:pt x="84" y="306"/>
                  </a:lnTo>
                  <a:lnTo>
                    <a:pt x="72" y="298"/>
                  </a:lnTo>
                  <a:lnTo>
                    <a:pt x="58" y="288"/>
                  </a:lnTo>
                  <a:lnTo>
                    <a:pt x="48" y="278"/>
                  </a:lnTo>
                  <a:lnTo>
                    <a:pt x="36" y="266"/>
                  </a:lnTo>
                  <a:lnTo>
                    <a:pt x="28" y="254"/>
                  </a:lnTo>
                  <a:lnTo>
                    <a:pt x="20" y="240"/>
                  </a:lnTo>
                  <a:lnTo>
                    <a:pt x="12" y="226"/>
                  </a:lnTo>
                  <a:lnTo>
                    <a:pt x="6" y="210"/>
                  </a:lnTo>
                  <a:lnTo>
                    <a:pt x="2" y="196"/>
                  </a:lnTo>
                  <a:lnTo>
                    <a:pt x="0" y="180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2" y="100"/>
                  </a:lnTo>
                  <a:lnTo>
                    <a:pt x="20" y="86"/>
                  </a:lnTo>
                  <a:lnTo>
                    <a:pt x="28" y="72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58" y="38"/>
                  </a:lnTo>
                  <a:lnTo>
                    <a:pt x="72" y="28"/>
                  </a:lnTo>
                  <a:lnTo>
                    <a:pt x="84" y="20"/>
                  </a:lnTo>
                  <a:lnTo>
                    <a:pt x="98" y="12"/>
                  </a:lnTo>
                  <a:lnTo>
                    <a:pt x="114" y="8"/>
                  </a:lnTo>
                  <a:lnTo>
                    <a:pt x="130" y="4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78" y="0"/>
                  </a:lnTo>
                  <a:lnTo>
                    <a:pt x="194" y="4"/>
                  </a:lnTo>
                  <a:lnTo>
                    <a:pt x="210" y="8"/>
                  </a:lnTo>
                  <a:lnTo>
                    <a:pt x="226" y="12"/>
                  </a:lnTo>
                  <a:lnTo>
                    <a:pt x="240" y="20"/>
                  </a:lnTo>
                  <a:lnTo>
                    <a:pt x="252" y="28"/>
                  </a:lnTo>
                  <a:lnTo>
                    <a:pt x="266" y="38"/>
                  </a:lnTo>
                  <a:lnTo>
                    <a:pt x="276" y="48"/>
                  </a:lnTo>
                  <a:lnTo>
                    <a:pt x="288" y="60"/>
                  </a:lnTo>
                  <a:lnTo>
                    <a:pt x="296" y="72"/>
                  </a:lnTo>
                  <a:lnTo>
                    <a:pt x="304" y="86"/>
                  </a:lnTo>
                  <a:lnTo>
                    <a:pt x="312" y="100"/>
                  </a:lnTo>
                  <a:lnTo>
                    <a:pt x="318" y="114"/>
                  </a:lnTo>
                  <a:lnTo>
                    <a:pt x="322" y="130"/>
                  </a:lnTo>
                  <a:lnTo>
                    <a:pt x="324" y="14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24" y="180"/>
                  </a:lnTo>
                  <a:lnTo>
                    <a:pt x="322" y="196"/>
                  </a:lnTo>
                  <a:lnTo>
                    <a:pt x="318" y="210"/>
                  </a:lnTo>
                  <a:lnTo>
                    <a:pt x="312" y="226"/>
                  </a:lnTo>
                  <a:lnTo>
                    <a:pt x="304" y="240"/>
                  </a:lnTo>
                  <a:lnTo>
                    <a:pt x="296" y="254"/>
                  </a:lnTo>
                  <a:lnTo>
                    <a:pt x="288" y="266"/>
                  </a:lnTo>
                  <a:lnTo>
                    <a:pt x="276" y="278"/>
                  </a:lnTo>
                  <a:lnTo>
                    <a:pt x="266" y="288"/>
                  </a:lnTo>
                  <a:lnTo>
                    <a:pt x="252" y="298"/>
                  </a:lnTo>
                  <a:lnTo>
                    <a:pt x="240" y="306"/>
                  </a:lnTo>
                  <a:lnTo>
                    <a:pt x="226" y="312"/>
                  </a:lnTo>
                  <a:lnTo>
                    <a:pt x="210" y="318"/>
                  </a:lnTo>
                  <a:lnTo>
                    <a:pt x="194" y="322"/>
                  </a:lnTo>
                  <a:lnTo>
                    <a:pt x="178" y="324"/>
                  </a:lnTo>
                  <a:lnTo>
                    <a:pt x="162" y="326"/>
                  </a:lnTo>
                  <a:lnTo>
                    <a:pt x="162" y="326"/>
                  </a:lnTo>
                  <a:close/>
                  <a:moveTo>
                    <a:pt x="162" y="18"/>
                  </a:moveTo>
                  <a:lnTo>
                    <a:pt x="162" y="18"/>
                  </a:lnTo>
                  <a:lnTo>
                    <a:pt x="148" y="18"/>
                  </a:lnTo>
                  <a:lnTo>
                    <a:pt x="132" y="20"/>
                  </a:lnTo>
                  <a:lnTo>
                    <a:pt x="120" y="24"/>
                  </a:lnTo>
                  <a:lnTo>
                    <a:pt x="106" y="30"/>
                  </a:lnTo>
                  <a:lnTo>
                    <a:pt x="94" y="36"/>
                  </a:lnTo>
                  <a:lnTo>
                    <a:pt x="82" y="42"/>
                  </a:lnTo>
                  <a:lnTo>
                    <a:pt x="70" y="50"/>
                  </a:lnTo>
                  <a:lnTo>
                    <a:pt x="60" y="60"/>
                  </a:lnTo>
                  <a:lnTo>
                    <a:pt x="50" y="70"/>
                  </a:lnTo>
                  <a:lnTo>
                    <a:pt x="42" y="82"/>
                  </a:lnTo>
                  <a:lnTo>
                    <a:pt x="34" y="94"/>
                  </a:lnTo>
                  <a:lnTo>
                    <a:pt x="28" y="106"/>
                  </a:lnTo>
                  <a:lnTo>
                    <a:pt x="24" y="120"/>
                  </a:lnTo>
                  <a:lnTo>
                    <a:pt x="20" y="134"/>
                  </a:lnTo>
                  <a:lnTo>
                    <a:pt x="18" y="148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178"/>
                  </a:lnTo>
                  <a:lnTo>
                    <a:pt x="20" y="192"/>
                  </a:lnTo>
                  <a:lnTo>
                    <a:pt x="24" y="206"/>
                  </a:lnTo>
                  <a:lnTo>
                    <a:pt x="28" y="218"/>
                  </a:lnTo>
                  <a:lnTo>
                    <a:pt x="34" y="232"/>
                  </a:lnTo>
                  <a:lnTo>
                    <a:pt x="42" y="244"/>
                  </a:lnTo>
                  <a:lnTo>
                    <a:pt x="50" y="254"/>
                  </a:lnTo>
                  <a:lnTo>
                    <a:pt x="60" y="264"/>
                  </a:lnTo>
                  <a:lnTo>
                    <a:pt x="70" y="274"/>
                  </a:lnTo>
                  <a:lnTo>
                    <a:pt x="82" y="282"/>
                  </a:lnTo>
                  <a:lnTo>
                    <a:pt x="94" y="290"/>
                  </a:lnTo>
                  <a:lnTo>
                    <a:pt x="106" y="296"/>
                  </a:lnTo>
                  <a:lnTo>
                    <a:pt x="120" y="300"/>
                  </a:lnTo>
                  <a:lnTo>
                    <a:pt x="132" y="304"/>
                  </a:lnTo>
                  <a:lnTo>
                    <a:pt x="148" y="306"/>
                  </a:lnTo>
                  <a:lnTo>
                    <a:pt x="162" y="308"/>
                  </a:lnTo>
                  <a:lnTo>
                    <a:pt x="162" y="308"/>
                  </a:lnTo>
                  <a:lnTo>
                    <a:pt x="176" y="306"/>
                  </a:lnTo>
                  <a:lnTo>
                    <a:pt x="192" y="304"/>
                  </a:lnTo>
                  <a:lnTo>
                    <a:pt x="204" y="300"/>
                  </a:lnTo>
                  <a:lnTo>
                    <a:pt x="218" y="296"/>
                  </a:lnTo>
                  <a:lnTo>
                    <a:pt x="230" y="290"/>
                  </a:lnTo>
                  <a:lnTo>
                    <a:pt x="242" y="282"/>
                  </a:lnTo>
                  <a:lnTo>
                    <a:pt x="254" y="274"/>
                  </a:lnTo>
                  <a:lnTo>
                    <a:pt x="264" y="264"/>
                  </a:lnTo>
                  <a:lnTo>
                    <a:pt x="274" y="254"/>
                  </a:lnTo>
                  <a:lnTo>
                    <a:pt x="282" y="244"/>
                  </a:lnTo>
                  <a:lnTo>
                    <a:pt x="290" y="232"/>
                  </a:lnTo>
                  <a:lnTo>
                    <a:pt x="296" y="218"/>
                  </a:lnTo>
                  <a:lnTo>
                    <a:pt x="300" y="206"/>
                  </a:lnTo>
                  <a:lnTo>
                    <a:pt x="304" y="192"/>
                  </a:lnTo>
                  <a:lnTo>
                    <a:pt x="306" y="17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6" y="148"/>
                  </a:lnTo>
                  <a:lnTo>
                    <a:pt x="304" y="134"/>
                  </a:lnTo>
                  <a:lnTo>
                    <a:pt x="300" y="120"/>
                  </a:lnTo>
                  <a:lnTo>
                    <a:pt x="296" y="106"/>
                  </a:lnTo>
                  <a:lnTo>
                    <a:pt x="290" y="94"/>
                  </a:lnTo>
                  <a:lnTo>
                    <a:pt x="282" y="82"/>
                  </a:lnTo>
                  <a:lnTo>
                    <a:pt x="274" y="70"/>
                  </a:lnTo>
                  <a:lnTo>
                    <a:pt x="264" y="60"/>
                  </a:lnTo>
                  <a:lnTo>
                    <a:pt x="254" y="50"/>
                  </a:lnTo>
                  <a:lnTo>
                    <a:pt x="242" y="42"/>
                  </a:lnTo>
                  <a:lnTo>
                    <a:pt x="230" y="36"/>
                  </a:lnTo>
                  <a:lnTo>
                    <a:pt x="218" y="30"/>
                  </a:lnTo>
                  <a:lnTo>
                    <a:pt x="204" y="24"/>
                  </a:lnTo>
                  <a:lnTo>
                    <a:pt x="192" y="20"/>
                  </a:lnTo>
                  <a:lnTo>
                    <a:pt x="176" y="18"/>
                  </a:lnTo>
                  <a:lnTo>
                    <a:pt x="162" y="18"/>
                  </a:lnTo>
                  <a:lnTo>
                    <a:pt x="16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7B46B9-B18C-4544-BA98-5A51C1B74EE8}"/>
              </a:ext>
            </a:extLst>
          </p:cNvPr>
          <p:cNvCxnSpPr>
            <a:cxnSpLocks/>
          </p:cNvCxnSpPr>
          <p:nvPr/>
        </p:nvCxnSpPr>
        <p:spPr>
          <a:xfrm flipH="1">
            <a:off x="3243329" y="2582184"/>
            <a:ext cx="4242" cy="3614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3">
            <a:extLst>
              <a:ext uri="{FF2B5EF4-FFF2-40B4-BE49-F238E27FC236}">
                <a16:creationId xmlns:a16="http://schemas.microsoft.com/office/drawing/2014/main" id="{81E0A9A6-C935-49CC-B39D-01696A7734AA}"/>
              </a:ext>
            </a:extLst>
          </p:cNvPr>
          <p:cNvSpPr/>
          <p:nvPr/>
        </p:nvSpPr>
        <p:spPr>
          <a:xfrm>
            <a:off x="2939205" y="2311033"/>
            <a:ext cx="107953" cy="69037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9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pic>
        <p:nvPicPr>
          <p:cNvPr id="75" name="Graphic 74" descr="Checkmark">
            <a:extLst>
              <a:ext uri="{FF2B5EF4-FFF2-40B4-BE49-F238E27FC236}">
                <a16:creationId xmlns:a16="http://schemas.microsoft.com/office/drawing/2014/main" id="{967FF2A8-D492-4DAB-85C5-8D112A7FD8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6123" y="1501152"/>
            <a:ext cx="349273" cy="349273"/>
          </a:xfrm>
          <a:prstGeom prst="rect">
            <a:avLst/>
          </a:prstGeom>
        </p:spPr>
      </p:pic>
      <p:pic>
        <p:nvPicPr>
          <p:cNvPr id="120" name="Graphic 119" descr="Checkmark">
            <a:extLst>
              <a:ext uri="{FF2B5EF4-FFF2-40B4-BE49-F238E27FC236}">
                <a16:creationId xmlns:a16="http://schemas.microsoft.com/office/drawing/2014/main" id="{DEE6DE21-6FD4-4C8B-B3F8-655FDBC58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9073" y="1501152"/>
            <a:ext cx="349273" cy="3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8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590400"/>
          </a:xfrm>
        </p:spPr>
        <p:txBody>
          <a:bodyPr/>
          <a:lstStyle/>
          <a:p>
            <a:r>
              <a:rPr lang="en-GB" dirty="0"/>
              <a:t>Bullet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EY Interstate Light 20 point</a:t>
            </a:r>
          </a:p>
          <a:p>
            <a:pPr lvl="1"/>
            <a:r>
              <a:rPr lang="en-IN" dirty="0"/>
              <a:t>EY Interstate Light 18 point</a:t>
            </a:r>
          </a:p>
          <a:p>
            <a:pPr lvl="2"/>
            <a:r>
              <a:rPr lang="en-IN" dirty="0"/>
              <a:t>EY Interstate Light 16 point</a:t>
            </a:r>
          </a:p>
          <a:p>
            <a:pPr lvl="3"/>
            <a:r>
              <a:rPr lang="en-IN" dirty="0"/>
              <a:t>EY Interstate Light 14 point</a:t>
            </a:r>
          </a:p>
          <a:p>
            <a:pPr lvl="4"/>
            <a:r>
              <a:rPr lang="en-IN" dirty="0"/>
              <a:t>EY Interstate Light 12 point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slide –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834800"/>
          </a:xfrm>
        </p:spPr>
        <p:txBody>
          <a:bodyPr/>
          <a:lstStyle/>
          <a:p>
            <a:r>
              <a:rPr lang="en-US" dirty="0">
                <a:latin typeface="EYInterstate Light" panose="02000506000000020004" pitchFamily="2" charset="0"/>
              </a:rPr>
              <a:t>EY Interstate Light 20 point. Lorem ipsum dolor sit </a:t>
            </a:r>
            <a:r>
              <a:rPr lang="en-US" dirty="0" err="1">
                <a:latin typeface="EYInterstate Light" panose="02000506000000020004" pitchFamily="2" charset="0"/>
              </a:rPr>
              <a:t>amet</a:t>
            </a:r>
            <a:r>
              <a:rPr lang="en-US" dirty="0">
                <a:latin typeface="EYInterstate Light" panose="02000506000000020004" pitchFamily="2" charset="0"/>
              </a:rPr>
              <a:t>, </a:t>
            </a:r>
            <a:r>
              <a:rPr lang="en-US" dirty="0" err="1">
                <a:latin typeface="EYInterstate Light" panose="02000506000000020004" pitchFamily="2" charset="0"/>
              </a:rPr>
              <a:t>consectetuer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adipiscing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elit</a:t>
            </a:r>
            <a:r>
              <a:rPr lang="en-US" dirty="0">
                <a:latin typeface="EYInterstate Light" panose="02000506000000020004" pitchFamily="2" charset="0"/>
              </a:rPr>
              <a:t>. </a:t>
            </a:r>
            <a:r>
              <a:rPr lang="en-US" dirty="0" err="1">
                <a:latin typeface="EYInterstate Light" panose="02000506000000020004" pitchFamily="2" charset="0"/>
              </a:rPr>
              <a:t>Sed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eros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pede</a:t>
            </a:r>
            <a:r>
              <a:rPr lang="en-US" dirty="0">
                <a:latin typeface="EYInterstate Light" panose="02000506000000020004" pitchFamily="2" charset="0"/>
              </a:rPr>
              <a:t>, gravida non, </a:t>
            </a:r>
            <a:r>
              <a:rPr lang="en-US" dirty="0" err="1">
                <a:latin typeface="EYInterstate Light" panose="02000506000000020004" pitchFamily="2" charset="0"/>
              </a:rPr>
              <a:t>malesuada</a:t>
            </a:r>
            <a:r>
              <a:rPr lang="en-US" dirty="0">
                <a:latin typeface="EYInterstate Light" panose="02000506000000020004" pitchFamily="2" charset="0"/>
              </a:rPr>
              <a:t> id, </a:t>
            </a:r>
            <a:r>
              <a:rPr lang="en-US" dirty="0" err="1">
                <a:latin typeface="EYInterstate Light" panose="02000506000000020004" pitchFamily="2" charset="0"/>
              </a:rPr>
              <a:t>consequat</a:t>
            </a:r>
            <a:r>
              <a:rPr lang="en-US" dirty="0">
                <a:latin typeface="EYInterstate Light" panose="02000506000000020004" pitchFamily="2" charset="0"/>
              </a:rPr>
              <a:t> id, </a:t>
            </a:r>
            <a:r>
              <a:rPr lang="en-US" dirty="0" err="1">
                <a:latin typeface="EYInterstate Light" panose="02000506000000020004" pitchFamily="2" charset="0"/>
              </a:rPr>
              <a:t>urna</a:t>
            </a:r>
            <a:r>
              <a:rPr lang="en-US" dirty="0">
                <a:latin typeface="EYInterstate Light" panose="02000506000000020004" pitchFamily="2" charset="0"/>
              </a:rPr>
              <a:t>. Integer </a:t>
            </a:r>
            <a:r>
              <a:rPr lang="en-US" dirty="0" err="1">
                <a:latin typeface="EYInterstate Light" panose="02000506000000020004" pitchFamily="2" charset="0"/>
              </a:rPr>
              <a:t>vehicula</a:t>
            </a:r>
            <a:r>
              <a:rPr lang="en-US" dirty="0">
                <a:latin typeface="EYInterstate Light" panose="02000506000000020004" pitchFamily="2" charset="0"/>
              </a:rPr>
              <a:t> pharetra </a:t>
            </a:r>
            <a:r>
              <a:rPr lang="en-US" dirty="0" err="1">
                <a:latin typeface="EYInterstate Light" panose="02000506000000020004" pitchFamily="2" charset="0"/>
              </a:rPr>
              <a:t>nisl</a:t>
            </a:r>
            <a:r>
              <a:rPr lang="en-US" dirty="0">
                <a:latin typeface="EYInterstate Light" panose="02000506000000020004" pitchFamily="2" charset="0"/>
              </a:rPr>
              <a:t>. Maecenas </a:t>
            </a:r>
            <a:r>
              <a:rPr lang="en-US" dirty="0" err="1">
                <a:latin typeface="EYInterstate Light" panose="02000506000000020004" pitchFamily="2" charset="0"/>
              </a:rPr>
              <a:t>vel</a:t>
            </a:r>
            <a:r>
              <a:rPr lang="en-US" dirty="0">
                <a:latin typeface="EYInterstate Light" panose="02000506000000020004" pitchFamily="2" charset="0"/>
              </a:rPr>
              <a:t> diam. </a:t>
            </a:r>
            <a:r>
              <a:rPr lang="en-US" dirty="0" err="1">
                <a:latin typeface="EYInterstate Light" panose="02000506000000020004" pitchFamily="2" charset="0"/>
              </a:rPr>
              <a:t>Praesent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eget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massa</a:t>
            </a:r>
            <a:r>
              <a:rPr lang="en-US" dirty="0">
                <a:latin typeface="EYInterstate Light" panose="02000506000000020004" pitchFamily="2" charset="0"/>
              </a:rPr>
              <a:t> non </a:t>
            </a:r>
            <a:r>
              <a:rPr lang="en-US" dirty="0" err="1">
                <a:latin typeface="EYInterstate Light" panose="02000506000000020004" pitchFamily="2" charset="0"/>
              </a:rPr>
              <a:t>leo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fringilla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tristique</a:t>
            </a:r>
            <a:r>
              <a:rPr lang="en-US" dirty="0">
                <a:latin typeface="EYInterstate Light" panose="02000506000000020004" pitchFamily="2" charset="0"/>
              </a:rPr>
              <a:t>. </a:t>
            </a:r>
            <a:r>
              <a:rPr lang="en-US" dirty="0" err="1">
                <a:latin typeface="EYInterstate Light" panose="02000506000000020004" pitchFamily="2" charset="0"/>
              </a:rPr>
              <a:t>Sed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scelerisque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ullamcorper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urna</a:t>
            </a:r>
            <a:r>
              <a:rPr lang="en-US" dirty="0">
                <a:latin typeface="EYInterstate Light" panose="02000506000000020004" pitchFamily="2" charset="0"/>
              </a:rPr>
              <a:t>.</a:t>
            </a:r>
          </a:p>
          <a:p>
            <a:r>
              <a:rPr lang="en-US" dirty="0" err="1">
                <a:latin typeface="EYInterstate Light" panose="02000506000000020004" pitchFamily="2" charset="0"/>
              </a:rPr>
              <a:t>Quisque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adipiscing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fringilla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arcu</a:t>
            </a:r>
            <a:r>
              <a:rPr lang="en-US" dirty="0">
                <a:latin typeface="EYInterstate Light" panose="02000506000000020004" pitchFamily="2" charset="0"/>
              </a:rPr>
              <a:t>. </a:t>
            </a:r>
            <a:r>
              <a:rPr lang="en-US" dirty="0" err="1">
                <a:latin typeface="EYInterstate Light" panose="02000506000000020004" pitchFamily="2" charset="0"/>
              </a:rPr>
              <a:t>Sed</a:t>
            </a:r>
            <a:r>
              <a:rPr lang="en-US" dirty="0">
                <a:latin typeface="EYInterstate Light" panose="02000506000000020004" pitchFamily="2" charset="0"/>
              </a:rPr>
              <a:t> pharetra mi vitae </a:t>
            </a:r>
            <a:r>
              <a:rPr lang="en-US" dirty="0" err="1">
                <a:latin typeface="EYInterstate Light" panose="02000506000000020004" pitchFamily="2" charset="0"/>
              </a:rPr>
              <a:t>nisl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posuere</a:t>
            </a:r>
            <a:r>
              <a:rPr lang="en-US" dirty="0">
                <a:latin typeface="EYInterstate Light" panose="02000506000000020004" pitchFamily="2" charset="0"/>
              </a:rPr>
              <a:t> vestibulum. Maecenas </a:t>
            </a:r>
            <a:r>
              <a:rPr lang="en-US" dirty="0" err="1">
                <a:latin typeface="EYInterstate Light" panose="02000506000000020004" pitchFamily="2" charset="0"/>
              </a:rPr>
              <a:t>arcu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elit</a:t>
            </a:r>
            <a:r>
              <a:rPr lang="en-US" dirty="0">
                <a:latin typeface="EYInterstate Light" panose="02000506000000020004" pitchFamily="2" charset="0"/>
              </a:rPr>
              <a:t>, </a:t>
            </a:r>
            <a:r>
              <a:rPr lang="en-US" dirty="0" err="1">
                <a:latin typeface="EYInterstate Light" panose="02000506000000020004" pitchFamily="2" charset="0"/>
              </a:rPr>
              <a:t>iaculis</a:t>
            </a:r>
            <a:r>
              <a:rPr lang="en-US" dirty="0">
                <a:latin typeface="EYInterstate Light" panose="02000506000000020004" pitchFamily="2" charset="0"/>
              </a:rPr>
              <a:t> in, </a:t>
            </a:r>
            <a:r>
              <a:rPr lang="en-US" dirty="0" err="1">
                <a:latin typeface="EYInterstate Light" panose="02000506000000020004" pitchFamily="2" charset="0"/>
              </a:rPr>
              <a:t>mollis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vel</a:t>
            </a:r>
            <a:r>
              <a:rPr lang="en-US" dirty="0">
                <a:latin typeface="EYInterstate Light" panose="02000506000000020004" pitchFamily="2" charset="0"/>
              </a:rPr>
              <a:t>, </a:t>
            </a:r>
            <a:r>
              <a:rPr lang="en-US" dirty="0" err="1">
                <a:latin typeface="EYInterstate Light" panose="02000506000000020004" pitchFamily="2" charset="0"/>
              </a:rPr>
              <a:t>blandit</a:t>
            </a:r>
            <a:r>
              <a:rPr lang="en-US" dirty="0">
                <a:latin typeface="EYInterstate Light" panose="02000506000000020004" pitchFamily="2" charset="0"/>
              </a:rPr>
              <a:t> at, </a:t>
            </a:r>
            <a:r>
              <a:rPr lang="en-US" dirty="0" err="1">
                <a:latin typeface="EYInterstate Light" panose="02000506000000020004" pitchFamily="2" charset="0"/>
              </a:rPr>
              <a:t>velit</a:t>
            </a:r>
            <a:r>
              <a:rPr lang="en-US" dirty="0">
                <a:latin typeface="EYInterstate Light" panose="02000506000000020004" pitchFamily="2" charset="0"/>
              </a:rPr>
              <a:t>. </a:t>
            </a:r>
            <a:r>
              <a:rPr lang="en-US" dirty="0" err="1">
                <a:latin typeface="EYInterstate Light" panose="02000506000000020004" pitchFamily="2" charset="0"/>
              </a:rPr>
              <a:t>Phasellus</a:t>
            </a:r>
            <a:r>
              <a:rPr lang="en-US" dirty="0">
                <a:latin typeface="EYInterstate Light" panose="02000506000000020004" pitchFamily="2" charset="0"/>
              </a:rPr>
              <a:t> at </a:t>
            </a:r>
            <a:r>
              <a:rPr lang="en-US" dirty="0" err="1">
                <a:latin typeface="EYInterstate Light" panose="02000506000000020004" pitchFamily="2" charset="0"/>
              </a:rPr>
              <a:t>purus</a:t>
            </a:r>
            <a:r>
              <a:rPr lang="en-US" dirty="0">
                <a:latin typeface="EYInterstate Light" panose="02000506000000020004" pitchFamily="2" charset="0"/>
              </a:rPr>
              <a:t>. </a:t>
            </a:r>
            <a:r>
              <a:rPr lang="en-US" dirty="0" err="1">
                <a:latin typeface="EYInterstate Light" panose="02000506000000020004" pitchFamily="2" charset="0"/>
              </a:rPr>
              <a:t>Aenean</a:t>
            </a:r>
            <a:r>
              <a:rPr lang="en-US" dirty="0">
                <a:latin typeface="EYInterstate Light" panose="02000506000000020004" pitchFamily="2" charset="0"/>
              </a:rPr>
              <a:t> non lorem ac </a:t>
            </a:r>
            <a:r>
              <a:rPr lang="en-US" dirty="0" err="1">
                <a:latin typeface="EYInterstate Light" panose="02000506000000020004" pitchFamily="2" charset="0"/>
              </a:rPr>
              <a:t>lectus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mollis</a:t>
            </a:r>
            <a:r>
              <a:rPr lang="en-US" dirty="0">
                <a:latin typeface="EYInterstate Light" panose="02000506000000020004" pitchFamily="2" charset="0"/>
              </a:rPr>
              <a:t> </a:t>
            </a:r>
            <a:r>
              <a:rPr lang="en-US" dirty="0" err="1">
                <a:latin typeface="EYInterstate Light" panose="02000506000000020004" pitchFamily="2" charset="0"/>
              </a:rPr>
              <a:t>vehicula</a:t>
            </a:r>
            <a:r>
              <a:rPr lang="en-US" dirty="0">
                <a:latin typeface="EYInterstate Light" panose="02000506000000020004" pitchFamily="2" charset="0"/>
              </a:rPr>
              <a:t>.</a:t>
            </a:r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457200" y="5799355"/>
            <a:ext cx="653613" cy="0"/>
          </a:xfrm>
          <a:prstGeom prst="line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87DAEAD-2CC0-4DF6-A06C-0D4E05968949}"/>
              </a:ext>
            </a:extLst>
          </p:cNvPr>
          <p:cNvSpPr txBox="1">
            <a:spLocks/>
          </p:cNvSpPr>
          <p:nvPr/>
        </p:nvSpPr>
        <p:spPr>
          <a:xfrm>
            <a:off x="457200" y="5818903"/>
            <a:ext cx="8229600" cy="29658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512">
              <a:spcAft>
                <a:spcPts val="0"/>
              </a:spcAft>
              <a:tabLst>
                <a:tab pos="536575" algn="l"/>
              </a:tabLst>
              <a:defRPr/>
            </a:pP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Note:	Footnotes, EY Interstate Light Italics 9pt - Lorem ipsum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dolor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sit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amet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in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quas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nostrud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laoreet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per, ad vim minim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inermis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Lorem ipsum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dolor</a:t>
            </a:r>
            <a:endParaRPr lang="en-GB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defTabSz="755512">
              <a:spcAft>
                <a:spcPts val="0"/>
              </a:spcAft>
              <a:tabLst>
                <a:tab pos="536575" algn="l"/>
              </a:tabLst>
              <a:defRPr/>
            </a:pP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Source:	Footnotes, EY Interstate Light Italics 9pt - Lorem ipsum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dolor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sit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amet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in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quas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nostrud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laoreet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per, ad vim minim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inermis</a:t>
            </a:r>
            <a:r>
              <a:rPr lang="en-GB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 Lorem ipsum </a:t>
            </a:r>
            <a:r>
              <a:rPr lang="en-GB" i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dolor</a:t>
            </a:r>
            <a:endParaRPr lang="en-GB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0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 on the right side of a person riding a bike. However the image can be changed according to the content/need of the design.">
            <a:extLst>
              <a:ext uri="{FF2B5EF4-FFF2-40B4-BE49-F238E27FC236}">
                <a16:creationId xmlns:a16="http://schemas.microsoft.com/office/drawing/2014/main" id="{A289AFD0-0DA9-4EF5-B4C8-91FF93AC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18"/>
          <a:stretch/>
        </p:blipFill>
        <p:spPr>
          <a:xfrm>
            <a:off x="6136347" y="0"/>
            <a:ext cx="30076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 EY Interstate Light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FE81D-E92C-486B-B1FD-BCA66C7D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5612"/>
            <a:ext cx="5679147" cy="816798"/>
          </a:xfrm>
        </p:spPr>
        <p:txBody>
          <a:bodyPr/>
          <a:lstStyle/>
          <a:p>
            <a:r>
              <a:rPr lang="en-IN" sz="1800" dirty="0"/>
              <a:t>Lorem ipsum et </a:t>
            </a:r>
            <a:r>
              <a:rPr lang="en-IN" sz="1800" dirty="0" err="1"/>
              <a:t>dolor</a:t>
            </a:r>
            <a:r>
              <a:rPr lang="en-IN" sz="1800" dirty="0"/>
              <a:t> sit </a:t>
            </a:r>
          </a:p>
          <a:p>
            <a:r>
              <a:rPr lang="en-IN" sz="1800" dirty="0" err="1"/>
              <a:t>amet</a:t>
            </a:r>
            <a:r>
              <a:rPr lang="en-IN" sz="1800" dirty="0"/>
              <a:t>, in </a:t>
            </a:r>
            <a:r>
              <a:rPr lang="en-IN" sz="1800" dirty="0" err="1"/>
              <a:t>quas</a:t>
            </a:r>
            <a:r>
              <a:rPr lang="en-IN" sz="1800" dirty="0"/>
              <a:t> </a:t>
            </a:r>
            <a:r>
              <a:rPr lang="en-IN" sz="1800" dirty="0" err="1"/>
              <a:t>nostrud</a:t>
            </a:r>
            <a:r>
              <a:rPr lang="en-IN" sz="1800" dirty="0"/>
              <a:t> et </a:t>
            </a:r>
            <a:r>
              <a:rPr lang="en-IN" sz="1800" dirty="0" err="1"/>
              <a:t>laoreet</a:t>
            </a:r>
            <a:r>
              <a:rPr lang="en-IN" sz="1800" dirty="0"/>
              <a:t> per, ad vim minim </a:t>
            </a:r>
            <a:r>
              <a:rPr lang="en-IN" sz="1800" dirty="0" err="1"/>
              <a:t>inermis</a:t>
            </a:r>
            <a:r>
              <a:rPr lang="en-IN" sz="18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EB679F-A5A1-4F09-9ADE-60188D9CD8F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2001301"/>
            <a:ext cx="2683690" cy="4179580"/>
          </a:xfrm>
        </p:spPr>
        <p:txBody>
          <a:bodyPr/>
          <a:lstStyle/>
          <a:p>
            <a:r>
              <a:rPr lang="en-IN" sz="1400" dirty="0"/>
              <a:t>Body Copy, EY Interstate Light 14pt - Lorem ipsum et </a:t>
            </a:r>
            <a:r>
              <a:rPr lang="en-IN" sz="1400" dirty="0" err="1"/>
              <a:t>dolor</a:t>
            </a:r>
            <a:r>
              <a:rPr lang="en-IN" sz="1400" dirty="0"/>
              <a:t> sit </a:t>
            </a:r>
            <a:r>
              <a:rPr lang="en-IN" sz="1400" dirty="0" err="1"/>
              <a:t>amet</a:t>
            </a:r>
            <a:r>
              <a:rPr lang="en-IN" sz="1400" dirty="0"/>
              <a:t>, in </a:t>
            </a:r>
            <a:r>
              <a:rPr lang="en-IN" sz="1400" dirty="0" err="1"/>
              <a:t>quas</a:t>
            </a:r>
            <a:r>
              <a:rPr lang="en-IN" sz="1400" dirty="0"/>
              <a:t> </a:t>
            </a:r>
            <a:r>
              <a:rPr lang="en-IN" sz="1400" dirty="0" err="1"/>
              <a:t>nostrud</a:t>
            </a:r>
            <a:r>
              <a:rPr lang="en-IN" sz="1400" dirty="0"/>
              <a:t> </a:t>
            </a:r>
            <a:r>
              <a:rPr lang="en-IN" sz="1400" dirty="0" err="1"/>
              <a:t>laoreet</a:t>
            </a:r>
            <a:r>
              <a:rPr lang="en-IN" sz="1400" dirty="0"/>
              <a:t> per, ad vim minim </a:t>
            </a:r>
            <a:r>
              <a:rPr lang="en-IN" sz="1400" dirty="0" err="1"/>
              <a:t>inermis</a:t>
            </a:r>
            <a:r>
              <a:rPr lang="en-IN" sz="1400" dirty="0"/>
              <a:t>. </a:t>
            </a:r>
            <a:r>
              <a:rPr lang="en-IN" sz="1400" dirty="0" err="1"/>
              <a:t>Omnes</a:t>
            </a:r>
            <a:r>
              <a:rPr lang="en-IN" sz="1400" dirty="0"/>
              <a:t> </a:t>
            </a:r>
            <a:r>
              <a:rPr lang="en-IN" sz="1400" dirty="0" err="1"/>
              <a:t>numquam</a:t>
            </a:r>
            <a:r>
              <a:rPr lang="en-IN" sz="1400" dirty="0"/>
              <a:t> qui ad. At </a:t>
            </a:r>
            <a:r>
              <a:rPr lang="en-IN" sz="1400" dirty="0" err="1"/>
              <a:t>mea</a:t>
            </a:r>
            <a:r>
              <a:rPr lang="en-IN" sz="1400" dirty="0"/>
              <a:t> </a:t>
            </a:r>
            <a:r>
              <a:rPr lang="en-IN" sz="1400" dirty="0" err="1"/>
              <a:t>porro</a:t>
            </a:r>
            <a:r>
              <a:rPr lang="en-IN" sz="1400" dirty="0"/>
              <a:t> </a:t>
            </a:r>
            <a:r>
              <a:rPr lang="en-IN" sz="1400" dirty="0" err="1"/>
              <a:t>iuvaret</a:t>
            </a:r>
            <a:r>
              <a:rPr lang="en-IN" sz="1400" dirty="0"/>
              <a:t> </a:t>
            </a:r>
            <a:r>
              <a:rPr lang="en-IN" sz="1400" dirty="0" err="1"/>
              <a:t>conceptam</a:t>
            </a:r>
            <a:r>
              <a:rPr lang="en-IN" sz="1400" dirty="0"/>
              <a:t>, </a:t>
            </a:r>
            <a:r>
              <a:rPr lang="en-IN" sz="1400" dirty="0" err="1"/>
              <a:t>paulo</a:t>
            </a:r>
            <a:r>
              <a:rPr lang="en-IN" sz="1400" dirty="0"/>
              <a:t> </a:t>
            </a:r>
            <a:r>
              <a:rPr lang="en-IN" sz="1400" dirty="0" err="1"/>
              <a:t>epicurei</a:t>
            </a:r>
            <a:r>
              <a:rPr lang="en-IN" sz="1400" dirty="0"/>
              <a:t> </a:t>
            </a:r>
            <a:r>
              <a:rPr lang="en-IN" sz="1400" dirty="0" err="1"/>
              <a:t>eam</a:t>
            </a:r>
            <a:r>
              <a:rPr lang="en-IN" sz="1400" dirty="0"/>
              <a:t> at. Ne </a:t>
            </a:r>
            <a:r>
              <a:rPr lang="en-IN" sz="1400" dirty="0" err="1"/>
              <a:t>accumsan</a:t>
            </a:r>
            <a:r>
              <a:rPr lang="en-IN" sz="1400" dirty="0"/>
              <a:t> </a:t>
            </a:r>
            <a:r>
              <a:rPr lang="en-IN" sz="1400" dirty="0" err="1"/>
              <a:t>offendit</a:t>
            </a:r>
            <a:r>
              <a:rPr lang="en-IN" sz="1400" dirty="0"/>
              <a:t> </a:t>
            </a:r>
            <a:r>
              <a:rPr lang="en-IN" sz="1400" dirty="0" err="1"/>
              <a:t>gubergren</a:t>
            </a:r>
            <a:r>
              <a:rPr lang="en-IN" sz="1400" dirty="0"/>
              <a:t> per.</a:t>
            </a:r>
          </a:p>
          <a:p>
            <a:endParaRPr lang="en-IN" sz="1400" dirty="0"/>
          </a:p>
          <a:p>
            <a:r>
              <a:rPr lang="en-IN" sz="1400" dirty="0" err="1"/>
              <a:t>Utinam</a:t>
            </a:r>
            <a:r>
              <a:rPr lang="en-IN" sz="1400" dirty="0"/>
              <a:t> </a:t>
            </a:r>
            <a:r>
              <a:rPr lang="en-IN" sz="1400" dirty="0" err="1"/>
              <a:t>nonumy</a:t>
            </a:r>
            <a:r>
              <a:rPr lang="en-IN" sz="1400" dirty="0"/>
              <a:t> </a:t>
            </a:r>
            <a:r>
              <a:rPr lang="en-IN" sz="1400" dirty="0" err="1"/>
              <a:t>abhorreant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ad. </a:t>
            </a:r>
            <a:r>
              <a:rPr lang="en-IN" sz="1400" dirty="0" err="1"/>
              <a:t>Putant</a:t>
            </a:r>
            <a:r>
              <a:rPr lang="en-IN" sz="1400" dirty="0"/>
              <a:t> </a:t>
            </a:r>
            <a:r>
              <a:rPr lang="en-IN" sz="1400" dirty="0" err="1"/>
              <a:t>probatus</a:t>
            </a:r>
            <a:r>
              <a:rPr lang="en-IN" sz="1400" dirty="0"/>
              <a:t> id vis, ad his </a:t>
            </a:r>
            <a:r>
              <a:rPr lang="en-IN" sz="1400" dirty="0" err="1"/>
              <a:t>meis</a:t>
            </a:r>
            <a:r>
              <a:rPr lang="en-IN" sz="1400" dirty="0"/>
              <a:t> </a:t>
            </a:r>
            <a:r>
              <a:rPr lang="en-IN" sz="1400" dirty="0" err="1"/>
              <a:t>habemus</a:t>
            </a:r>
            <a:r>
              <a:rPr lang="en-IN" sz="1400" dirty="0"/>
              <a:t> </a:t>
            </a:r>
            <a:r>
              <a:rPr lang="en-IN" sz="1400" dirty="0" err="1"/>
              <a:t>repudiare</a:t>
            </a:r>
            <a:r>
              <a:rPr lang="en-IN" sz="1400" dirty="0"/>
              <a:t>, has an </a:t>
            </a:r>
            <a:r>
              <a:rPr lang="en-IN" sz="1400" dirty="0" err="1"/>
              <a:t>pericula</a:t>
            </a:r>
            <a:r>
              <a:rPr lang="en-IN" sz="1400" dirty="0"/>
              <a:t> </a:t>
            </a:r>
            <a:r>
              <a:rPr lang="en-IN" sz="1400" dirty="0" err="1"/>
              <a:t>tractatos</a:t>
            </a:r>
            <a:r>
              <a:rPr lang="en-IN" sz="1400" dirty="0"/>
              <a:t>. </a:t>
            </a:r>
            <a:r>
              <a:rPr lang="en-IN" sz="1400" dirty="0" err="1"/>
              <a:t>Nec</a:t>
            </a:r>
            <a:r>
              <a:rPr lang="en-IN" sz="1400" dirty="0"/>
              <a:t> </a:t>
            </a:r>
            <a:r>
              <a:rPr lang="en-IN" sz="1400" dirty="0" err="1"/>
              <a:t>debitis</a:t>
            </a:r>
            <a:r>
              <a:rPr lang="en-IN" sz="1400" dirty="0"/>
              <a:t> </a:t>
            </a:r>
            <a:r>
              <a:rPr lang="en-IN" sz="1400" dirty="0" err="1"/>
              <a:t>assueverit</a:t>
            </a:r>
            <a:r>
              <a:rPr lang="en-IN" sz="1400" dirty="0"/>
              <a:t> </a:t>
            </a:r>
            <a:r>
              <a:rPr lang="en-IN" sz="1400" dirty="0" err="1"/>
              <a:t>dissentias</a:t>
            </a:r>
            <a:r>
              <a:rPr lang="en-IN" sz="1400" dirty="0"/>
              <a:t> ad. </a:t>
            </a:r>
            <a:r>
              <a:rPr lang="en-IN" sz="1400" dirty="0" err="1"/>
              <a:t>Patrioque</a:t>
            </a:r>
            <a:r>
              <a:rPr lang="en-IN" sz="1400" dirty="0"/>
              <a:t> </a:t>
            </a:r>
            <a:r>
              <a:rPr lang="en-IN" sz="1400" dirty="0" err="1"/>
              <a:t>voluptatum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ex, id </a:t>
            </a:r>
            <a:r>
              <a:rPr lang="en-IN" sz="1400" dirty="0" err="1"/>
              <a:t>admodum</a:t>
            </a:r>
            <a:r>
              <a:rPr lang="en-IN" sz="1400" dirty="0"/>
              <a:t> </a:t>
            </a:r>
            <a:r>
              <a:rPr lang="en-IN" sz="1400" dirty="0" err="1"/>
              <a:t>apeirian</a:t>
            </a:r>
            <a:r>
              <a:rPr lang="en-IN" sz="1400" dirty="0"/>
              <a:t> cum, quo ipsum minim </a:t>
            </a:r>
            <a:r>
              <a:rPr lang="en-IN" sz="1400" dirty="0" err="1"/>
              <a:t>corrumpit</a:t>
            </a:r>
            <a:r>
              <a:rPr lang="en-IN" sz="1400" dirty="0"/>
              <a:t> </a:t>
            </a:r>
            <a:r>
              <a:rPr lang="en-IN" sz="1400" dirty="0" err="1"/>
              <a:t>ut.</a:t>
            </a:r>
            <a:r>
              <a:rPr lang="en-IN" sz="1400" dirty="0"/>
              <a:t> At has </a:t>
            </a:r>
            <a:r>
              <a:rPr lang="en-IN" sz="1400" dirty="0" err="1"/>
              <a:t>diam</a:t>
            </a:r>
            <a:r>
              <a:rPr lang="en-IN" sz="1400" dirty="0"/>
              <a:t> minimum, </a:t>
            </a:r>
            <a:r>
              <a:rPr lang="en-IN" sz="1400" dirty="0" err="1"/>
              <a:t>te</a:t>
            </a:r>
            <a:r>
              <a:rPr lang="en-IN" sz="1400" dirty="0"/>
              <a:t> cum </a:t>
            </a:r>
            <a:r>
              <a:rPr lang="en-IN" sz="1400" dirty="0" err="1"/>
              <a:t>omnis</a:t>
            </a:r>
            <a:r>
              <a:rPr lang="en-IN" sz="1400" dirty="0"/>
              <a:t> </a:t>
            </a:r>
            <a:r>
              <a:rPr lang="en-IN" sz="1400" dirty="0" err="1"/>
              <a:t>quodsi</a:t>
            </a:r>
            <a:r>
              <a:rPr lang="en-IN" sz="1400" dirty="0"/>
              <a:t>.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FE00D4-E980-4E87-8C64-93C0BD01646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N" sz="1400" dirty="0" err="1"/>
              <a:t>Utinam</a:t>
            </a:r>
            <a:r>
              <a:rPr lang="en-IN" sz="1400" dirty="0"/>
              <a:t> </a:t>
            </a:r>
            <a:r>
              <a:rPr lang="en-IN" sz="1400" dirty="0" err="1"/>
              <a:t>nonumy</a:t>
            </a:r>
            <a:r>
              <a:rPr lang="en-IN" sz="1400" dirty="0"/>
              <a:t> </a:t>
            </a:r>
            <a:r>
              <a:rPr lang="en-IN" sz="1400" dirty="0" err="1"/>
              <a:t>abhorreant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ad. </a:t>
            </a:r>
            <a:r>
              <a:rPr lang="en-IN" sz="1400" dirty="0" err="1"/>
              <a:t>Putant</a:t>
            </a:r>
            <a:r>
              <a:rPr lang="en-IN" sz="1400" dirty="0"/>
              <a:t> </a:t>
            </a:r>
            <a:r>
              <a:rPr lang="en-IN" sz="1400" dirty="0" err="1"/>
              <a:t>probatus</a:t>
            </a:r>
            <a:r>
              <a:rPr lang="en-IN" sz="1400" dirty="0"/>
              <a:t> id vis, ad his </a:t>
            </a:r>
            <a:r>
              <a:rPr lang="en-IN" sz="1400" dirty="0" err="1"/>
              <a:t>meis</a:t>
            </a:r>
            <a:r>
              <a:rPr lang="en-IN" sz="1400" dirty="0"/>
              <a:t> </a:t>
            </a:r>
            <a:r>
              <a:rPr lang="en-IN" sz="1400" dirty="0" err="1"/>
              <a:t>habemus</a:t>
            </a:r>
            <a:r>
              <a:rPr lang="en-IN" sz="1400" dirty="0"/>
              <a:t> </a:t>
            </a:r>
            <a:r>
              <a:rPr lang="en-IN" sz="1400" dirty="0" err="1"/>
              <a:t>repudiare</a:t>
            </a:r>
            <a:r>
              <a:rPr lang="en-IN" sz="1400" dirty="0"/>
              <a:t>, has an </a:t>
            </a:r>
            <a:r>
              <a:rPr lang="en-IN" sz="1400" dirty="0" err="1"/>
              <a:t>pericula</a:t>
            </a:r>
            <a:r>
              <a:rPr lang="en-IN" sz="1400" dirty="0"/>
              <a:t> </a:t>
            </a:r>
            <a:r>
              <a:rPr lang="en-IN" sz="1400" dirty="0" err="1"/>
              <a:t>tractatos</a:t>
            </a:r>
            <a:r>
              <a:rPr lang="en-IN" sz="1400" dirty="0"/>
              <a:t>. </a:t>
            </a:r>
            <a:r>
              <a:rPr lang="en-IN" sz="1400" dirty="0" err="1"/>
              <a:t>Nec</a:t>
            </a:r>
            <a:r>
              <a:rPr lang="en-IN" sz="1400" dirty="0"/>
              <a:t> </a:t>
            </a:r>
            <a:r>
              <a:rPr lang="en-IN" sz="1400" dirty="0" err="1"/>
              <a:t>debitis</a:t>
            </a:r>
            <a:r>
              <a:rPr lang="en-IN" sz="1400" dirty="0"/>
              <a:t> </a:t>
            </a:r>
            <a:r>
              <a:rPr lang="en-IN" sz="1400" dirty="0" err="1"/>
              <a:t>assueverit</a:t>
            </a:r>
            <a:r>
              <a:rPr lang="en-IN" sz="1400" dirty="0"/>
              <a:t> </a:t>
            </a:r>
            <a:r>
              <a:rPr lang="en-IN" sz="1400" dirty="0" err="1"/>
              <a:t>dissentias</a:t>
            </a:r>
            <a:r>
              <a:rPr lang="en-IN" sz="1400" dirty="0"/>
              <a:t> ad. </a:t>
            </a:r>
            <a:r>
              <a:rPr lang="en-IN" sz="1400" dirty="0" err="1"/>
              <a:t>Patrioque</a:t>
            </a:r>
            <a:endParaRPr lang="en-IN" sz="14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9A90A1-478A-4E42-974C-DC0A1EEC1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sz="1800" dirty="0"/>
              <a:t>Quote Copy, Georgia - Lorem ipsum </a:t>
            </a:r>
            <a:r>
              <a:rPr lang="en-IN" sz="1800" dirty="0" err="1"/>
              <a:t>dolor</a:t>
            </a:r>
            <a:r>
              <a:rPr lang="en-IN" sz="1800" dirty="0"/>
              <a:t> sit </a:t>
            </a:r>
            <a:r>
              <a:rPr lang="en-IN" sz="1800" dirty="0" err="1"/>
              <a:t>amet</a:t>
            </a:r>
            <a:r>
              <a:rPr lang="en-IN" sz="1800" dirty="0"/>
              <a:t>, in </a:t>
            </a:r>
            <a:r>
              <a:rPr lang="en-IN" sz="1800" dirty="0" err="1"/>
              <a:t>quas</a:t>
            </a:r>
            <a:r>
              <a:rPr lang="en-IN" sz="1800" dirty="0"/>
              <a:t> </a:t>
            </a:r>
            <a:r>
              <a:rPr lang="en-IN" sz="1800" dirty="0" err="1"/>
              <a:t>nostrud</a:t>
            </a:r>
            <a:r>
              <a:rPr lang="en-IN" sz="1800" dirty="0"/>
              <a:t> </a:t>
            </a:r>
            <a:r>
              <a:rPr lang="en-IN" sz="1800" dirty="0" err="1"/>
              <a:t>laoreet</a:t>
            </a:r>
            <a:r>
              <a:rPr lang="en-IN" sz="1800" dirty="0"/>
              <a:t> per, ad vim minim </a:t>
            </a:r>
            <a:r>
              <a:rPr lang="en-IN" sz="1800" dirty="0" err="1"/>
              <a:t>inermis</a:t>
            </a:r>
            <a:r>
              <a:rPr lang="en-IN" sz="1800" dirty="0"/>
              <a:t>. 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7441376-8AB4-4464-95E1-63B552AEC273}"/>
              </a:ext>
            </a:extLst>
          </p:cNvPr>
          <p:cNvSpPr txBox="1">
            <a:spLocks/>
          </p:cNvSpPr>
          <p:nvPr/>
        </p:nvSpPr>
        <p:spPr>
          <a:xfrm>
            <a:off x="3245392" y="3797198"/>
            <a:ext cx="402697" cy="830548"/>
          </a:xfrm>
          <a:prstGeom prst="rect">
            <a:avLst/>
          </a:prstGeom>
        </p:spPr>
        <p:txBody>
          <a:bodyPr vert="horz" wrap="square" lIns="0" tIns="0" rIns="0" bIns="0" numCol="1" spcCol="457200" rtlCol="0">
            <a:sp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397" b="1" dirty="0">
                <a:solidFill>
                  <a:srgbClr val="FFE638"/>
                </a:solidFill>
                <a:latin typeface="Georgia" panose="02040502050405020303" pitchFamily="18" charset="0"/>
              </a:rPr>
              <a:t>“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D469FA-A8E7-4985-9A9B-3428DABF8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9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on the left side of a person listening to music. However the image can be changed according to the content/need of the design.">
            <a:extLst>
              <a:ext uri="{FF2B5EF4-FFF2-40B4-BE49-F238E27FC236}">
                <a16:creationId xmlns:a16="http://schemas.microsoft.com/office/drawing/2014/main" id="{B69DD2CD-7B37-42EB-B577-70595CDA2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414"/>
          <a:stretch/>
        </p:blipFill>
        <p:spPr>
          <a:xfrm>
            <a:off x="1398" y="0"/>
            <a:ext cx="1759587" cy="6858000"/>
          </a:xfrm>
          <a:prstGeom prst="rect">
            <a:avLst/>
          </a:prstGeom>
        </p:spPr>
      </p:pic>
      <p:sp>
        <p:nvSpPr>
          <p:cNvPr id="12" name="Freeform 30">
            <a:extLst>
              <a:ext uri="{FF2B5EF4-FFF2-40B4-BE49-F238E27FC236}">
                <a16:creationId xmlns:a16="http://schemas.microsoft.com/office/drawing/2014/main" id="{FDC6F0B6-D928-41FE-AE01-46AE8186012D}"/>
              </a:ext>
            </a:extLst>
          </p:cNvPr>
          <p:cNvSpPr/>
          <p:nvPr/>
        </p:nvSpPr>
        <p:spPr>
          <a:xfrm rot="10800000">
            <a:off x="6630471" y="4153252"/>
            <a:ext cx="2075370" cy="150756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EYInterstate Light" panose="02000506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EY Interstate Light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04F6AF8-3944-4C3E-89B9-B020B971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Body Copy, EY Interstate Light 18pt - Lorem ipsum et </a:t>
            </a:r>
            <a:r>
              <a:rPr lang="en-IN" sz="1800" dirty="0" err="1"/>
              <a:t>dolor</a:t>
            </a:r>
            <a:r>
              <a:rPr lang="en-IN" sz="1800" dirty="0"/>
              <a:t> sit </a:t>
            </a:r>
            <a:r>
              <a:rPr lang="en-IN" sz="1800" dirty="0" err="1"/>
              <a:t>amet</a:t>
            </a:r>
            <a:r>
              <a:rPr lang="en-IN" sz="1800" dirty="0"/>
              <a:t>, in </a:t>
            </a:r>
            <a:r>
              <a:rPr lang="en-IN" sz="1800" dirty="0" err="1"/>
              <a:t>quas</a:t>
            </a:r>
            <a:r>
              <a:rPr lang="en-IN" sz="1800" dirty="0"/>
              <a:t> </a:t>
            </a:r>
            <a:r>
              <a:rPr lang="en-IN" sz="1800" dirty="0" err="1"/>
              <a:t>nostrud</a:t>
            </a:r>
            <a:r>
              <a:rPr lang="en-IN" sz="1800" dirty="0"/>
              <a:t> </a:t>
            </a:r>
            <a:r>
              <a:rPr lang="en-IN" sz="1800" dirty="0" err="1"/>
              <a:t>laoreet</a:t>
            </a:r>
            <a:r>
              <a:rPr lang="en-IN" sz="1800" dirty="0"/>
              <a:t> per, ad vim minim </a:t>
            </a:r>
            <a:r>
              <a:rPr lang="en-IN" sz="1800" dirty="0" err="1"/>
              <a:t>inermis</a:t>
            </a:r>
            <a:r>
              <a:rPr lang="en-IN" sz="1800" dirty="0"/>
              <a:t>. </a:t>
            </a:r>
            <a:r>
              <a:rPr lang="en-IN" sz="1800" dirty="0" err="1"/>
              <a:t>Omnes</a:t>
            </a:r>
            <a:r>
              <a:rPr lang="en-IN" sz="1800" dirty="0"/>
              <a:t> </a:t>
            </a:r>
            <a:r>
              <a:rPr lang="en-IN" sz="1800" dirty="0" err="1"/>
              <a:t>numquam</a:t>
            </a:r>
            <a:r>
              <a:rPr lang="en-IN" sz="1800" dirty="0"/>
              <a:t> qui ad. </a:t>
            </a:r>
          </a:p>
          <a:p>
            <a:r>
              <a:rPr lang="en-IN" sz="1800" dirty="0"/>
              <a:t>At </a:t>
            </a:r>
            <a:r>
              <a:rPr lang="en-IN" sz="1800" dirty="0" err="1"/>
              <a:t>mea</a:t>
            </a:r>
            <a:r>
              <a:rPr lang="en-IN" sz="1800" dirty="0"/>
              <a:t> </a:t>
            </a:r>
            <a:r>
              <a:rPr lang="en-IN" sz="1800" dirty="0" err="1"/>
              <a:t>porro</a:t>
            </a:r>
            <a:r>
              <a:rPr lang="en-IN" sz="1800" dirty="0"/>
              <a:t> </a:t>
            </a:r>
            <a:r>
              <a:rPr lang="en-IN" sz="1800" dirty="0" err="1"/>
              <a:t>iuvaret</a:t>
            </a:r>
            <a:r>
              <a:rPr lang="en-IN" sz="1800" dirty="0"/>
              <a:t> </a:t>
            </a:r>
            <a:r>
              <a:rPr lang="en-IN" sz="1800" dirty="0" err="1"/>
              <a:t>conceptam</a:t>
            </a:r>
            <a:r>
              <a:rPr lang="en-IN" sz="1800" dirty="0"/>
              <a:t>, </a:t>
            </a:r>
            <a:r>
              <a:rPr lang="en-IN" sz="1800" dirty="0" err="1"/>
              <a:t>paulo</a:t>
            </a:r>
            <a:r>
              <a:rPr lang="en-IN" sz="1800" dirty="0"/>
              <a:t> </a:t>
            </a:r>
            <a:r>
              <a:rPr lang="en-IN" sz="1800" dirty="0" err="1"/>
              <a:t>epicurei</a:t>
            </a:r>
            <a:r>
              <a:rPr lang="en-IN" sz="1800" dirty="0"/>
              <a:t> </a:t>
            </a:r>
            <a:r>
              <a:rPr lang="en-IN" sz="1800" dirty="0" err="1"/>
              <a:t>eam</a:t>
            </a:r>
            <a:r>
              <a:rPr lang="en-IN" sz="1800" dirty="0"/>
              <a:t> at. Ne </a:t>
            </a:r>
            <a:r>
              <a:rPr lang="en-IN" sz="1800" dirty="0" err="1"/>
              <a:t>accumsan</a:t>
            </a:r>
            <a:r>
              <a:rPr lang="en-IN" sz="1800" dirty="0"/>
              <a:t> </a:t>
            </a:r>
            <a:r>
              <a:rPr lang="en-IN" sz="1800" dirty="0" err="1"/>
              <a:t>offendit</a:t>
            </a:r>
            <a:r>
              <a:rPr lang="en-IN" sz="1800" dirty="0"/>
              <a:t> </a:t>
            </a:r>
            <a:r>
              <a:rPr lang="en-IN" sz="1800" dirty="0" err="1"/>
              <a:t>gubergren</a:t>
            </a:r>
            <a:r>
              <a:rPr lang="en-IN" sz="1800" dirty="0"/>
              <a:t> per.</a:t>
            </a:r>
          </a:p>
          <a:p>
            <a:endParaRPr lang="en-IN" sz="12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000B1B8-31C9-419F-A8BC-434D6527CCC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IN" sz="1400" dirty="0"/>
              <a:t>Body Copy, EY Interstate Light 14pt - Lorem ipsum et </a:t>
            </a:r>
            <a:r>
              <a:rPr lang="en-IN" sz="1400" dirty="0" err="1"/>
              <a:t>dolor</a:t>
            </a:r>
            <a:r>
              <a:rPr lang="en-IN" sz="1400" dirty="0"/>
              <a:t> sit </a:t>
            </a:r>
            <a:r>
              <a:rPr lang="en-IN" sz="1400" dirty="0" err="1"/>
              <a:t>amet</a:t>
            </a:r>
            <a:r>
              <a:rPr lang="en-IN" sz="1400" dirty="0"/>
              <a:t>, in </a:t>
            </a:r>
            <a:r>
              <a:rPr lang="en-IN" sz="1400" dirty="0" err="1"/>
              <a:t>quas</a:t>
            </a:r>
            <a:r>
              <a:rPr lang="en-IN" sz="1400" dirty="0"/>
              <a:t> </a:t>
            </a:r>
            <a:r>
              <a:rPr lang="en-IN" sz="1400" dirty="0" err="1"/>
              <a:t>nostrud</a:t>
            </a:r>
            <a:r>
              <a:rPr lang="en-IN" sz="1400" dirty="0"/>
              <a:t> </a:t>
            </a:r>
            <a:r>
              <a:rPr lang="en-IN" sz="1400" dirty="0" err="1"/>
              <a:t>laoreet</a:t>
            </a:r>
            <a:r>
              <a:rPr lang="en-IN" sz="1400" dirty="0"/>
              <a:t> per, ad vim minim </a:t>
            </a:r>
            <a:r>
              <a:rPr lang="en-IN" sz="1400" dirty="0" err="1"/>
              <a:t>inermis</a:t>
            </a:r>
            <a:r>
              <a:rPr lang="en-IN" sz="1400" dirty="0"/>
              <a:t>. </a:t>
            </a:r>
            <a:r>
              <a:rPr lang="en-IN" sz="1400" dirty="0" err="1"/>
              <a:t>Omnes</a:t>
            </a:r>
            <a:r>
              <a:rPr lang="en-IN" sz="1400" dirty="0"/>
              <a:t> </a:t>
            </a:r>
            <a:r>
              <a:rPr lang="en-IN" sz="1400" dirty="0" err="1"/>
              <a:t>numquam</a:t>
            </a:r>
            <a:r>
              <a:rPr lang="en-IN" sz="1400" dirty="0"/>
              <a:t> qui ad. At </a:t>
            </a:r>
            <a:r>
              <a:rPr lang="en-IN" sz="1400" dirty="0" err="1"/>
              <a:t>mea</a:t>
            </a:r>
            <a:r>
              <a:rPr lang="en-IN" sz="1400" dirty="0"/>
              <a:t> </a:t>
            </a:r>
            <a:r>
              <a:rPr lang="en-IN" sz="1400" dirty="0" err="1"/>
              <a:t>porro</a:t>
            </a:r>
            <a:r>
              <a:rPr lang="en-IN" sz="1400" dirty="0"/>
              <a:t> </a:t>
            </a:r>
            <a:r>
              <a:rPr lang="en-IN" sz="1400" dirty="0" err="1"/>
              <a:t>iuvaret</a:t>
            </a:r>
            <a:r>
              <a:rPr lang="en-IN" sz="1400" dirty="0"/>
              <a:t> </a:t>
            </a:r>
            <a:r>
              <a:rPr lang="en-IN" sz="1400" dirty="0" err="1"/>
              <a:t>conceptam</a:t>
            </a:r>
            <a:r>
              <a:rPr lang="en-IN" sz="1400" dirty="0"/>
              <a:t>, </a:t>
            </a:r>
            <a:r>
              <a:rPr lang="en-IN" sz="1400" dirty="0" err="1"/>
              <a:t>paulo</a:t>
            </a:r>
            <a:r>
              <a:rPr lang="en-IN" sz="1400" dirty="0"/>
              <a:t> </a:t>
            </a:r>
            <a:r>
              <a:rPr lang="en-IN" sz="1400" dirty="0" err="1"/>
              <a:t>epicurei</a:t>
            </a:r>
            <a:r>
              <a:rPr lang="en-IN" sz="1400" dirty="0"/>
              <a:t> </a:t>
            </a:r>
            <a:r>
              <a:rPr lang="en-IN" sz="1400" dirty="0" err="1"/>
              <a:t>eam</a:t>
            </a:r>
            <a:r>
              <a:rPr lang="en-IN" sz="1400" dirty="0"/>
              <a:t> at. Ne </a:t>
            </a:r>
            <a:r>
              <a:rPr lang="en-IN" sz="1400" dirty="0" err="1"/>
              <a:t>accumsan</a:t>
            </a:r>
            <a:r>
              <a:rPr lang="en-IN" sz="1400" dirty="0"/>
              <a:t> </a:t>
            </a:r>
            <a:r>
              <a:rPr lang="en-IN" sz="1400" dirty="0" err="1"/>
              <a:t>offendit</a:t>
            </a:r>
            <a:r>
              <a:rPr lang="en-IN" sz="1400" dirty="0"/>
              <a:t> </a:t>
            </a:r>
            <a:r>
              <a:rPr lang="en-IN" sz="1400" dirty="0" err="1"/>
              <a:t>gubergren</a:t>
            </a:r>
            <a:r>
              <a:rPr lang="en-IN" sz="1400" dirty="0"/>
              <a:t> per.</a:t>
            </a:r>
          </a:p>
          <a:p>
            <a:r>
              <a:rPr lang="en-IN" sz="1400" dirty="0" err="1"/>
              <a:t>Utinam</a:t>
            </a:r>
            <a:r>
              <a:rPr lang="en-IN" sz="1400" dirty="0"/>
              <a:t> </a:t>
            </a:r>
            <a:r>
              <a:rPr lang="en-IN" sz="1400" dirty="0" err="1"/>
              <a:t>nonumy</a:t>
            </a:r>
            <a:r>
              <a:rPr lang="en-IN" sz="1400" dirty="0"/>
              <a:t> </a:t>
            </a:r>
            <a:r>
              <a:rPr lang="en-IN" sz="1400" dirty="0" err="1"/>
              <a:t>abhorreant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ad. </a:t>
            </a:r>
            <a:r>
              <a:rPr lang="en-IN" sz="1400" dirty="0" err="1"/>
              <a:t>Putant</a:t>
            </a:r>
            <a:r>
              <a:rPr lang="en-IN" sz="1400" dirty="0"/>
              <a:t> </a:t>
            </a:r>
            <a:r>
              <a:rPr lang="en-IN" sz="1400" dirty="0" err="1"/>
              <a:t>probatus</a:t>
            </a:r>
            <a:r>
              <a:rPr lang="en-IN" sz="1400" dirty="0"/>
              <a:t> id vis, ad his </a:t>
            </a:r>
            <a:r>
              <a:rPr lang="en-IN" sz="1400" dirty="0" err="1"/>
              <a:t>meis</a:t>
            </a:r>
            <a:r>
              <a:rPr lang="en-IN" sz="1400" dirty="0"/>
              <a:t> </a:t>
            </a:r>
            <a:r>
              <a:rPr lang="en-IN" sz="1400" dirty="0" err="1"/>
              <a:t>habemus</a:t>
            </a:r>
            <a:r>
              <a:rPr lang="en-IN" sz="1400" dirty="0"/>
              <a:t> </a:t>
            </a:r>
            <a:r>
              <a:rPr lang="en-IN" sz="1400" dirty="0" err="1"/>
              <a:t>repudiare</a:t>
            </a:r>
            <a:r>
              <a:rPr lang="en-IN" sz="1400" dirty="0"/>
              <a:t>, has an </a:t>
            </a:r>
            <a:r>
              <a:rPr lang="en-IN" sz="1400" dirty="0" err="1"/>
              <a:t>pericula</a:t>
            </a:r>
            <a:r>
              <a:rPr lang="en-IN" sz="1400" dirty="0"/>
              <a:t> </a:t>
            </a:r>
            <a:r>
              <a:rPr lang="en-IN" sz="1400" dirty="0" err="1"/>
              <a:t>tractatos</a:t>
            </a:r>
            <a:r>
              <a:rPr lang="en-IN" sz="1400" dirty="0"/>
              <a:t>. </a:t>
            </a:r>
            <a:r>
              <a:rPr lang="en-IN" sz="1400" dirty="0" err="1"/>
              <a:t>Nec</a:t>
            </a:r>
            <a:r>
              <a:rPr lang="en-IN" sz="1400" dirty="0"/>
              <a:t> </a:t>
            </a:r>
            <a:r>
              <a:rPr lang="en-IN" sz="1400" dirty="0" err="1"/>
              <a:t>debitis</a:t>
            </a:r>
            <a:r>
              <a:rPr lang="en-IN" sz="1400" dirty="0"/>
              <a:t> </a:t>
            </a:r>
            <a:r>
              <a:rPr lang="en-IN" sz="1400" dirty="0" err="1"/>
              <a:t>assueverit</a:t>
            </a:r>
            <a:r>
              <a:rPr lang="en-IN" sz="1400" dirty="0"/>
              <a:t> </a:t>
            </a:r>
            <a:r>
              <a:rPr lang="en-IN" sz="1400" dirty="0" err="1"/>
              <a:t>dissentias</a:t>
            </a:r>
            <a:r>
              <a:rPr lang="en-IN" sz="1400" dirty="0"/>
              <a:t> ad. </a:t>
            </a:r>
            <a:r>
              <a:rPr lang="en-IN" sz="1400" dirty="0" err="1"/>
              <a:t>Patrioque</a:t>
            </a:r>
            <a:r>
              <a:rPr lang="en-IN" sz="1400" dirty="0"/>
              <a:t> </a:t>
            </a:r>
            <a:r>
              <a:rPr lang="en-IN" sz="1400" dirty="0" err="1"/>
              <a:t>voluptatum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ex, id </a:t>
            </a:r>
            <a:r>
              <a:rPr lang="en-IN" sz="1400" dirty="0" err="1"/>
              <a:t>admodum</a:t>
            </a:r>
            <a:r>
              <a:rPr lang="en-IN" sz="1400" dirty="0"/>
              <a:t> </a:t>
            </a:r>
            <a:r>
              <a:rPr lang="en-IN" sz="1400" dirty="0" err="1"/>
              <a:t>apeirian</a:t>
            </a:r>
            <a:r>
              <a:rPr lang="en-IN" sz="1400" dirty="0"/>
              <a:t> cum, quo ipsum minim </a:t>
            </a:r>
            <a:r>
              <a:rPr lang="en-IN" sz="1400" dirty="0" err="1"/>
              <a:t>corrumpit</a:t>
            </a:r>
            <a:r>
              <a:rPr lang="en-IN" sz="1400" dirty="0"/>
              <a:t> </a:t>
            </a:r>
            <a:r>
              <a:rPr lang="en-IN" sz="1400" dirty="0" err="1"/>
              <a:t>ut.</a:t>
            </a:r>
            <a:r>
              <a:rPr lang="en-IN" sz="1400" dirty="0"/>
              <a:t> At has </a:t>
            </a:r>
            <a:r>
              <a:rPr lang="en-IN" sz="1400" dirty="0" err="1"/>
              <a:t>diam</a:t>
            </a:r>
            <a:r>
              <a:rPr lang="en-IN" sz="1400" dirty="0"/>
              <a:t> minimum, </a:t>
            </a:r>
            <a:r>
              <a:rPr lang="en-IN" sz="1400" dirty="0" err="1"/>
              <a:t>te</a:t>
            </a:r>
            <a:r>
              <a:rPr lang="en-IN" sz="1400" dirty="0"/>
              <a:t> cum </a:t>
            </a:r>
            <a:r>
              <a:rPr lang="en-IN" sz="1400" dirty="0" err="1"/>
              <a:t>omnis</a:t>
            </a:r>
            <a:r>
              <a:rPr lang="en-IN" sz="1400" dirty="0"/>
              <a:t> </a:t>
            </a:r>
            <a:r>
              <a:rPr lang="en-IN" sz="1400" dirty="0" err="1"/>
              <a:t>quodsi</a:t>
            </a:r>
            <a:r>
              <a:rPr lang="en-IN" sz="1400" dirty="0"/>
              <a:t>. 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8DA850F7-3F17-447B-A1EE-7AE5EACA9C2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IN" sz="1400" dirty="0" err="1"/>
              <a:t>Utinam</a:t>
            </a:r>
            <a:r>
              <a:rPr lang="en-IN" sz="1400" dirty="0"/>
              <a:t> </a:t>
            </a:r>
            <a:r>
              <a:rPr lang="en-IN" sz="1400" dirty="0" err="1"/>
              <a:t>nonumy</a:t>
            </a:r>
            <a:r>
              <a:rPr lang="en-IN" sz="1400" dirty="0"/>
              <a:t> </a:t>
            </a:r>
            <a:r>
              <a:rPr lang="en-IN" sz="1400" dirty="0" err="1"/>
              <a:t>abhorreant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ad. </a:t>
            </a:r>
            <a:r>
              <a:rPr lang="en-IN" sz="1400" dirty="0" err="1"/>
              <a:t>Putant</a:t>
            </a:r>
            <a:r>
              <a:rPr lang="en-IN" sz="1400" dirty="0"/>
              <a:t> </a:t>
            </a:r>
            <a:r>
              <a:rPr lang="en-IN" sz="1400" dirty="0" err="1"/>
              <a:t>probatus</a:t>
            </a:r>
            <a:r>
              <a:rPr lang="en-IN" sz="1400" dirty="0"/>
              <a:t> id vis, ad his </a:t>
            </a:r>
            <a:r>
              <a:rPr lang="en-IN" sz="1400" dirty="0" err="1"/>
              <a:t>meis</a:t>
            </a:r>
            <a:r>
              <a:rPr lang="en-IN" sz="1400" dirty="0"/>
              <a:t> </a:t>
            </a:r>
            <a:r>
              <a:rPr lang="en-IN" sz="1400" dirty="0" err="1"/>
              <a:t>habemus</a:t>
            </a:r>
            <a:r>
              <a:rPr lang="en-IN" sz="1400" dirty="0"/>
              <a:t> </a:t>
            </a:r>
            <a:r>
              <a:rPr lang="en-IN" sz="1400" dirty="0" err="1"/>
              <a:t>repudiare</a:t>
            </a:r>
            <a:r>
              <a:rPr lang="en-IN" sz="1400" dirty="0"/>
              <a:t>, has an </a:t>
            </a:r>
            <a:r>
              <a:rPr lang="en-IN" sz="1400" dirty="0" err="1"/>
              <a:t>pericula</a:t>
            </a:r>
            <a:r>
              <a:rPr lang="en-IN" sz="1400" dirty="0"/>
              <a:t> </a:t>
            </a:r>
            <a:r>
              <a:rPr lang="en-IN" sz="1400" dirty="0" err="1"/>
              <a:t>tractatos</a:t>
            </a:r>
            <a:r>
              <a:rPr lang="en-IN" sz="1400" dirty="0"/>
              <a:t>. </a:t>
            </a:r>
            <a:r>
              <a:rPr lang="en-IN" sz="1400" dirty="0" err="1"/>
              <a:t>Nec</a:t>
            </a:r>
            <a:r>
              <a:rPr lang="en-IN" sz="1400" dirty="0"/>
              <a:t> </a:t>
            </a:r>
            <a:r>
              <a:rPr lang="en-IN" sz="1400" dirty="0" err="1"/>
              <a:t>debitis</a:t>
            </a:r>
            <a:r>
              <a:rPr lang="en-IN" sz="1400" dirty="0"/>
              <a:t> </a:t>
            </a:r>
            <a:r>
              <a:rPr lang="en-IN" sz="1400" dirty="0" err="1"/>
              <a:t>assueverit</a:t>
            </a:r>
            <a:r>
              <a:rPr lang="en-IN" sz="1400" dirty="0"/>
              <a:t> </a:t>
            </a:r>
            <a:r>
              <a:rPr lang="en-IN" sz="1400" dirty="0" err="1"/>
              <a:t>dissentias</a:t>
            </a:r>
            <a:r>
              <a:rPr lang="en-IN" sz="1400" dirty="0"/>
              <a:t> ad. </a:t>
            </a:r>
            <a:r>
              <a:rPr lang="en-IN" sz="1400" dirty="0" err="1"/>
              <a:t>Patrioque</a:t>
            </a:r>
            <a:r>
              <a:rPr lang="en-IN" sz="1400" dirty="0"/>
              <a:t> </a:t>
            </a:r>
            <a:r>
              <a:rPr lang="en-IN" sz="1400" dirty="0" err="1"/>
              <a:t>voluptatum</a:t>
            </a:r>
            <a:r>
              <a:rPr lang="en-IN" sz="1400" dirty="0"/>
              <a:t> </a:t>
            </a:r>
            <a:r>
              <a:rPr lang="en-IN" sz="1400" dirty="0" err="1"/>
              <a:t>sed</a:t>
            </a:r>
            <a:r>
              <a:rPr lang="en-IN" sz="1400" dirty="0"/>
              <a:t> ex, id </a:t>
            </a:r>
            <a:r>
              <a:rPr lang="en-IN" sz="1400" dirty="0" err="1"/>
              <a:t>admodum</a:t>
            </a:r>
            <a:r>
              <a:rPr lang="en-IN" sz="1400" dirty="0"/>
              <a:t> </a:t>
            </a:r>
            <a:r>
              <a:rPr lang="en-IN" sz="1400" dirty="0" err="1"/>
              <a:t>apeirian</a:t>
            </a:r>
            <a:r>
              <a:rPr lang="en-IN" sz="1400" dirty="0"/>
              <a:t> cum, quo ipsum minim </a:t>
            </a:r>
            <a:r>
              <a:rPr lang="en-IN" sz="1400" dirty="0" err="1"/>
              <a:t>corrumpit</a:t>
            </a:r>
            <a:r>
              <a:rPr lang="en-IN" sz="1400" dirty="0"/>
              <a:t> </a:t>
            </a:r>
            <a:r>
              <a:rPr lang="en-IN" sz="1400" dirty="0" err="1"/>
              <a:t>ut.</a:t>
            </a:r>
            <a:r>
              <a:rPr lang="en-IN" sz="1400" dirty="0"/>
              <a:t> At has </a:t>
            </a:r>
            <a:r>
              <a:rPr lang="en-IN" sz="1400" dirty="0" err="1"/>
              <a:t>diam</a:t>
            </a:r>
            <a:r>
              <a:rPr lang="en-IN" sz="1400" dirty="0"/>
              <a:t> minimum, </a:t>
            </a:r>
            <a:r>
              <a:rPr lang="en-IN" sz="1400" dirty="0" err="1"/>
              <a:t>te</a:t>
            </a:r>
            <a:r>
              <a:rPr lang="en-IN" sz="1400" dirty="0"/>
              <a:t> cum </a:t>
            </a:r>
            <a:r>
              <a:rPr lang="en-IN" sz="1400" dirty="0" err="1"/>
              <a:t>omnis</a:t>
            </a:r>
            <a:r>
              <a:rPr lang="en-IN" sz="1400" dirty="0"/>
              <a:t> </a:t>
            </a:r>
            <a:r>
              <a:rPr lang="en-IN" sz="1400" dirty="0" err="1"/>
              <a:t>quodsi</a:t>
            </a:r>
            <a:r>
              <a:rPr lang="en-IN" sz="14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C9C47-74D3-4AE9-A53A-1A6A6A893A82}"/>
              </a:ext>
            </a:extLst>
          </p:cNvPr>
          <p:cNvSpPr/>
          <p:nvPr/>
        </p:nvSpPr>
        <p:spPr>
          <a:xfrm>
            <a:off x="6611431" y="4053204"/>
            <a:ext cx="901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IN" sz="3000" b="1" dirty="0">
                <a:solidFill>
                  <a:srgbClr val="2E2E38"/>
                </a:solidFill>
                <a:latin typeface="EYInterstate Light" panose="02000506000000020004" pitchFamily="2" charset="0"/>
              </a:rPr>
              <a:t>89%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49174-9755-40E4-9577-DDD4A7030A94}"/>
              </a:ext>
            </a:extLst>
          </p:cNvPr>
          <p:cNvSpPr/>
          <p:nvPr/>
        </p:nvSpPr>
        <p:spPr>
          <a:xfrm>
            <a:off x="6611431" y="4469747"/>
            <a:ext cx="2037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E600"/>
              </a:buClr>
              <a:buSzPct val="70000"/>
            </a:pP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Utinam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nonumy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abhorreant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sed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ad.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Putant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probatus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id vis, ad his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meis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habemus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 </a:t>
            </a:r>
            <a:r>
              <a:rPr lang="en-IN" sz="1200" dirty="0" err="1">
                <a:solidFill>
                  <a:srgbClr val="2E2E38"/>
                </a:solidFill>
                <a:latin typeface="EYInterstate Light" panose="02000506000000020004" pitchFamily="2" charset="0"/>
              </a:rPr>
              <a:t>repudiare</a:t>
            </a:r>
            <a:r>
              <a:rPr lang="en-IN" sz="1200" dirty="0">
                <a:solidFill>
                  <a:srgbClr val="2E2E38"/>
                </a:solidFill>
                <a:latin typeface="EYInterstate Light" panose="02000506000000020004" pitchFamily="2" charset="0"/>
              </a:rPr>
              <a:t>, 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7703FEF7-25CA-4B4E-9722-CC61C7ED61BF}"/>
              </a:ext>
            </a:extLst>
          </p:cNvPr>
          <p:cNvSpPr txBox="1">
            <a:spLocks/>
          </p:cNvSpPr>
          <p:nvPr/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t>Page </a:t>
            </a:r>
            <a:fld id="{F1BC30E3-FFE5-4B91-AA19-87A149EBB9EE}" type="slidenum">
              <a:rPr kumimoji="0" sz="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" panose="02000503020000020004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3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is quote slide.&#10;Quote can be written in Georgia Font following the name of the leader/person of whom the quote is being used and their Job title.">
            <a:extLst>
              <a:ext uri="{FF2B5EF4-FFF2-40B4-BE49-F238E27FC236}">
                <a16:creationId xmlns:a16="http://schemas.microsoft.com/office/drawing/2014/main" id="{97207853-D215-4816-BED2-72C1ECE3CC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Quote Copy, Georgia 28pt - 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in </a:t>
            </a:r>
            <a:r>
              <a:rPr lang="en-IN" dirty="0" err="1"/>
              <a:t>quas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</a:t>
            </a:r>
            <a:r>
              <a:rPr lang="en-IN" dirty="0" err="1"/>
              <a:t>laoreet</a:t>
            </a:r>
            <a:r>
              <a:rPr lang="en-IN" dirty="0"/>
              <a:t> per, ad vim minim </a:t>
            </a:r>
            <a:r>
              <a:rPr lang="en-IN" dirty="0" err="1"/>
              <a:t>inermis</a:t>
            </a:r>
            <a:r>
              <a:rPr lang="en-IN" dirty="0"/>
              <a:t>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C91A2D-D08E-459C-8A75-C74E17F76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Name Surname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040961-D42D-4E10-8A4D-F77275ED77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05434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This is quote slide.&#10;Quote can be written in Georgia Font following the name of the leader/person of whom the quote is being used and their Job title.">
            <a:extLst>
              <a:ext uri="{FF2B5EF4-FFF2-40B4-BE49-F238E27FC236}">
                <a16:creationId xmlns:a16="http://schemas.microsoft.com/office/drawing/2014/main" id="{634129F0-6947-4974-B04D-D8BFE934A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Quote Copy, Georgia 28pt - </a:t>
            </a:r>
            <a:br>
              <a:rPr lang="en-IN" dirty="0"/>
            </a:br>
            <a:r>
              <a:rPr lang="en-IN" dirty="0"/>
              <a:t>Our purpose is to build a better</a:t>
            </a:r>
            <a:br>
              <a:rPr lang="en-IN" dirty="0"/>
            </a:br>
            <a:r>
              <a:rPr lang="en-IN" dirty="0"/>
              <a:t>working world for our people,</a:t>
            </a:r>
            <a:br>
              <a:rPr lang="en-IN" dirty="0"/>
            </a:br>
            <a:r>
              <a:rPr lang="en-IN" dirty="0"/>
              <a:t>our clients and our communities. </a:t>
            </a:r>
            <a:br>
              <a:rPr lang="en-IN" dirty="0"/>
            </a:br>
            <a:r>
              <a:rPr lang="en-IN" dirty="0"/>
              <a:t>We do this every day by asking</a:t>
            </a:r>
            <a:br>
              <a:rPr lang="en-IN" dirty="0"/>
            </a:br>
            <a:r>
              <a:rPr lang="en-IN" dirty="0"/>
              <a:t>the better questions that help our</a:t>
            </a:r>
            <a:br>
              <a:rPr lang="en-IN" dirty="0"/>
            </a:br>
            <a:r>
              <a:rPr lang="en-IN" dirty="0"/>
              <a:t>clients get to better answers.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FD51-078B-426E-9E49-970BBCCC9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Name Surname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4A46-BCE6-439A-A94E-AC8EB6E2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446532607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70D5E770-E04A-461B-8456-F6738B8BE2E4}" vid="{F52AAF16-9B59-4DE1-94DD-2FF8D6A8C858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6D66BD020A52418116B792EDF0C5F1" ma:contentTypeVersion="15" ma:contentTypeDescription="Create a new document." ma:contentTypeScope="" ma:versionID="fe4c851af7da353e75eecbc217e26079">
  <xsd:schema xmlns:xsd="http://www.w3.org/2001/XMLSchema" xmlns:xs="http://www.w3.org/2001/XMLSchema" xmlns:p="http://schemas.microsoft.com/office/2006/metadata/properties" xmlns:ns3="58dc3e2e-5360-456e-9f44-8c29583cfeff" xmlns:ns4="cd8bc333-1dfb-4a78-bf90-95bbb16a1f7f" targetNamespace="http://schemas.microsoft.com/office/2006/metadata/properties" ma:root="true" ma:fieldsID="26e6d145bd6d247bb8b0e6483e1dfd3b" ns3:_="" ns4:_="">
    <xsd:import namespace="58dc3e2e-5360-456e-9f44-8c29583cfeff"/>
    <xsd:import namespace="cd8bc333-1dfb-4a78-bf90-95bbb16a1f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3e2e-5360-456e-9f44-8c29583cf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bc333-1dfb-4a78-bf90-95bbb16a1f7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dc3e2e-5360-456e-9f44-8c29583cfeff" xsi:nil="true"/>
  </documentManagement>
</p:properties>
</file>

<file path=customXml/itemProps1.xml><?xml version="1.0" encoding="utf-8"?>
<ds:datastoreItem xmlns:ds="http://schemas.openxmlformats.org/officeDocument/2006/customXml" ds:itemID="{1FA864AB-A853-49E3-B391-66A6EB6F0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c3e2e-5360-456e-9f44-8c29583cfeff"/>
    <ds:schemaRef ds:uri="cd8bc333-1dfb-4a78-bf90-95bbb16a1f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2CF2A-6A65-444F-B06A-A3159F27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8C0D45-8837-4044-8525-8DA48B0EE3B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cd8bc333-1dfb-4a78-bf90-95bbb16a1f7f"/>
    <ds:schemaRef ds:uri="58dc3e2e-5360-456e-9f44-8c29583cfe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3615</Words>
  <Application>Microsoft Office PowerPoint</Application>
  <PresentationFormat>On-screen Show (4:3)</PresentationFormat>
  <Paragraphs>530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ey_interstate</vt:lpstr>
      <vt:lpstr>EYInterstate</vt:lpstr>
      <vt:lpstr>EYInterstate Light</vt:lpstr>
      <vt:lpstr>EYInterstate Regular</vt:lpstr>
      <vt:lpstr>Georgia</vt:lpstr>
      <vt:lpstr>Georgia Pro Cond</vt:lpstr>
      <vt:lpstr>EY dark background</vt:lpstr>
      <vt:lpstr>EY light background</vt:lpstr>
      <vt:lpstr>Multiple Pdf Question Answering Chatbot</vt:lpstr>
      <vt:lpstr>PowerPoint Presentation</vt:lpstr>
      <vt:lpstr>Contents/agenda slide</vt:lpstr>
      <vt:lpstr>Bullet text</vt:lpstr>
      <vt:lpstr>Standard slide – no bullets</vt:lpstr>
      <vt:lpstr>Title EY Interstate Light</vt:lpstr>
      <vt:lpstr>Title EY Interstate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Focused data</vt:lpstr>
      <vt:lpstr>Chart samples</vt:lpstr>
      <vt:lpstr>Chart samples</vt:lpstr>
      <vt:lpstr>Table sample</vt:lpstr>
      <vt:lpstr>Process/model/diagram</vt:lpstr>
      <vt:lpstr>Mixed text slide</vt:lpstr>
      <vt:lpstr>Two columns, no headings</vt:lpstr>
      <vt:lpstr>Two columns with headings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2024-11-04T02:28:03Z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0x010100DC6D66BD020A52418116B792EDF0C5F1</vt:lpwstr>
  </property>
</Properties>
</file>