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293BF9-FE56-4510-8C4B-7A41A91048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A15B12-9A9C-455F-AEC0-F56EBF6451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16071-E844-4BAE-BE02-25D8EBFDA6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E2FDF-4B28-4863-8B95-0EEA774F38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33925C-6079-4E52-9DDC-C737E52643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E0FC5F-1E92-4E8E-9041-0EF95BB3FE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5E89C0-AE3A-484E-935B-AB5E8925C9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7A3762-B6ED-4A8C-947F-4F04833786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07199F-A65C-4DA9-9500-038D1F2FE8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F10EE9-7D22-4E7C-B55F-A527BCD6E1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5CA402-C4D7-4DF3-BE4D-9A711A9D86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487E7-6581-4BF1-88EE-B18FEA0D6C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3A3EF7-1108-4804-81A1-81DADB717EF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"/>
          <p:cNvGraphicFramePr/>
          <p:nvPr/>
        </p:nvGraphicFramePr>
        <p:xfrm>
          <a:off x="2031840" y="719640"/>
          <a:ext cx="431280" cy="1854000"/>
        </p:xfrm>
        <a:graphic>
          <a:graphicData uri="http://schemas.openxmlformats.org/drawingml/2006/table">
            <a:tbl>
              <a:tblPr/>
              <a:tblGrid>
                <a:gridCol w="431640"/>
              </a:tblGrid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x1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x5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1" name="Rectangle 11"/>
          <p:cNvSpPr/>
          <p:nvPr/>
        </p:nvSpPr>
        <p:spPr>
          <a:xfrm>
            <a:off x="3276720" y="719640"/>
            <a:ext cx="659160" cy="185400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Rectangle 12"/>
          <p:cNvSpPr/>
          <p:nvPr/>
        </p:nvSpPr>
        <p:spPr>
          <a:xfrm>
            <a:off x="3479760" y="596880"/>
            <a:ext cx="583920" cy="185400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13"/>
          <p:cNvSpPr/>
          <p:nvPr/>
        </p:nvSpPr>
        <p:spPr>
          <a:xfrm>
            <a:off x="3645000" y="469800"/>
            <a:ext cx="583920" cy="19173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24"/>
          <p:cNvSpPr/>
          <p:nvPr/>
        </p:nvSpPr>
        <p:spPr>
          <a:xfrm>
            <a:off x="1440000" y="3960000"/>
            <a:ext cx="1218960" cy="36792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Input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" name="Rectangle 26"/>
          <p:cNvSpPr/>
          <p:nvPr/>
        </p:nvSpPr>
        <p:spPr>
          <a:xfrm>
            <a:off x="3232440" y="2810880"/>
            <a:ext cx="996480" cy="4017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64 filters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" name="Rectangle 27"/>
          <p:cNvSpPr/>
          <p:nvPr/>
        </p:nvSpPr>
        <p:spPr>
          <a:xfrm>
            <a:off x="3479760" y="3429000"/>
            <a:ext cx="1663200" cy="95832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1DCNN with Relu kernel size3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" name="Rectangle 28"/>
          <p:cNvSpPr/>
          <p:nvPr/>
        </p:nvSpPr>
        <p:spPr>
          <a:xfrm>
            <a:off x="2641320" y="180000"/>
            <a:ext cx="418680" cy="71100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40"/>
          <p:cNvSpPr/>
          <p:nvPr/>
        </p:nvSpPr>
        <p:spPr>
          <a:xfrm flipH="1">
            <a:off x="2463480" y="891360"/>
            <a:ext cx="165240" cy="88632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ctangle 41"/>
          <p:cNvSpPr/>
          <p:nvPr/>
        </p:nvSpPr>
        <p:spPr>
          <a:xfrm>
            <a:off x="5778360" y="464760"/>
            <a:ext cx="571680" cy="21088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42"/>
          <p:cNvSpPr/>
          <p:nvPr/>
        </p:nvSpPr>
        <p:spPr>
          <a:xfrm>
            <a:off x="5892840" y="354960"/>
            <a:ext cx="583920" cy="209592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Flowchart: Process 44"/>
          <p:cNvSpPr/>
          <p:nvPr/>
        </p:nvSpPr>
        <p:spPr>
          <a:xfrm>
            <a:off x="5981760" y="180000"/>
            <a:ext cx="609480" cy="2068560"/>
          </a:xfrm>
          <a:prstGeom prst="flowChartProcess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Straight Arrow Connector 46"/>
          <p:cNvSpPr/>
          <p:nvPr/>
        </p:nvSpPr>
        <p:spPr>
          <a:xfrm>
            <a:off x="4381560" y="1778040"/>
            <a:ext cx="123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Straight Arrow Connector 51"/>
          <p:cNvSpPr/>
          <p:nvPr/>
        </p:nvSpPr>
        <p:spPr>
          <a:xfrm>
            <a:off x="2628720" y="1676160"/>
            <a:ext cx="60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Rectangle 52"/>
          <p:cNvSpPr/>
          <p:nvPr/>
        </p:nvSpPr>
        <p:spPr>
          <a:xfrm>
            <a:off x="5613480" y="2679840"/>
            <a:ext cx="1536480" cy="53316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Max Pooling</a:t>
            </a:r>
            <a:br>
              <a:rPr sz="1800"/>
            </a:b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pool size =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5" name="Straight Connector 54"/>
          <p:cNvSpPr/>
          <p:nvPr/>
        </p:nvSpPr>
        <p:spPr>
          <a:xfrm flipH="1">
            <a:off x="5981400" y="891360"/>
            <a:ext cx="609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Straight Connector 58"/>
          <p:cNvSpPr/>
          <p:nvPr/>
        </p:nvSpPr>
        <p:spPr>
          <a:xfrm>
            <a:off x="5981400" y="1574280"/>
            <a:ext cx="609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Straight Connector 61"/>
          <p:cNvSpPr/>
          <p:nvPr/>
        </p:nvSpPr>
        <p:spPr>
          <a:xfrm>
            <a:off x="2628720" y="354600"/>
            <a:ext cx="430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Rectangle 62"/>
          <p:cNvSpPr/>
          <p:nvPr/>
        </p:nvSpPr>
        <p:spPr>
          <a:xfrm rot="21008400">
            <a:off x="8343720" y="354600"/>
            <a:ext cx="914040" cy="221868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Straight Arrow Connector 64"/>
          <p:cNvSpPr/>
          <p:nvPr/>
        </p:nvSpPr>
        <p:spPr>
          <a:xfrm>
            <a:off x="6591600" y="1778040"/>
            <a:ext cx="156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67"/>
          <p:cNvSpPr/>
          <p:nvPr/>
        </p:nvSpPr>
        <p:spPr>
          <a:xfrm>
            <a:off x="8160480" y="2679840"/>
            <a:ext cx="1783080" cy="5828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flattened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1" name="Straight Arrow Connector 69"/>
          <p:cNvSpPr/>
          <p:nvPr/>
        </p:nvSpPr>
        <p:spPr>
          <a:xfrm flipV="1">
            <a:off x="9441720" y="1675440"/>
            <a:ext cx="1226160" cy="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Oval 70"/>
          <p:cNvSpPr/>
          <p:nvPr/>
        </p:nvSpPr>
        <p:spPr>
          <a:xfrm>
            <a:off x="11251800" y="368280"/>
            <a:ext cx="216000" cy="22392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Oval 71"/>
          <p:cNvSpPr/>
          <p:nvPr/>
        </p:nvSpPr>
        <p:spPr>
          <a:xfrm>
            <a:off x="11251080" y="780120"/>
            <a:ext cx="216000" cy="22392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Straight Connector 80"/>
          <p:cNvSpPr/>
          <p:nvPr/>
        </p:nvSpPr>
        <p:spPr>
          <a:xfrm>
            <a:off x="11366640" y="1523880"/>
            <a:ext cx="360" cy="8636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Oval 82"/>
          <p:cNvSpPr/>
          <p:nvPr/>
        </p:nvSpPr>
        <p:spPr>
          <a:xfrm>
            <a:off x="11251080" y="2574000"/>
            <a:ext cx="216000" cy="22392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Straight Connector 84"/>
          <p:cNvSpPr/>
          <p:nvPr/>
        </p:nvSpPr>
        <p:spPr>
          <a:xfrm>
            <a:off x="11467080" y="592200"/>
            <a:ext cx="318240" cy="131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Straight Connector 86"/>
          <p:cNvSpPr/>
          <p:nvPr/>
        </p:nvSpPr>
        <p:spPr>
          <a:xfrm>
            <a:off x="11492640" y="872640"/>
            <a:ext cx="318240" cy="131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Straight Connector 87"/>
          <p:cNvSpPr/>
          <p:nvPr/>
        </p:nvSpPr>
        <p:spPr>
          <a:xfrm>
            <a:off x="11436120" y="559440"/>
            <a:ext cx="374760" cy="405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Straight Connector 90"/>
          <p:cNvSpPr/>
          <p:nvPr/>
        </p:nvSpPr>
        <p:spPr>
          <a:xfrm>
            <a:off x="11467080" y="902160"/>
            <a:ext cx="374760" cy="4050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Straight Connector 92"/>
          <p:cNvSpPr/>
          <p:nvPr/>
        </p:nvSpPr>
        <p:spPr>
          <a:xfrm flipV="1">
            <a:off x="11492640" y="762120"/>
            <a:ext cx="292680" cy="17640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Oval 93"/>
          <p:cNvSpPr/>
          <p:nvPr/>
        </p:nvSpPr>
        <p:spPr>
          <a:xfrm>
            <a:off x="11804760" y="658080"/>
            <a:ext cx="204840" cy="18216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Oval 94"/>
          <p:cNvSpPr/>
          <p:nvPr/>
        </p:nvSpPr>
        <p:spPr>
          <a:xfrm>
            <a:off x="11804760" y="922320"/>
            <a:ext cx="204840" cy="18216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Straight Connector 96"/>
          <p:cNvSpPr/>
          <p:nvPr/>
        </p:nvSpPr>
        <p:spPr>
          <a:xfrm>
            <a:off x="11907360" y="1214280"/>
            <a:ext cx="360" cy="1886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Straight Connector 97"/>
          <p:cNvSpPr/>
          <p:nvPr/>
        </p:nvSpPr>
        <p:spPr>
          <a:xfrm>
            <a:off x="11907360" y="1574280"/>
            <a:ext cx="360" cy="3808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Oval 100"/>
          <p:cNvSpPr/>
          <p:nvPr/>
        </p:nvSpPr>
        <p:spPr>
          <a:xfrm>
            <a:off x="11841840" y="2095200"/>
            <a:ext cx="167760" cy="153360"/>
          </a:xfrm>
          <a:prstGeom prst="ellipse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ectangle 101"/>
          <p:cNvSpPr/>
          <p:nvPr/>
        </p:nvSpPr>
        <p:spPr>
          <a:xfrm>
            <a:off x="11646720" y="2297880"/>
            <a:ext cx="413280" cy="94212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1350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Application>LibreOffice/7.3.7.2$Linux_X86_64 LibreOffice_project/30$Build-2</Application>
  <AppVersion>15.0000</AppVersion>
  <Words>23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2023-10-12T15:12:20Z</dcterms:created>
  <dc:creator>Debajyoti Maity</dc:creator>
  <dc:description/>
  <dc:language>en-IN</dc:language>
  <cp:lastModifiedBy/>
  <dcterms:modified xsi:type="dcterms:W3CDTF">2023-10-13T20:47:22Z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