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ink.springer.com/article/10.1007%2Fs10584-013-0986-y" TargetMode="External"/><Relationship Id="rId5" Type="http://schemas.openxmlformats.org/officeDocument/2006/relationships/hyperlink" Target="http://www.wbcsd.org/Overview/News-Insights/Insights-from-the-President/The-role-of-business-in-climate-chan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739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on Climate Change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2725" y="2297375"/>
            <a:ext cx="79464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 - How data science can analyze the cause and impact of Climate Change? Is it real? If real, can this be avoided?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Audience: W201-Summer-2018 Class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-By Debalina Maiti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May 21st, 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1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Climate Change Goals deteriorate over time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52375" y="1022275"/>
            <a:ext cx="678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Source: HBR Article: How Bold Corporate Climate Change Goals Deteriorate Over Time, Nov 22, 2017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222625" y="1757900"/>
            <a:ext cx="69684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Businesses are the </a:t>
            </a:r>
            <a:r>
              <a:rPr b="0" i="0" lang="en" sz="18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major contributors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escalating greenhouse gas emissions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Businesses are responsible </a:t>
            </a:r>
            <a:r>
              <a:rPr b="0" i="0" lang="en" sz="18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to decarbonize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environment.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initial business framing initiatives taken to handle pollution, but finally get suppressed by company’s profit optimization strategy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Climate condition worsens 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gaps?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83725" y="1250750"/>
            <a:ext cx="73218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evidence: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it real? The average temperature of the Earth remained almost same in last 12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Stopping Industrialization can’t be a solution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Collected data are not rich enough to predict the cause and take necessary action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use of fossil fuel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of Methane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transparency to common people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Forest Fire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 impact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58100"/>
            <a:ext cx="8520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gaps can be addressed?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27525" y="1020025"/>
            <a:ext cx="68016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data transparent to common people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statistical data model with correct set of evidential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data on carbon emission and Introduce Carbon Tax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AI to prevent or take prompt action on forest fire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Machine Learning to identify and take action against Corruption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Educate people on environmental threat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can fill the gaps?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138325" y="1017725"/>
            <a:ext cx="70407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Scrutiny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 single human being likes to breath fresh air in this beautiful earth and s/he is the best person to keep it pollution free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Collaboration among Data Scientists, Environmental Scientists and Leaders/ Politicians who can easily access data and make rules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Industrialists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Entrepreneurs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Solar Battery, a very good initiative by Tesla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Wind/Solar/Water energy - e.g.Sweden, Denmark are 100% fossil free nation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Obstacles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00300" y="1280450"/>
            <a:ext cx="8520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Fossil Fuel Profit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Lack of Money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Plenty of Money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Lack of strategy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Responsiveness to immediate concern is much faster than long pending threat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000300" y="1419375"/>
            <a:ext cx="85206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of Data Analytics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Pollution Tracking App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Active Media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Green energy source</a:t>
            </a:r>
            <a:b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❖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Consciousness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000300" y="1280450"/>
            <a:ext cx="8520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686400"/>
            <a:ext cx="85206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Thank You</a:t>
            </a:r>
            <a:endParaRPr b="0" i="0" sz="6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Bibliography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166425" y="1180475"/>
            <a:ext cx="66963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HBR Article: How Bold Corporate Climate Change Goals Deteriorate Over Time.</a:t>
            </a:r>
            <a:b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-by Christopher Wright and Daniel Nyberg https://hbr.org/2017/11/how-bold-corporate-climate-change-goals-deteriorate-over-time?autocomplete=truel</a:t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HBR Article: Climate Change is an overwhelming problem - by John Elkington</a:t>
            </a:r>
            <a:b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https://hbr.org/2018/01/climate-change-is-an-overwhelming-problem-here-are-4-things-executives-can-do-today?autocomplete=true</a:t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Netflix Documentory: Before the Flood - Starring Leonardo DiCaprio</a:t>
            </a:r>
            <a:b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https://www.netflix.com/title/80141928</a:t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