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0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69455" autoAdjust="0"/>
  </p:normalViewPr>
  <p:slideViewPr>
    <p:cSldViewPr snapToGrid="0" snapToObjects="1">
      <p:cViewPr varScale="1">
        <p:scale>
          <a:sx n="47" d="100"/>
          <a:sy n="47" d="100"/>
        </p:scale>
        <p:origin x="20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0B0EA-2128-4746-A102-D9AC5DC1A6F1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2FF244-DB58-41D7-B6E8-8DE0C0FDAB1A}">
      <dgm:prSet/>
      <dgm:spPr/>
      <dgm:t>
        <a:bodyPr/>
        <a:lstStyle/>
        <a:p>
          <a:r>
            <a:rPr lang="en-US" dirty="0"/>
            <a:t>An Ethics-Informed Governance Framework for AI</a:t>
          </a:r>
        </a:p>
      </dgm:t>
    </dgm:pt>
    <dgm:pt modelId="{CAE991AA-C1DF-40D7-853D-28C93611EE55}" type="parTrans" cxnId="{B5DDF785-4B5D-4C45-81C8-BBEBBF7AF457}">
      <dgm:prSet/>
      <dgm:spPr/>
      <dgm:t>
        <a:bodyPr/>
        <a:lstStyle/>
        <a:p>
          <a:endParaRPr lang="en-US"/>
        </a:p>
      </dgm:t>
    </dgm:pt>
    <dgm:pt modelId="{4A4347C2-9877-44C6-B069-B839B4362A86}" type="sibTrans" cxnId="{B5DDF785-4B5D-4C45-81C8-BBEBBF7AF457}">
      <dgm:prSet/>
      <dgm:spPr/>
      <dgm:t>
        <a:bodyPr/>
        <a:lstStyle/>
        <a:p>
          <a:endParaRPr lang="en-US"/>
        </a:p>
      </dgm:t>
    </dgm:pt>
    <dgm:pt modelId="{24182F23-F910-4629-BA87-D3097E7ECD53}">
      <dgm:prSet/>
      <dgm:spPr/>
      <dgm:t>
        <a:bodyPr/>
        <a:lstStyle/>
        <a:p>
          <a:r>
            <a:rPr lang="en-US" dirty="0"/>
            <a:t>PHL6001 – MSOE</a:t>
          </a:r>
        </a:p>
      </dgm:t>
    </dgm:pt>
    <dgm:pt modelId="{42AC4A90-4C56-442B-A6CF-80AB42B90766}" type="parTrans" cxnId="{84F6A50C-14C6-4DAA-B67A-104C0430ACD6}">
      <dgm:prSet/>
      <dgm:spPr/>
      <dgm:t>
        <a:bodyPr/>
        <a:lstStyle/>
        <a:p>
          <a:endParaRPr lang="en-US"/>
        </a:p>
      </dgm:t>
    </dgm:pt>
    <dgm:pt modelId="{1CF3AC86-B368-4D1E-86D9-604DBCE26280}" type="sibTrans" cxnId="{84F6A50C-14C6-4DAA-B67A-104C0430ACD6}">
      <dgm:prSet/>
      <dgm:spPr/>
      <dgm:t>
        <a:bodyPr/>
        <a:lstStyle/>
        <a:p>
          <a:endParaRPr lang="en-US"/>
        </a:p>
      </dgm:t>
    </dgm:pt>
    <dgm:pt modelId="{8DE342EF-549E-4E64-B5D1-ED8DEE0D6B0E}">
      <dgm:prSet/>
      <dgm:spPr/>
      <dgm:t>
        <a:bodyPr/>
        <a:lstStyle/>
        <a:p>
          <a:r>
            <a:rPr lang="en-US" dirty="0"/>
            <a:t>Prepared by: Debalina Mukhopadhyay</a:t>
          </a:r>
        </a:p>
      </dgm:t>
    </dgm:pt>
    <dgm:pt modelId="{85931C75-323A-4FF5-A355-DA35CFF8DC7E}" type="parTrans" cxnId="{C709D205-A33C-4F86-BE32-0853CFCFAB53}">
      <dgm:prSet/>
      <dgm:spPr/>
      <dgm:t>
        <a:bodyPr/>
        <a:lstStyle/>
        <a:p>
          <a:endParaRPr lang="en-US"/>
        </a:p>
      </dgm:t>
    </dgm:pt>
    <dgm:pt modelId="{8576AC78-FB04-47B1-A10B-3FBDFA5FADD4}" type="sibTrans" cxnId="{C709D205-A33C-4F86-BE32-0853CFCFAB53}">
      <dgm:prSet/>
      <dgm:spPr/>
      <dgm:t>
        <a:bodyPr/>
        <a:lstStyle/>
        <a:p>
          <a:endParaRPr lang="en-US"/>
        </a:p>
      </dgm:t>
    </dgm:pt>
    <dgm:pt modelId="{D25EE900-647A-4A79-985C-0ABF23735496}" type="pres">
      <dgm:prSet presAssocID="{FA30B0EA-2128-4746-A102-D9AC5DC1A6F1}" presName="linear" presStyleCnt="0">
        <dgm:presLayoutVars>
          <dgm:animLvl val="lvl"/>
          <dgm:resizeHandles val="exact"/>
        </dgm:presLayoutVars>
      </dgm:prSet>
      <dgm:spPr/>
    </dgm:pt>
    <dgm:pt modelId="{4176F2DD-D895-4DC1-A4C0-6C98C1ED2AE6}" type="pres">
      <dgm:prSet presAssocID="{362FF244-DB58-41D7-B6E8-8DE0C0FDAB1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1F0C38-6088-4236-B007-76D533C1E7AE}" type="pres">
      <dgm:prSet presAssocID="{4A4347C2-9877-44C6-B069-B839B4362A86}" presName="spacer" presStyleCnt="0"/>
      <dgm:spPr/>
    </dgm:pt>
    <dgm:pt modelId="{6AA5E23E-0855-403B-A486-04E3D80FC7E8}" type="pres">
      <dgm:prSet presAssocID="{24182F23-F910-4629-BA87-D3097E7ECD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43644E-70AA-44A0-9AAA-6A4061EFCFAF}" type="pres">
      <dgm:prSet presAssocID="{1CF3AC86-B368-4D1E-86D9-604DBCE26280}" presName="spacer" presStyleCnt="0"/>
      <dgm:spPr/>
    </dgm:pt>
    <dgm:pt modelId="{BEEEC7F0-A6AD-4CBB-90FB-04D5704ABA30}" type="pres">
      <dgm:prSet presAssocID="{8DE342EF-549E-4E64-B5D1-ED8DEE0D6B0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09D205-A33C-4F86-BE32-0853CFCFAB53}" srcId="{FA30B0EA-2128-4746-A102-D9AC5DC1A6F1}" destId="{8DE342EF-549E-4E64-B5D1-ED8DEE0D6B0E}" srcOrd="2" destOrd="0" parTransId="{85931C75-323A-4FF5-A355-DA35CFF8DC7E}" sibTransId="{8576AC78-FB04-47B1-A10B-3FBDFA5FADD4}"/>
    <dgm:cxn modelId="{84F6A50C-14C6-4DAA-B67A-104C0430ACD6}" srcId="{FA30B0EA-2128-4746-A102-D9AC5DC1A6F1}" destId="{24182F23-F910-4629-BA87-D3097E7ECD53}" srcOrd="1" destOrd="0" parTransId="{42AC4A90-4C56-442B-A6CF-80AB42B90766}" sibTransId="{1CF3AC86-B368-4D1E-86D9-604DBCE26280}"/>
    <dgm:cxn modelId="{C3323D1B-C693-4614-BC3F-DE7A9C998BCB}" type="presOf" srcId="{FA30B0EA-2128-4746-A102-D9AC5DC1A6F1}" destId="{D25EE900-647A-4A79-985C-0ABF23735496}" srcOrd="0" destOrd="0" presId="urn:microsoft.com/office/officeart/2005/8/layout/vList2"/>
    <dgm:cxn modelId="{79B35D6D-20A7-42B5-8840-0779184F1892}" type="presOf" srcId="{24182F23-F910-4629-BA87-D3097E7ECD53}" destId="{6AA5E23E-0855-403B-A486-04E3D80FC7E8}" srcOrd="0" destOrd="0" presId="urn:microsoft.com/office/officeart/2005/8/layout/vList2"/>
    <dgm:cxn modelId="{6925996F-9B75-4ECA-90CE-13D2FBBCE0C7}" type="presOf" srcId="{8DE342EF-549E-4E64-B5D1-ED8DEE0D6B0E}" destId="{BEEEC7F0-A6AD-4CBB-90FB-04D5704ABA30}" srcOrd="0" destOrd="0" presId="urn:microsoft.com/office/officeart/2005/8/layout/vList2"/>
    <dgm:cxn modelId="{B5DDF785-4B5D-4C45-81C8-BBEBBF7AF457}" srcId="{FA30B0EA-2128-4746-A102-D9AC5DC1A6F1}" destId="{362FF244-DB58-41D7-B6E8-8DE0C0FDAB1A}" srcOrd="0" destOrd="0" parTransId="{CAE991AA-C1DF-40D7-853D-28C93611EE55}" sibTransId="{4A4347C2-9877-44C6-B069-B839B4362A86}"/>
    <dgm:cxn modelId="{321014C0-7003-4CC9-8579-6C7C48F983BB}" type="presOf" srcId="{362FF244-DB58-41D7-B6E8-8DE0C0FDAB1A}" destId="{4176F2DD-D895-4DC1-A4C0-6C98C1ED2AE6}" srcOrd="0" destOrd="0" presId="urn:microsoft.com/office/officeart/2005/8/layout/vList2"/>
    <dgm:cxn modelId="{3E87E546-A1F1-4910-AD60-39BC4ADC8EC9}" type="presParOf" srcId="{D25EE900-647A-4A79-985C-0ABF23735496}" destId="{4176F2DD-D895-4DC1-A4C0-6C98C1ED2AE6}" srcOrd="0" destOrd="0" presId="urn:microsoft.com/office/officeart/2005/8/layout/vList2"/>
    <dgm:cxn modelId="{D8974416-0C5E-4F59-8374-CB2488CF2C2A}" type="presParOf" srcId="{D25EE900-647A-4A79-985C-0ABF23735496}" destId="{BA1F0C38-6088-4236-B007-76D533C1E7AE}" srcOrd="1" destOrd="0" presId="urn:microsoft.com/office/officeart/2005/8/layout/vList2"/>
    <dgm:cxn modelId="{8939F75A-CE51-439A-A392-C52BCB7307FD}" type="presParOf" srcId="{D25EE900-647A-4A79-985C-0ABF23735496}" destId="{6AA5E23E-0855-403B-A486-04E3D80FC7E8}" srcOrd="2" destOrd="0" presId="urn:microsoft.com/office/officeart/2005/8/layout/vList2"/>
    <dgm:cxn modelId="{219CC444-CEA1-432B-961C-EF6C4723EB07}" type="presParOf" srcId="{D25EE900-647A-4A79-985C-0ABF23735496}" destId="{2343644E-70AA-44A0-9AAA-6A4061EFCFAF}" srcOrd="3" destOrd="0" presId="urn:microsoft.com/office/officeart/2005/8/layout/vList2"/>
    <dgm:cxn modelId="{96DDF571-BD4D-4B08-BE4F-0B7C3D6394F8}" type="presParOf" srcId="{D25EE900-647A-4A79-985C-0ABF23735496}" destId="{BEEEC7F0-A6AD-4CBB-90FB-04D5704ABA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6279F6-5A4E-4500-9824-2FC46C1E3694}" type="doc">
      <dgm:prSet loTypeId="urn:microsoft.com/office/officeart/2005/8/layout/vProcess5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9823DB-7E75-4218-8271-E0261DE4EB20}">
      <dgm:prSet/>
      <dgm:spPr/>
      <dgm:t>
        <a:bodyPr/>
        <a:lstStyle/>
        <a:p>
          <a:r>
            <a:rPr lang="en-US" dirty="0"/>
            <a:t>AI relies on vast data harvested often without consent.</a:t>
          </a:r>
        </a:p>
      </dgm:t>
    </dgm:pt>
    <dgm:pt modelId="{228EE97F-BF31-4C60-9FBD-83F0655637F1}" type="parTrans" cxnId="{371C26EA-6BEF-42ED-9A30-B7AE6B14B200}">
      <dgm:prSet/>
      <dgm:spPr/>
      <dgm:t>
        <a:bodyPr/>
        <a:lstStyle/>
        <a:p>
          <a:endParaRPr lang="en-US"/>
        </a:p>
      </dgm:t>
    </dgm:pt>
    <dgm:pt modelId="{52FA654D-BFFF-45F5-A157-7C1108E9372E}" type="sibTrans" cxnId="{371C26EA-6BEF-42ED-9A30-B7AE6B14B200}">
      <dgm:prSet/>
      <dgm:spPr/>
      <dgm:t>
        <a:bodyPr/>
        <a:lstStyle/>
        <a:p>
          <a:endParaRPr lang="en-US" dirty="0"/>
        </a:p>
      </dgm:t>
    </dgm:pt>
    <dgm:pt modelId="{D9459B75-C033-4E61-AE54-D33C817B2286}">
      <dgm:prSet/>
      <dgm:spPr/>
      <dgm:t>
        <a:bodyPr/>
        <a:lstStyle/>
        <a:p>
          <a:r>
            <a:rPr lang="en-US" dirty="0"/>
            <a:t>Zuboff: 'Surveillance Capitalism'—commodifying users.</a:t>
          </a:r>
        </a:p>
      </dgm:t>
    </dgm:pt>
    <dgm:pt modelId="{3DEC343A-4297-493D-B89F-748684AB5EF5}" type="parTrans" cxnId="{156635CB-FF5B-4677-9D72-D78BF43FBC08}">
      <dgm:prSet/>
      <dgm:spPr/>
      <dgm:t>
        <a:bodyPr/>
        <a:lstStyle/>
        <a:p>
          <a:endParaRPr lang="en-US"/>
        </a:p>
      </dgm:t>
    </dgm:pt>
    <dgm:pt modelId="{5804E1C1-01DD-42D5-99B3-D662D7C2B2FF}" type="sibTrans" cxnId="{156635CB-FF5B-4677-9D72-D78BF43FBC08}">
      <dgm:prSet/>
      <dgm:spPr/>
      <dgm:t>
        <a:bodyPr/>
        <a:lstStyle/>
        <a:p>
          <a:endParaRPr lang="en-US" dirty="0"/>
        </a:p>
      </dgm:t>
    </dgm:pt>
    <dgm:pt modelId="{240D6270-D05F-4ADD-9415-2DC046AF1B58}">
      <dgm:prSet/>
      <dgm:spPr/>
      <dgm:t>
        <a:bodyPr/>
        <a:lstStyle/>
        <a:p>
          <a:r>
            <a:rPr lang="en-US" dirty="0"/>
            <a:t>Loss of autonomy and manipulation through targeted ads.</a:t>
          </a:r>
        </a:p>
      </dgm:t>
    </dgm:pt>
    <dgm:pt modelId="{062E3C2F-2E45-427A-BF9C-64B14A2559BC}" type="parTrans" cxnId="{FE4BCE2E-0156-4ACA-8CF6-6F0CB5A29837}">
      <dgm:prSet/>
      <dgm:spPr/>
      <dgm:t>
        <a:bodyPr/>
        <a:lstStyle/>
        <a:p>
          <a:endParaRPr lang="en-US"/>
        </a:p>
      </dgm:t>
    </dgm:pt>
    <dgm:pt modelId="{E870C6AF-B449-41AD-8CE4-ED4F0BCD19CB}" type="sibTrans" cxnId="{FE4BCE2E-0156-4ACA-8CF6-6F0CB5A29837}">
      <dgm:prSet/>
      <dgm:spPr/>
      <dgm:t>
        <a:bodyPr/>
        <a:lstStyle/>
        <a:p>
          <a:endParaRPr lang="en-US" dirty="0"/>
        </a:p>
      </dgm:t>
    </dgm:pt>
    <dgm:pt modelId="{42AB5723-74A7-4595-A1B5-CD63A7F708B5}">
      <dgm:prSet/>
      <dgm:spPr/>
      <dgm:t>
        <a:bodyPr/>
        <a:lstStyle/>
        <a:p>
          <a:r>
            <a:rPr lang="en-US" dirty="0"/>
            <a:t>Demand for user rights, transparency, opt-out controls.</a:t>
          </a:r>
        </a:p>
      </dgm:t>
    </dgm:pt>
    <dgm:pt modelId="{22BB2408-EB67-4FB3-B232-10FE25DF05F6}" type="parTrans" cxnId="{740C66C7-0BE9-4D36-91E4-954F1ECA2606}">
      <dgm:prSet/>
      <dgm:spPr/>
      <dgm:t>
        <a:bodyPr/>
        <a:lstStyle/>
        <a:p>
          <a:endParaRPr lang="en-US"/>
        </a:p>
      </dgm:t>
    </dgm:pt>
    <dgm:pt modelId="{98A1A3A4-DBC3-4E51-8132-F83152A0DA77}" type="sibTrans" cxnId="{740C66C7-0BE9-4D36-91E4-954F1ECA2606}">
      <dgm:prSet/>
      <dgm:spPr/>
      <dgm:t>
        <a:bodyPr/>
        <a:lstStyle/>
        <a:p>
          <a:endParaRPr lang="en-US" dirty="0"/>
        </a:p>
      </dgm:t>
    </dgm:pt>
    <dgm:pt modelId="{CAC68BAB-C29E-411D-9C5F-DF67E3AF168D}">
      <dgm:prSet/>
      <dgm:spPr/>
      <dgm:t>
        <a:bodyPr/>
        <a:lstStyle/>
        <a:p>
          <a:r>
            <a:rPr lang="en-US" i="1" dirty="0"/>
            <a:t>(Diagram credit: Zuboff, 2020)</a:t>
          </a:r>
          <a:endParaRPr lang="en-US" dirty="0"/>
        </a:p>
      </dgm:t>
    </dgm:pt>
    <dgm:pt modelId="{77921FF6-B415-4F44-AD97-FDC233109239}" type="parTrans" cxnId="{570BF6A5-14A8-4894-BFF8-897215AD7054}">
      <dgm:prSet/>
      <dgm:spPr/>
      <dgm:t>
        <a:bodyPr/>
        <a:lstStyle/>
        <a:p>
          <a:endParaRPr lang="en-US"/>
        </a:p>
      </dgm:t>
    </dgm:pt>
    <dgm:pt modelId="{B39911D2-6144-40D6-87BA-A820E577D6A6}" type="sibTrans" cxnId="{570BF6A5-14A8-4894-BFF8-897215AD7054}">
      <dgm:prSet/>
      <dgm:spPr/>
      <dgm:t>
        <a:bodyPr/>
        <a:lstStyle/>
        <a:p>
          <a:endParaRPr lang="en-US"/>
        </a:p>
      </dgm:t>
    </dgm:pt>
    <dgm:pt modelId="{5B7CC174-411B-40C2-9243-5DA053E5801B}" type="pres">
      <dgm:prSet presAssocID="{DB6279F6-5A4E-4500-9824-2FC46C1E3694}" presName="outerComposite" presStyleCnt="0">
        <dgm:presLayoutVars>
          <dgm:chMax val="5"/>
          <dgm:dir/>
          <dgm:resizeHandles val="exact"/>
        </dgm:presLayoutVars>
      </dgm:prSet>
      <dgm:spPr/>
    </dgm:pt>
    <dgm:pt modelId="{4D779549-6421-4406-AA16-607905D27347}" type="pres">
      <dgm:prSet presAssocID="{DB6279F6-5A4E-4500-9824-2FC46C1E3694}" presName="dummyMaxCanvas" presStyleCnt="0">
        <dgm:presLayoutVars/>
      </dgm:prSet>
      <dgm:spPr/>
    </dgm:pt>
    <dgm:pt modelId="{D0AF9F78-A849-482E-8E33-10CE52E94E22}" type="pres">
      <dgm:prSet presAssocID="{DB6279F6-5A4E-4500-9824-2FC46C1E3694}" presName="FiveNodes_1" presStyleLbl="node1" presStyleIdx="0" presStyleCnt="5">
        <dgm:presLayoutVars>
          <dgm:bulletEnabled val="1"/>
        </dgm:presLayoutVars>
      </dgm:prSet>
      <dgm:spPr/>
    </dgm:pt>
    <dgm:pt modelId="{5E3B8017-D096-41D8-AD6D-85BA6845EE33}" type="pres">
      <dgm:prSet presAssocID="{DB6279F6-5A4E-4500-9824-2FC46C1E3694}" presName="FiveNodes_2" presStyleLbl="node1" presStyleIdx="1" presStyleCnt="5">
        <dgm:presLayoutVars>
          <dgm:bulletEnabled val="1"/>
        </dgm:presLayoutVars>
      </dgm:prSet>
      <dgm:spPr/>
    </dgm:pt>
    <dgm:pt modelId="{9EF073C3-068F-45EB-B482-17BC7E6A6AD3}" type="pres">
      <dgm:prSet presAssocID="{DB6279F6-5A4E-4500-9824-2FC46C1E3694}" presName="FiveNodes_3" presStyleLbl="node1" presStyleIdx="2" presStyleCnt="5">
        <dgm:presLayoutVars>
          <dgm:bulletEnabled val="1"/>
        </dgm:presLayoutVars>
      </dgm:prSet>
      <dgm:spPr/>
    </dgm:pt>
    <dgm:pt modelId="{DCD65089-39E9-43D3-BC09-E9D5D3B05169}" type="pres">
      <dgm:prSet presAssocID="{DB6279F6-5A4E-4500-9824-2FC46C1E3694}" presName="FiveNodes_4" presStyleLbl="node1" presStyleIdx="3" presStyleCnt="5">
        <dgm:presLayoutVars>
          <dgm:bulletEnabled val="1"/>
        </dgm:presLayoutVars>
      </dgm:prSet>
      <dgm:spPr/>
    </dgm:pt>
    <dgm:pt modelId="{CFF9C3E0-71E5-41E1-9D64-FA20576D11A7}" type="pres">
      <dgm:prSet presAssocID="{DB6279F6-5A4E-4500-9824-2FC46C1E3694}" presName="FiveNodes_5" presStyleLbl="node1" presStyleIdx="4" presStyleCnt="5">
        <dgm:presLayoutVars>
          <dgm:bulletEnabled val="1"/>
        </dgm:presLayoutVars>
      </dgm:prSet>
      <dgm:spPr/>
    </dgm:pt>
    <dgm:pt modelId="{7E516C85-29D0-407B-B57B-FDCDDF08F479}" type="pres">
      <dgm:prSet presAssocID="{DB6279F6-5A4E-4500-9824-2FC46C1E3694}" presName="FiveConn_1-2" presStyleLbl="fgAccFollowNode1" presStyleIdx="0" presStyleCnt="4">
        <dgm:presLayoutVars>
          <dgm:bulletEnabled val="1"/>
        </dgm:presLayoutVars>
      </dgm:prSet>
      <dgm:spPr/>
    </dgm:pt>
    <dgm:pt modelId="{2133AC58-BEC7-4309-8A4A-519E8E79727F}" type="pres">
      <dgm:prSet presAssocID="{DB6279F6-5A4E-4500-9824-2FC46C1E3694}" presName="FiveConn_2-3" presStyleLbl="fgAccFollowNode1" presStyleIdx="1" presStyleCnt="4">
        <dgm:presLayoutVars>
          <dgm:bulletEnabled val="1"/>
        </dgm:presLayoutVars>
      </dgm:prSet>
      <dgm:spPr/>
    </dgm:pt>
    <dgm:pt modelId="{46C50DEB-686C-41E3-BB4E-07B014C19A8F}" type="pres">
      <dgm:prSet presAssocID="{DB6279F6-5A4E-4500-9824-2FC46C1E3694}" presName="FiveConn_3-4" presStyleLbl="fgAccFollowNode1" presStyleIdx="2" presStyleCnt="4">
        <dgm:presLayoutVars>
          <dgm:bulletEnabled val="1"/>
        </dgm:presLayoutVars>
      </dgm:prSet>
      <dgm:spPr/>
    </dgm:pt>
    <dgm:pt modelId="{AFDC4232-0208-4DA5-83EA-AC710204C7ED}" type="pres">
      <dgm:prSet presAssocID="{DB6279F6-5A4E-4500-9824-2FC46C1E3694}" presName="FiveConn_4-5" presStyleLbl="fgAccFollowNode1" presStyleIdx="3" presStyleCnt="4">
        <dgm:presLayoutVars>
          <dgm:bulletEnabled val="1"/>
        </dgm:presLayoutVars>
      </dgm:prSet>
      <dgm:spPr/>
    </dgm:pt>
    <dgm:pt modelId="{8FB61D54-7C1B-488C-91D8-6A89055F57B1}" type="pres">
      <dgm:prSet presAssocID="{DB6279F6-5A4E-4500-9824-2FC46C1E3694}" presName="FiveNodes_1_text" presStyleLbl="node1" presStyleIdx="4" presStyleCnt="5">
        <dgm:presLayoutVars>
          <dgm:bulletEnabled val="1"/>
        </dgm:presLayoutVars>
      </dgm:prSet>
      <dgm:spPr/>
    </dgm:pt>
    <dgm:pt modelId="{1A33E74C-0756-40F5-BB71-B179D494AE82}" type="pres">
      <dgm:prSet presAssocID="{DB6279F6-5A4E-4500-9824-2FC46C1E3694}" presName="FiveNodes_2_text" presStyleLbl="node1" presStyleIdx="4" presStyleCnt="5">
        <dgm:presLayoutVars>
          <dgm:bulletEnabled val="1"/>
        </dgm:presLayoutVars>
      </dgm:prSet>
      <dgm:spPr/>
    </dgm:pt>
    <dgm:pt modelId="{6D288586-26DF-40B1-BAA1-14EB9770E6EE}" type="pres">
      <dgm:prSet presAssocID="{DB6279F6-5A4E-4500-9824-2FC46C1E3694}" presName="FiveNodes_3_text" presStyleLbl="node1" presStyleIdx="4" presStyleCnt="5">
        <dgm:presLayoutVars>
          <dgm:bulletEnabled val="1"/>
        </dgm:presLayoutVars>
      </dgm:prSet>
      <dgm:spPr/>
    </dgm:pt>
    <dgm:pt modelId="{52DB1C21-290C-44FF-8D41-AE930DC99620}" type="pres">
      <dgm:prSet presAssocID="{DB6279F6-5A4E-4500-9824-2FC46C1E3694}" presName="FiveNodes_4_text" presStyleLbl="node1" presStyleIdx="4" presStyleCnt="5">
        <dgm:presLayoutVars>
          <dgm:bulletEnabled val="1"/>
        </dgm:presLayoutVars>
      </dgm:prSet>
      <dgm:spPr/>
    </dgm:pt>
    <dgm:pt modelId="{F776BEAF-E67E-4309-95CC-2342A6FFEC58}" type="pres">
      <dgm:prSet presAssocID="{DB6279F6-5A4E-4500-9824-2FC46C1E369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E4BCE2E-0156-4ACA-8CF6-6F0CB5A29837}" srcId="{DB6279F6-5A4E-4500-9824-2FC46C1E3694}" destId="{240D6270-D05F-4ADD-9415-2DC046AF1B58}" srcOrd="2" destOrd="0" parTransId="{062E3C2F-2E45-427A-BF9C-64B14A2559BC}" sibTransId="{E870C6AF-B449-41AD-8CE4-ED4F0BCD19CB}"/>
    <dgm:cxn modelId="{EE17DF32-C392-4712-A43A-AC39DD09A165}" type="presOf" srcId="{98A1A3A4-DBC3-4E51-8132-F83152A0DA77}" destId="{AFDC4232-0208-4DA5-83EA-AC710204C7ED}" srcOrd="0" destOrd="0" presId="urn:microsoft.com/office/officeart/2005/8/layout/vProcess5"/>
    <dgm:cxn modelId="{185CA05B-288E-470A-9DEC-0ED3361046EA}" type="presOf" srcId="{AD9823DB-7E75-4218-8271-E0261DE4EB20}" destId="{8FB61D54-7C1B-488C-91D8-6A89055F57B1}" srcOrd="1" destOrd="0" presId="urn:microsoft.com/office/officeart/2005/8/layout/vProcess5"/>
    <dgm:cxn modelId="{A39BC047-2565-4712-8282-E99255DFCDE9}" type="presOf" srcId="{240D6270-D05F-4ADD-9415-2DC046AF1B58}" destId="{6D288586-26DF-40B1-BAA1-14EB9770E6EE}" srcOrd="1" destOrd="0" presId="urn:microsoft.com/office/officeart/2005/8/layout/vProcess5"/>
    <dgm:cxn modelId="{6244C456-6F56-4367-94F4-B5251C3156F1}" type="presOf" srcId="{52FA654D-BFFF-45F5-A157-7C1108E9372E}" destId="{7E516C85-29D0-407B-B57B-FDCDDF08F479}" srcOrd="0" destOrd="0" presId="urn:microsoft.com/office/officeart/2005/8/layout/vProcess5"/>
    <dgm:cxn modelId="{40E41284-0E5F-4F27-804B-42C141B0A4E0}" type="presOf" srcId="{AD9823DB-7E75-4218-8271-E0261DE4EB20}" destId="{D0AF9F78-A849-482E-8E33-10CE52E94E22}" srcOrd="0" destOrd="0" presId="urn:microsoft.com/office/officeart/2005/8/layout/vProcess5"/>
    <dgm:cxn modelId="{E270818B-FE28-4FED-9040-39AC94DE0019}" type="presOf" srcId="{42AB5723-74A7-4595-A1B5-CD63A7F708B5}" destId="{52DB1C21-290C-44FF-8D41-AE930DC99620}" srcOrd="1" destOrd="0" presId="urn:microsoft.com/office/officeart/2005/8/layout/vProcess5"/>
    <dgm:cxn modelId="{CBF7EE8E-CA12-49A0-9200-36DE4249C40A}" type="presOf" srcId="{CAC68BAB-C29E-411D-9C5F-DF67E3AF168D}" destId="{F776BEAF-E67E-4309-95CC-2342A6FFEC58}" srcOrd="1" destOrd="0" presId="urn:microsoft.com/office/officeart/2005/8/layout/vProcess5"/>
    <dgm:cxn modelId="{17EC16A2-5FBD-4296-8748-370D2BD26CFB}" type="presOf" srcId="{D9459B75-C033-4E61-AE54-D33C817B2286}" destId="{1A33E74C-0756-40F5-BB71-B179D494AE82}" srcOrd="1" destOrd="0" presId="urn:microsoft.com/office/officeart/2005/8/layout/vProcess5"/>
    <dgm:cxn modelId="{570BF6A5-14A8-4894-BFF8-897215AD7054}" srcId="{DB6279F6-5A4E-4500-9824-2FC46C1E3694}" destId="{CAC68BAB-C29E-411D-9C5F-DF67E3AF168D}" srcOrd="4" destOrd="0" parTransId="{77921FF6-B415-4F44-AD97-FDC233109239}" sibTransId="{B39911D2-6144-40D6-87BA-A820E577D6A6}"/>
    <dgm:cxn modelId="{81AD04A8-E487-4823-9D9D-5F0A26559F22}" type="presOf" srcId="{5804E1C1-01DD-42D5-99B3-D662D7C2B2FF}" destId="{2133AC58-BEC7-4309-8A4A-519E8E79727F}" srcOrd="0" destOrd="0" presId="urn:microsoft.com/office/officeart/2005/8/layout/vProcess5"/>
    <dgm:cxn modelId="{7070C5AA-0A2B-4CFB-8960-DFC4C1D078B7}" type="presOf" srcId="{D9459B75-C033-4E61-AE54-D33C817B2286}" destId="{5E3B8017-D096-41D8-AD6D-85BA6845EE33}" srcOrd="0" destOrd="0" presId="urn:microsoft.com/office/officeart/2005/8/layout/vProcess5"/>
    <dgm:cxn modelId="{CFBF23B3-F704-4AA5-89B7-A1EEB91F311F}" type="presOf" srcId="{42AB5723-74A7-4595-A1B5-CD63A7F708B5}" destId="{DCD65089-39E9-43D3-BC09-E9D5D3B05169}" srcOrd="0" destOrd="0" presId="urn:microsoft.com/office/officeart/2005/8/layout/vProcess5"/>
    <dgm:cxn modelId="{740C66C7-0BE9-4D36-91E4-954F1ECA2606}" srcId="{DB6279F6-5A4E-4500-9824-2FC46C1E3694}" destId="{42AB5723-74A7-4595-A1B5-CD63A7F708B5}" srcOrd="3" destOrd="0" parTransId="{22BB2408-EB67-4FB3-B232-10FE25DF05F6}" sibTransId="{98A1A3A4-DBC3-4E51-8132-F83152A0DA77}"/>
    <dgm:cxn modelId="{156635CB-FF5B-4677-9D72-D78BF43FBC08}" srcId="{DB6279F6-5A4E-4500-9824-2FC46C1E3694}" destId="{D9459B75-C033-4E61-AE54-D33C817B2286}" srcOrd="1" destOrd="0" parTransId="{3DEC343A-4297-493D-B89F-748684AB5EF5}" sibTransId="{5804E1C1-01DD-42D5-99B3-D662D7C2B2FF}"/>
    <dgm:cxn modelId="{EFAE8AE8-644B-4781-B12D-6AFA3FF91EA4}" type="presOf" srcId="{240D6270-D05F-4ADD-9415-2DC046AF1B58}" destId="{9EF073C3-068F-45EB-B482-17BC7E6A6AD3}" srcOrd="0" destOrd="0" presId="urn:microsoft.com/office/officeart/2005/8/layout/vProcess5"/>
    <dgm:cxn modelId="{371C26EA-6BEF-42ED-9A30-B7AE6B14B200}" srcId="{DB6279F6-5A4E-4500-9824-2FC46C1E3694}" destId="{AD9823DB-7E75-4218-8271-E0261DE4EB20}" srcOrd="0" destOrd="0" parTransId="{228EE97F-BF31-4C60-9FBD-83F0655637F1}" sibTransId="{52FA654D-BFFF-45F5-A157-7C1108E9372E}"/>
    <dgm:cxn modelId="{693BE8EC-C999-4FBE-AB08-3B16CD93E595}" type="presOf" srcId="{E870C6AF-B449-41AD-8CE4-ED4F0BCD19CB}" destId="{46C50DEB-686C-41E3-BB4E-07B014C19A8F}" srcOrd="0" destOrd="0" presId="urn:microsoft.com/office/officeart/2005/8/layout/vProcess5"/>
    <dgm:cxn modelId="{044AEFEC-6F36-49F9-AF89-AD4E2605759B}" type="presOf" srcId="{CAC68BAB-C29E-411D-9C5F-DF67E3AF168D}" destId="{CFF9C3E0-71E5-41E1-9D64-FA20576D11A7}" srcOrd="0" destOrd="0" presId="urn:microsoft.com/office/officeart/2005/8/layout/vProcess5"/>
    <dgm:cxn modelId="{1896B3F9-5A58-4842-B14E-B3DB4048F54B}" type="presOf" srcId="{DB6279F6-5A4E-4500-9824-2FC46C1E3694}" destId="{5B7CC174-411B-40C2-9243-5DA053E5801B}" srcOrd="0" destOrd="0" presId="urn:microsoft.com/office/officeart/2005/8/layout/vProcess5"/>
    <dgm:cxn modelId="{C7239CB5-9672-463A-A1BD-06326C8FE2CD}" type="presParOf" srcId="{5B7CC174-411B-40C2-9243-5DA053E5801B}" destId="{4D779549-6421-4406-AA16-607905D27347}" srcOrd="0" destOrd="0" presId="urn:microsoft.com/office/officeart/2005/8/layout/vProcess5"/>
    <dgm:cxn modelId="{4A969218-EBC0-4F1A-BF6A-54E52425D17B}" type="presParOf" srcId="{5B7CC174-411B-40C2-9243-5DA053E5801B}" destId="{D0AF9F78-A849-482E-8E33-10CE52E94E22}" srcOrd="1" destOrd="0" presId="urn:microsoft.com/office/officeart/2005/8/layout/vProcess5"/>
    <dgm:cxn modelId="{000DE3F2-F875-44E6-A270-D4AB25C5EB9B}" type="presParOf" srcId="{5B7CC174-411B-40C2-9243-5DA053E5801B}" destId="{5E3B8017-D096-41D8-AD6D-85BA6845EE33}" srcOrd="2" destOrd="0" presId="urn:microsoft.com/office/officeart/2005/8/layout/vProcess5"/>
    <dgm:cxn modelId="{FFC15B01-0EAE-4A0D-8052-8C9AD62C0BAB}" type="presParOf" srcId="{5B7CC174-411B-40C2-9243-5DA053E5801B}" destId="{9EF073C3-068F-45EB-B482-17BC7E6A6AD3}" srcOrd="3" destOrd="0" presId="urn:microsoft.com/office/officeart/2005/8/layout/vProcess5"/>
    <dgm:cxn modelId="{236B8046-14E2-42D2-9F60-4A808D4D9D1A}" type="presParOf" srcId="{5B7CC174-411B-40C2-9243-5DA053E5801B}" destId="{DCD65089-39E9-43D3-BC09-E9D5D3B05169}" srcOrd="4" destOrd="0" presId="urn:microsoft.com/office/officeart/2005/8/layout/vProcess5"/>
    <dgm:cxn modelId="{77A4A851-8E14-431C-A6ED-FF4717BDD61C}" type="presParOf" srcId="{5B7CC174-411B-40C2-9243-5DA053E5801B}" destId="{CFF9C3E0-71E5-41E1-9D64-FA20576D11A7}" srcOrd="5" destOrd="0" presId="urn:microsoft.com/office/officeart/2005/8/layout/vProcess5"/>
    <dgm:cxn modelId="{C5D22150-85A3-4C39-A821-9B35DFB1D64E}" type="presParOf" srcId="{5B7CC174-411B-40C2-9243-5DA053E5801B}" destId="{7E516C85-29D0-407B-B57B-FDCDDF08F479}" srcOrd="6" destOrd="0" presId="urn:microsoft.com/office/officeart/2005/8/layout/vProcess5"/>
    <dgm:cxn modelId="{8A033B89-B24A-45E8-A297-909B6259A93A}" type="presParOf" srcId="{5B7CC174-411B-40C2-9243-5DA053E5801B}" destId="{2133AC58-BEC7-4309-8A4A-519E8E79727F}" srcOrd="7" destOrd="0" presId="urn:microsoft.com/office/officeart/2005/8/layout/vProcess5"/>
    <dgm:cxn modelId="{6EA56CAC-B62D-4C0B-BB72-FF19FB589A2D}" type="presParOf" srcId="{5B7CC174-411B-40C2-9243-5DA053E5801B}" destId="{46C50DEB-686C-41E3-BB4E-07B014C19A8F}" srcOrd="8" destOrd="0" presId="urn:microsoft.com/office/officeart/2005/8/layout/vProcess5"/>
    <dgm:cxn modelId="{5986DD0E-139F-4640-AE6F-ECC87F94E7FE}" type="presParOf" srcId="{5B7CC174-411B-40C2-9243-5DA053E5801B}" destId="{AFDC4232-0208-4DA5-83EA-AC710204C7ED}" srcOrd="9" destOrd="0" presId="urn:microsoft.com/office/officeart/2005/8/layout/vProcess5"/>
    <dgm:cxn modelId="{D7DAEE04-0830-4E56-9F7F-03BEEB7343F7}" type="presParOf" srcId="{5B7CC174-411B-40C2-9243-5DA053E5801B}" destId="{8FB61D54-7C1B-488C-91D8-6A89055F57B1}" srcOrd="10" destOrd="0" presId="urn:microsoft.com/office/officeart/2005/8/layout/vProcess5"/>
    <dgm:cxn modelId="{D4941401-0408-4CCB-BD4E-DFD0CA7BD6D7}" type="presParOf" srcId="{5B7CC174-411B-40C2-9243-5DA053E5801B}" destId="{1A33E74C-0756-40F5-BB71-B179D494AE82}" srcOrd="11" destOrd="0" presId="urn:microsoft.com/office/officeart/2005/8/layout/vProcess5"/>
    <dgm:cxn modelId="{69CBC80C-763F-41F4-BCD2-7B8C8F66A2D8}" type="presParOf" srcId="{5B7CC174-411B-40C2-9243-5DA053E5801B}" destId="{6D288586-26DF-40B1-BAA1-14EB9770E6EE}" srcOrd="12" destOrd="0" presId="urn:microsoft.com/office/officeart/2005/8/layout/vProcess5"/>
    <dgm:cxn modelId="{41781CAB-289E-4E22-AE5B-13F7975F4954}" type="presParOf" srcId="{5B7CC174-411B-40C2-9243-5DA053E5801B}" destId="{52DB1C21-290C-44FF-8D41-AE930DC99620}" srcOrd="13" destOrd="0" presId="urn:microsoft.com/office/officeart/2005/8/layout/vProcess5"/>
    <dgm:cxn modelId="{B89658D0-5D9D-429F-AF71-1CA9ACFF22DD}" type="presParOf" srcId="{5B7CC174-411B-40C2-9243-5DA053E5801B}" destId="{F776BEAF-E67E-4309-95CC-2342A6FFEC5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C0ABC8-4560-4A78-BD75-5D541AB5E020}" type="doc">
      <dgm:prSet loTypeId="urn:microsoft.com/office/officeart/2005/8/layout/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25D52E2-CF33-445E-A7A7-E44FF16E8C20}">
      <dgm:prSet/>
      <dgm:spPr/>
      <dgm:t>
        <a:bodyPr/>
        <a:lstStyle/>
        <a:p>
          <a:r>
            <a:rPr lang="en-US" dirty="0"/>
            <a:t>Deepfakes erode trust in digital media evidence.</a:t>
          </a:r>
        </a:p>
      </dgm:t>
    </dgm:pt>
    <dgm:pt modelId="{A7E27F48-16C3-4C39-8283-F042D21085B1}" type="parTrans" cxnId="{B7173660-C60A-4A41-A519-94DAE9D5D594}">
      <dgm:prSet/>
      <dgm:spPr/>
      <dgm:t>
        <a:bodyPr/>
        <a:lstStyle/>
        <a:p>
          <a:endParaRPr lang="en-US"/>
        </a:p>
      </dgm:t>
    </dgm:pt>
    <dgm:pt modelId="{01ABF2A2-D3A7-483E-A781-5F825714016B}" type="sibTrans" cxnId="{B7173660-C60A-4A41-A519-94DAE9D5D594}">
      <dgm:prSet/>
      <dgm:spPr/>
      <dgm:t>
        <a:bodyPr/>
        <a:lstStyle/>
        <a:p>
          <a:endParaRPr lang="en-US" dirty="0"/>
        </a:p>
      </dgm:t>
    </dgm:pt>
    <dgm:pt modelId="{E655007F-6FD8-44F5-BB0B-3A1880385A4A}">
      <dgm:prSet/>
      <dgm:spPr/>
      <dgm:t>
        <a:bodyPr/>
        <a:lstStyle/>
        <a:p>
          <a:r>
            <a:rPr lang="en-US" dirty="0"/>
            <a:t>Rini (2020): 'Epistemic backstop'—core to knowledge validation.</a:t>
          </a:r>
        </a:p>
      </dgm:t>
    </dgm:pt>
    <dgm:pt modelId="{3FF67063-5465-4785-A345-BB721B577170}" type="parTrans" cxnId="{25DD5DFF-9EDD-4FF5-8A4F-C03A43775D7B}">
      <dgm:prSet/>
      <dgm:spPr/>
      <dgm:t>
        <a:bodyPr/>
        <a:lstStyle/>
        <a:p>
          <a:endParaRPr lang="en-US"/>
        </a:p>
      </dgm:t>
    </dgm:pt>
    <dgm:pt modelId="{BC38B7D4-967A-401F-921E-A0013DBEE9E3}" type="sibTrans" cxnId="{25DD5DFF-9EDD-4FF5-8A4F-C03A43775D7B}">
      <dgm:prSet/>
      <dgm:spPr/>
      <dgm:t>
        <a:bodyPr/>
        <a:lstStyle/>
        <a:p>
          <a:endParaRPr lang="en-US" dirty="0"/>
        </a:p>
      </dgm:t>
    </dgm:pt>
    <dgm:pt modelId="{296443D0-35D3-4AF6-B90F-24A6554E4107}">
      <dgm:prSet/>
      <dgm:spPr/>
      <dgm:t>
        <a:bodyPr/>
        <a:lstStyle/>
        <a:p>
          <a:r>
            <a:rPr lang="en-US" dirty="0"/>
            <a:t>Impact: Journalism, courts, democratic discourse.</a:t>
          </a:r>
        </a:p>
      </dgm:t>
    </dgm:pt>
    <dgm:pt modelId="{603F8679-F60A-41F4-BF76-EFD4080C4AA0}" type="parTrans" cxnId="{CC15CB01-A45D-45A0-AECC-6C1E5DA87F9E}">
      <dgm:prSet/>
      <dgm:spPr/>
      <dgm:t>
        <a:bodyPr/>
        <a:lstStyle/>
        <a:p>
          <a:endParaRPr lang="en-US"/>
        </a:p>
      </dgm:t>
    </dgm:pt>
    <dgm:pt modelId="{698CFDB0-5705-4429-BCA2-DAA018ED40EA}" type="sibTrans" cxnId="{CC15CB01-A45D-45A0-AECC-6C1E5DA87F9E}">
      <dgm:prSet/>
      <dgm:spPr/>
      <dgm:t>
        <a:bodyPr/>
        <a:lstStyle/>
        <a:p>
          <a:endParaRPr lang="en-US" dirty="0"/>
        </a:p>
      </dgm:t>
    </dgm:pt>
    <dgm:pt modelId="{E9949341-92BD-4457-AABF-832508CAD36B}">
      <dgm:prSet/>
      <dgm:spPr/>
      <dgm:t>
        <a:bodyPr/>
        <a:lstStyle/>
        <a:p>
          <a:r>
            <a:rPr lang="en-US" dirty="0"/>
            <a:t>Solution: Watermarking, provenance-tracking, and legislation.</a:t>
          </a:r>
        </a:p>
      </dgm:t>
    </dgm:pt>
    <dgm:pt modelId="{3AB9CAA8-DFCD-4F8F-A454-B9FCD1B3A26D}" type="parTrans" cxnId="{6A7C93C3-97D6-44D0-89DA-87EE7C6027A9}">
      <dgm:prSet/>
      <dgm:spPr/>
      <dgm:t>
        <a:bodyPr/>
        <a:lstStyle/>
        <a:p>
          <a:endParaRPr lang="en-US"/>
        </a:p>
      </dgm:t>
    </dgm:pt>
    <dgm:pt modelId="{E9CE01A3-BEAF-4E53-B5CE-A47664BD9BE7}" type="sibTrans" cxnId="{6A7C93C3-97D6-44D0-89DA-87EE7C6027A9}">
      <dgm:prSet/>
      <dgm:spPr/>
      <dgm:t>
        <a:bodyPr/>
        <a:lstStyle/>
        <a:p>
          <a:endParaRPr lang="en-US" dirty="0"/>
        </a:p>
      </dgm:t>
    </dgm:pt>
    <dgm:pt modelId="{3EF81F5E-2627-4695-8AE0-BBD82776CE73}">
      <dgm:prSet/>
      <dgm:spPr/>
      <dgm:t>
        <a:bodyPr/>
        <a:lstStyle/>
        <a:p>
          <a:r>
            <a:rPr lang="en-US" i="1" dirty="0"/>
            <a:t>(Diagram credit: Joshua Habgood-Coote1</a:t>
          </a:r>
          <a:endParaRPr lang="en-US" dirty="0"/>
        </a:p>
      </dgm:t>
    </dgm:pt>
    <dgm:pt modelId="{222E812E-DF4C-425D-83A5-1EA09572A859}" type="parTrans" cxnId="{7A6F1CAF-E3FA-4C57-ABA3-7A6D55FF3A05}">
      <dgm:prSet/>
      <dgm:spPr/>
      <dgm:t>
        <a:bodyPr/>
        <a:lstStyle/>
        <a:p>
          <a:endParaRPr lang="en-US"/>
        </a:p>
      </dgm:t>
    </dgm:pt>
    <dgm:pt modelId="{7EE8BAC0-A2E8-4E3D-8D06-92003B278D4D}" type="sibTrans" cxnId="{7A6F1CAF-E3FA-4C57-ABA3-7A6D55FF3A05}">
      <dgm:prSet/>
      <dgm:spPr/>
      <dgm:t>
        <a:bodyPr/>
        <a:lstStyle/>
        <a:p>
          <a:endParaRPr lang="en-US"/>
        </a:p>
      </dgm:t>
    </dgm:pt>
    <dgm:pt modelId="{38C1B457-05B7-4E8D-A01F-5D425CA6A889}" type="pres">
      <dgm:prSet presAssocID="{7FC0ABC8-4560-4A78-BD75-5D541AB5E020}" presName="diagram" presStyleCnt="0">
        <dgm:presLayoutVars>
          <dgm:dir/>
          <dgm:resizeHandles val="exact"/>
        </dgm:presLayoutVars>
      </dgm:prSet>
      <dgm:spPr/>
    </dgm:pt>
    <dgm:pt modelId="{AEA4114E-40D9-4AEF-A58B-8B6127B5371B}" type="pres">
      <dgm:prSet presAssocID="{625D52E2-CF33-445E-A7A7-E44FF16E8C20}" presName="node" presStyleLbl="node1" presStyleIdx="0" presStyleCnt="5">
        <dgm:presLayoutVars>
          <dgm:bulletEnabled val="1"/>
        </dgm:presLayoutVars>
      </dgm:prSet>
      <dgm:spPr/>
    </dgm:pt>
    <dgm:pt modelId="{2C0BC2BB-4D8D-4C68-86D1-1E5C7E81C98F}" type="pres">
      <dgm:prSet presAssocID="{01ABF2A2-D3A7-483E-A781-5F825714016B}" presName="sibTrans" presStyleLbl="sibTrans2D1" presStyleIdx="0" presStyleCnt="4"/>
      <dgm:spPr/>
    </dgm:pt>
    <dgm:pt modelId="{D9A2EA05-307F-45CA-8574-16F69B9AE75C}" type="pres">
      <dgm:prSet presAssocID="{01ABF2A2-D3A7-483E-A781-5F825714016B}" presName="connectorText" presStyleLbl="sibTrans2D1" presStyleIdx="0" presStyleCnt="4"/>
      <dgm:spPr/>
    </dgm:pt>
    <dgm:pt modelId="{B3481D63-49BB-418A-8F1F-C3ED1701F1B1}" type="pres">
      <dgm:prSet presAssocID="{E655007F-6FD8-44F5-BB0B-3A1880385A4A}" presName="node" presStyleLbl="node1" presStyleIdx="1" presStyleCnt="5">
        <dgm:presLayoutVars>
          <dgm:bulletEnabled val="1"/>
        </dgm:presLayoutVars>
      </dgm:prSet>
      <dgm:spPr/>
    </dgm:pt>
    <dgm:pt modelId="{58644BB8-01B7-4346-A778-0D9EAA5274F6}" type="pres">
      <dgm:prSet presAssocID="{BC38B7D4-967A-401F-921E-A0013DBEE9E3}" presName="sibTrans" presStyleLbl="sibTrans2D1" presStyleIdx="1" presStyleCnt="4"/>
      <dgm:spPr/>
    </dgm:pt>
    <dgm:pt modelId="{9EB0E4BC-101F-46BC-8021-087F98961860}" type="pres">
      <dgm:prSet presAssocID="{BC38B7D4-967A-401F-921E-A0013DBEE9E3}" presName="connectorText" presStyleLbl="sibTrans2D1" presStyleIdx="1" presStyleCnt="4"/>
      <dgm:spPr/>
    </dgm:pt>
    <dgm:pt modelId="{A07A1532-C49A-4F0C-A2DD-AA9181CD36D0}" type="pres">
      <dgm:prSet presAssocID="{296443D0-35D3-4AF6-B90F-24A6554E4107}" presName="node" presStyleLbl="node1" presStyleIdx="2" presStyleCnt="5">
        <dgm:presLayoutVars>
          <dgm:bulletEnabled val="1"/>
        </dgm:presLayoutVars>
      </dgm:prSet>
      <dgm:spPr/>
    </dgm:pt>
    <dgm:pt modelId="{EFAE6D9A-8542-4B78-A88E-48381198E81B}" type="pres">
      <dgm:prSet presAssocID="{698CFDB0-5705-4429-BCA2-DAA018ED40EA}" presName="sibTrans" presStyleLbl="sibTrans2D1" presStyleIdx="2" presStyleCnt="4"/>
      <dgm:spPr/>
    </dgm:pt>
    <dgm:pt modelId="{99EF2463-93A4-4155-9985-782F331F8971}" type="pres">
      <dgm:prSet presAssocID="{698CFDB0-5705-4429-BCA2-DAA018ED40EA}" presName="connectorText" presStyleLbl="sibTrans2D1" presStyleIdx="2" presStyleCnt="4"/>
      <dgm:spPr/>
    </dgm:pt>
    <dgm:pt modelId="{130908F3-6A49-456C-8CF8-52AA70E4DC1D}" type="pres">
      <dgm:prSet presAssocID="{E9949341-92BD-4457-AABF-832508CAD36B}" presName="node" presStyleLbl="node1" presStyleIdx="3" presStyleCnt="5">
        <dgm:presLayoutVars>
          <dgm:bulletEnabled val="1"/>
        </dgm:presLayoutVars>
      </dgm:prSet>
      <dgm:spPr/>
    </dgm:pt>
    <dgm:pt modelId="{F0B9777E-0F9E-4438-8B15-51A7A5635540}" type="pres">
      <dgm:prSet presAssocID="{E9CE01A3-BEAF-4E53-B5CE-A47664BD9BE7}" presName="sibTrans" presStyleLbl="sibTrans2D1" presStyleIdx="3" presStyleCnt="4"/>
      <dgm:spPr/>
    </dgm:pt>
    <dgm:pt modelId="{59B147B7-A50C-4B4F-8FAD-B522932E735E}" type="pres">
      <dgm:prSet presAssocID="{E9CE01A3-BEAF-4E53-B5CE-A47664BD9BE7}" presName="connectorText" presStyleLbl="sibTrans2D1" presStyleIdx="3" presStyleCnt="4"/>
      <dgm:spPr/>
    </dgm:pt>
    <dgm:pt modelId="{C757E810-A8CA-4014-9744-5E1D8121E59C}" type="pres">
      <dgm:prSet presAssocID="{3EF81F5E-2627-4695-8AE0-BBD82776CE73}" presName="node" presStyleLbl="node1" presStyleIdx="4" presStyleCnt="5">
        <dgm:presLayoutVars>
          <dgm:bulletEnabled val="1"/>
        </dgm:presLayoutVars>
      </dgm:prSet>
      <dgm:spPr/>
    </dgm:pt>
  </dgm:ptLst>
  <dgm:cxnLst>
    <dgm:cxn modelId="{CC15CB01-A45D-45A0-AECC-6C1E5DA87F9E}" srcId="{7FC0ABC8-4560-4A78-BD75-5D541AB5E020}" destId="{296443D0-35D3-4AF6-B90F-24A6554E4107}" srcOrd="2" destOrd="0" parTransId="{603F8679-F60A-41F4-BF76-EFD4080C4AA0}" sibTransId="{698CFDB0-5705-4429-BCA2-DAA018ED40EA}"/>
    <dgm:cxn modelId="{9D6F6F22-E988-4E50-A2CC-C74990F21EA2}" type="presOf" srcId="{3EF81F5E-2627-4695-8AE0-BBD82776CE73}" destId="{C757E810-A8CA-4014-9744-5E1D8121E59C}" srcOrd="0" destOrd="0" presId="urn:microsoft.com/office/officeart/2005/8/layout/process5"/>
    <dgm:cxn modelId="{5CBAE425-3155-41D9-8FED-45E190325E24}" type="presOf" srcId="{296443D0-35D3-4AF6-B90F-24A6554E4107}" destId="{A07A1532-C49A-4F0C-A2DD-AA9181CD36D0}" srcOrd="0" destOrd="0" presId="urn:microsoft.com/office/officeart/2005/8/layout/process5"/>
    <dgm:cxn modelId="{9091C12C-1B06-46EC-BA36-D79BE07811CF}" type="presOf" srcId="{E655007F-6FD8-44F5-BB0B-3A1880385A4A}" destId="{B3481D63-49BB-418A-8F1F-C3ED1701F1B1}" srcOrd="0" destOrd="0" presId="urn:microsoft.com/office/officeart/2005/8/layout/process5"/>
    <dgm:cxn modelId="{F7952936-039A-47B5-B746-D2A1C33F90E8}" type="presOf" srcId="{BC38B7D4-967A-401F-921E-A0013DBEE9E3}" destId="{9EB0E4BC-101F-46BC-8021-087F98961860}" srcOrd="1" destOrd="0" presId="urn:microsoft.com/office/officeart/2005/8/layout/process5"/>
    <dgm:cxn modelId="{B7173660-C60A-4A41-A519-94DAE9D5D594}" srcId="{7FC0ABC8-4560-4A78-BD75-5D541AB5E020}" destId="{625D52E2-CF33-445E-A7A7-E44FF16E8C20}" srcOrd="0" destOrd="0" parTransId="{A7E27F48-16C3-4C39-8283-F042D21085B1}" sibTransId="{01ABF2A2-D3A7-483E-A781-5F825714016B}"/>
    <dgm:cxn modelId="{E4E89F63-B206-4B9C-AA94-04AD66EEB29B}" type="presOf" srcId="{625D52E2-CF33-445E-A7A7-E44FF16E8C20}" destId="{AEA4114E-40D9-4AEF-A58B-8B6127B5371B}" srcOrd="0" destOrd="0" presId="urn:microsoft.com/office/officeart/2005/8/layout/process5"/>
    <dgm:cxn modelId="{D7435075-CEA1-498D-80E3-87C2F188BF7E}" type="presOf" srcId="{698CFDB0-5705-4429-BCA2-DAA018ED40EA}" destId="{99EF2463-93A4-4155-9985-782F331F8971}" srcOrd="1" destOrd="0" presId="urn:microsoft.com/office/officeart/2005/8/layout/process5"/>
    <dgm:cxn modelId="{D9733C78-309E-4D70-9A8F-A5F962B1E01C}" type="presOf" srcId="{BC38B7D4-967A-401F-921E-A0013DBEE9E3}" destId="{58644BB8-01B7-4346-A778-0D9EAA5274F6}" srcOrd="0" destOrd="0" presId="urn:microsoft.com/office/officeart/2005/8/layout/process5"/>
    <dgm:cxn modelId="{07C5FC91-0D50-443D-AA38-BC38B1351C36}" type="presOf" srcId="{698CFDB0-5705-4429-BCA2-DAA018ED40EA}" destId="{EFAE6D9A-8542-4B78-A88E-48381198E81B}" srcOrd="0" destOrd="0" presId="urn:microsoft.com/office/officeart/2005/8/layout/process5"/>
    <dgm:cxn modelId="{7A6F1CAF-E3FA-4C57-ABA3-7A6D55FF3A05}" srcId="{7FC0ABC8-4560-4A78-BD75-5D541AB5E020}" destId="{3EF81F5E-2627-4695-8AE0-BBD82776CE73}" srcOrd="4" destOrd="0" parTransId="{222E812E-DF4C-425D-83A5-1EA09572A859}" sibTransId="{7EE8BAC0-A2E8-4E3D-8D06-92003B278D4D}"/>
    <dgm:cxn modelId="{3A3AEFB2-BAD2-4415-9C5C-68E2D7833BE5}" type="presOf" srcId="{01ABF2A2-D3A7-483E-A781-5F825714016B}" destId="{D9A2EA05-307F-45CA-8574-16F69B9AE75C}" srcOrd="1" destOrd="0" presId="urn:microsoft.com/office/officeart/2005/8/layout/process5"/>
    <dgm:cxn modelId="{FE4957BB-8DD3-4437-85E5-B5AD283AF6E8}" type="presOf" srcId="{01ABF2A2-D3A7-483E-A781-5F825714016B}" destId="{2C0BC2BB-4D8D-4C68-86D1-1E5C7E81C98F}" srcOrd="0" destOrd="0" presId="urn:microsoft.com/office/officeart/2005/8/layout/process5"/>
    <dgm:cxn modelId="{6A7C93C3-97D6-44D0-89DA-87EE7C6027A9}" srcId="{7FC0ABC8-4560-4A78-BD75-5D541AB5E020}" destId="{E9949341-92BD-4457-AABF-832508CAD36B}" srcOrd="3" destOrd="0" parTransId="{3AB9CAA8-DFCD-4F8F-A454-B9FCD1B3A26D}" sibTransId="{E9CE01A3-BEAF-4E53-B5CE-A47664BD9BE7}"/>
    <dgm:cxn modelId="{8BA9E0CD-B681-4B88-84AC-02FF3F655B72}" type="presOf" srcId="{E9949341-92BD-4457-AABF-832508CAD36B}" destId="{130908F3-6A49-456C-8CF8-52AA70E4DC1D}" srcOrd="0" destOrd="0" presId="urn:microsoft.com/office/officeart/2005/8/layout/process5"/>
    <dgm:cxn modelId="{E92828D1-8111-406F-98BE-A9D90479A99F}" type="presOf" srcId="{E9CE01A3-BEAF-4E53-B5CE-A47664BD9BE7}" destId="{F0B9777E-0F9E-4438-8B15-51A7A5635540}" srcOrd="0" destOrd="0" presId="urn:microsoft.com/office/officeart/2005/8/layout/process5"/>
    <dgm:cxn modelId="{498E4BDB-89A5-4C3A-80F4-EADAC17EE387}" type="presOf" srcId="{7FC0ABC8-4560-4A78-BD75-5D541AB5E020}" destId="{38C1B457-05B7-4E8D-A01F-5D425CA6A889}" srcOrd="0" destOrd="0" presId="urn:microsoft.com/office/officeart/2005/8/layout/process5"/>
    <dgm:cxn modelId="{4261D2DB-EB95-4DE0-866F-6C80C34FC67F}" type="presOf" srcId="{E9CE01A3-BEAF-4E53-B5CE-A47664BD9BE7}" destId="{59B147B7-A50C-4B4F-8FAD-B522932E735E}" srcOrd="1" destOrd="0" presId="urn:microsoft.com/office/officeart/2005/8/layout/process5"/>
    <dgm:cxn modelId="{25DD5DFF-9EDD-4FF5-8A4F-C03A43775D7B}" srcId="{7FC0ABC8-4560-4A78-BD75-5D541AB5E020}" destId="{E655007F-6FD8-44F5-BB0B-3A1880385A4A}" srcOrd="1" destOrd="0" parTransId="{3FF67063-5465-4785-A345-BB721B577170}" sibTransId="{BC38B7D4-967A-401F-921E-A0013DBEE9E3}"/>
    <dgm:cxn modelId="{F5B99A0D-B01F-46BC-942F-733A40E53D08}" type="presParOf" srcId="{38C1B457-05B7-4E8D-A01F-5D425CA6A889}" destId="{AEA4114E-40D9-4AEF-A58B-8B6127B5371B}" srcOrd="0" destOrd="0" presId="urn:microsoft.com/office/officeart/2005/8/layout/process5"/>
    <dgm:cxn modelId="{69232C05-3D88-43ED-BD33-EBE2F86E1A42}" type="presParOf" srcId="{38C1B457-05B7-4E8D-A01F-5D425CA6A889}" destId="{2C0BC2BB-4D8D-4C68-86D1-1E5C7E81C98F}" srcOrd="1" destOrd="0" presId="urn:microsoft.com/office/officeart/2005/8/layout/process5"/>
    <dgm:cxn modelId="{E2F89E9F-837B-4E7B-ADA3-3DDB708818E3}" type="presParOf" srcId="{2C0BC2BB-4D8D-4C68-86D1-1E5C7E81C98F}" destId="{D9A2EA05-307F-45CA-8574-16F69B9AE75C}" srcOrd="0" destOrd="0" presId="urn:microsoft.com/office/officeart/2005/8/layout/process5"/>
    <dgm:cxn modelId="{D36A36B8-AE13-45F5-8807-240B0D40CF58}" type="presParOf" srcId="{38C1B457-05B7-4E8D-A01F-5D425CA6A889}" destId="{B3481D63-49BB-418A-8F1F-C3ED1701F1B1}" srcOrd="2" destOrd="0" presId="urn:microsoft.com/office/officeart/2005/8/layout/process5"/>
    <dgm:cxn modelId="{51550377-1EF5-4C2C-A8F4-64ACB33CC80F}" type="presParOf" srcId="{38C1B457-05B7-4E8D-A01F-5D425CA6A889}" destId="{58644BB8-01B7-4346-A778-0D9EAA5274F6}" srcOrd="3" destOrd="0" presId="urn:microsoft.com/office/officeart/2005/8/layout/process5"/>
    <dgm:cxn modelId="{5E8902CB-404C-487F-88AF-DAA739CCA898}" type="presParOf" srcId="{58644BB8-01B7-4346-A778-0D9EAA5274F6}" destId="{9EB0E4BC-101F-46BC-8021-087F98961860}" srcOrd="0" destOrd="0" presId="urn:microsoft.com/office/officeart/2005/8/layout/process5"/>
    <dgm:cxn modelId="{A4563E50-2796-4477-B8A1-BF35B900F3FC}" type="presParOf" srcId="{38C1B457-05B7-4E8D-A01F-5D425CA6A889}" destId="{A07A1532-C49A-4F0C-A2DD-AA9181CD36D0}" srcOrd="4" destOrd="0" presId="urn:microsoft.com/office/officeart/2005/8/layout/process5"/>
    <dgm:cxn modelId="{AEB8A31A-72E4-41CE-950F-AF1106FCC16F}" type="presParOf" srcId="{38C1B457-05B7-4E8D-A01F-5D425CA6A889}" destId="{EFAE6D9A-8542-4B78-A88E-48381198E81B}" srcOrd="5" destOrd="0" presId="urn:microsoft.com/office/officeart/2005/8/layout/process5"/>
    <dgm:cxn modelId="{3FC5241B-FD49-43C4-9198-EACC6C7D88BE}" type="presParOf" srcId="{EFAE6D9A-8542-4B78-A88E-48381198E81B}" destId="{99EF2463-93A4-4155-9985-782F331F8971}" srcOrd="0" destOrd="0" presId="urn:microsoft.com/office/officeart/2005/8/layout/process5"/>
    <dgm:cxn modelId="{48677F86-899F-462F-AFEA-4EA5CD23706D}" type="presParOf" srcId="{38C1B457-05B7-4E8D-A01F-5D425CA6A889}" destId="{130908F3-6A49-456C-8CF8-52AA70E4DC1D}" srcOrd="6" destOrd="0" presId="urn:microsoft.com/office/officeart/2005/8/layout/process5"/>
    <dgm:cxn modelId="{0C8E1828-0475-4545-ABBE-63F563133598}" type="presParOf" srcId="{38C1B457-05B7-4E8D-A01F-5D425CA6A889}" destId="{F0B9777E-0F9E-4438-8B15-51A7A5635540}" srcOrd="7" destOrd="0" presId="urn:microsoft.com/office/officeart/2005/8/layout/process5"/>
    <dgm:cxn modelId="{21E23625-1BFE-4836-AA4B-0DF6E35E3266}" type="presParOf" srcId="{F0B9777E-0F9E-4438-8B15-51A7A5635540}" destId="{59B147B7-A50C-4B4F-8FAD-B522932E735E}" srcOrd="0" destOrd="0" presId="urn:microsoft.com/office/officeart/2005/8/layout/process5"/>
    <dgm:cxn modelId="{1817D870-D29F-4FC4-AE13-C7AD621ABC47}" type="presParOf" srcId="{38C1B457-05B7-4E8D-A01F-5D425CA6A889}" destId="{C757E810-A8CA-4014-9744-5E1D8121E59C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EC3FAC-7498-472E-96FE-4B94CAA1A38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96D3CD-7B5B-408C-BEA1-5E9631A40834}">
      <dgm:prSet/>
      <dgm:spPr/>
      <dgm:t>
        <a:bodyPr/>
        <a:lstStyle/>
        <a:p>
          <a:pPr>
            <a:defRPr cap="all"/>
          </a:pPr>
          <a:r>
            <a:rPr lang="en-US" dirty="0"/>
            <a:t>Fairness vs. Optimization (bias mitigation tradeoffs).</a:t>
          </a:r>
        </a:p>
      </dgm:t>
    </dgm:pt>
    <dgm:pt modelId="{C4CCDA3D-36A9-4C85-8CAD-4015F8354FD4}" type="parTrans" cxnId="{E0BD28DC-D2F2-4D9D-BFF9-4BFB3B9AD6AE}">
      <dgm:prSet/>
      <dgm:spPr/>
      <dgm:t>
        <a:bodyPr/>
        <a:lstStyle/>
        <a:p>
          <a:endParaRPr lang="en-US"/>
        </a:p>
      </dgm:t>
    </dgm:pt>
    <dgm:pt modelId="{ED19E0CD-927D-43CB-815E-7C2F9428FD9F}" type="sibTrans" cxnId="{E0BD28DC-D2F2-4D9D-BFF9-4BFB3B9AD6AE}">
      <dgm:prSet/>
      <dgm:spPr/>
      <dgm:t>
        <a:bodyPr/>
        <a:lstStyle/>
        <a:p>
          <a:endParaRPr lang="en-US"/>
        </a:p>
      </dgm:t>
    </dgm:pt>
    <dgm:pt modelId="{C3D2B0F0-8E40-4F93-91A0-173ADE488328}">
      <dgm:prSet/>
      <dgm:spPr/>
      <dgm:t>
        <a:bodyPr/>
        <a:lstStyle/>
        <a:p>
          <a:pPr>
            <a:defRPr cap="all"/>
          </a:pPr>
          <a:r>
            <a:rPr lang="en-US" dirty="0"/>
            <a:t>Autonomy vs. Convenience (data sharing for AI service).</a:t>
          </a:r>
        </a:p>
      </dgm:t>
    </dgm:pt>
    <dgm:pt modelId="{D41E6881-6A24-4529-91DA-80C9761F4B9D}" type="parTrans" cxnId="{5A61275B-423D-477A-A7FE-3E64C278850D}">
      <dgm:prSet/>
      <dgm:spPr/>
      <dgm:t>
        <a:bodyPr/>
        <a:lstStyle/>
        <a:p>
          <a:endParaRPr lang="en-US"/>
        </a:p>
      </dgm:t>
    </dgm:pt>
    <dgm:pt modelId="{1CAD3C70-575F-4CB3-8D84-29E0C297C468}" type="sibTrans" cxnId="{5A61275B-423D-477A-A7FE-3E64C278850D}">
      <dgm:prSet/>
      <dgm:spPr/>
      <dgm:t>
        <a:bodyPr/>
        <a:lstStyle/>
        <a:p>
          <a:endParaRPr lang="en-US"/>
        </a:p>
      </dgm:t>
    </dgm:pt>
    <dgm:pt modelId="{75A0F92B-67CC-45E2-BA83-463960CA36C4}">
      <dgm:prSet/>
      <dgm:spPr/>
      <dgm:t>
        <a:bodyPr/>
        <a:lstStyle/>
        <a:p>
          <a:pPr>
            <a:defRPr cap="all"/>
          </a:pPr>
          <a:r>
            <a:rPr lang="en-US" dirty="0"/>
            <a:t>Truth vs. Freedom (deepfake controls vs. expression).</a:t>
          </a:r>
        </a:p>
      </dgm:t>
    </dgm:pt>
    <dgm:pt modelId="{EBE4D5A4-2444-4FDA-8675-541696144060}" type="parTrans" cxnId="{F40AA9A2-788C-4F2F-B0F4-A592DF5C2CCA}">
      <dgm:prSet/>
      <dgm:spPr/>
      <dgm:t>
        <a:bodyPr/>
        <a:lstStyle/>
        <a:p>
          <a:endParaRPr lang="en-US"/>
        </a:p>
      </dgm:t>
    </dgm:pt>
    <dgm:pt modelId="{1B4D2EF1-DB93-48DD-9817-CD6AFA2AFEEB}" type="sibTrans" cxnId="{F40AA9A2-788C-4F2F-B0F4-A592DF5C2CCA}">
      <dgm:prSet/>
      <dgm:spPr/>
      <dgm:t>
        <a:bodyPr/>
        <a:lstStyle/>
        <a:p>
          <a:endParaRPr lang="en-US"/>
        </a:p>
      </dgm:t>
    </dgm:pt>
    <dgm:pt modelId="{FA615E5A-5C2E-44B6-9FC5-EDAB5FD6E3AD}">
      <dgm:prSet/>
      <dgm:spPr/>
      <dgm:t>
        <a:bodyPr/>
        <a:lstStyle/>
        <a:p>
          <a:pPr>
            <a:defRPr cap="all"/>
          </a:pPr>
          <a:r>
            <a:rPr lang="en-US" dirty="0"/>
            <a:t>Governance must balance competing priorities.</a:t>
          </a:r>
        </a:p>
      </dgm:t>
    </dgm:pt>
    <dgm:pt modelId="{E688EF6B-9284-4A6D-943B-4157A17E812B}" type="parTrans" cxnId="{F64D3930-3DE3-4998-A02D-D9CB05100D8E}">
      <dgm:prSet/>
      <dgm:spPr/>
      <dgm:t>
        <a:bodyPr/>
        <a:lstStyle/>
        <a:p>
          <a:endParaRPr lang="en-US"/>
        </a:p>
      </dgm:t>
    </dgm:pt>
    <dgm:pt modelId="{F1DBD7D0-EE40-4298-B301-FFDB51061391}" type="sibTrans" cxnId="{F64D3930-3DE3-4998-A02D-D9CB05100D8E}">
      <dgm:prSet/>
      <dgm:spPr/>
      <dgm:t>
        <a:bodyPr/>
        <a:lstStyle/>
        <a:p>
          <a:endParaRPr lang="en-US"/>
        </a:p>
      </dgm:t>
    </dgm:pt>
    <dgm:pt modelId="{E605AAAF-60E5-44E0-998C-64E266F822DC}" type="pres">
      <dgm:prSet presAssocID="{1EEC3FAC-7498-472E-96FE-4B94CAA1A38B}" presName="Name0" presStyleCnt="0">
        <dgm:presLayoutVars>
          <dgm:dir/>
          <dgm:resizeHandles val="exact"/>
        </dgm:presLayoutVars>
      </dgm:prSet>
      <dgm:spPr/>
    </dgm:pt>
    <dgm:pt modelId="{CC5D81D9-7F2B-4386-AC10-CFF37DAE9DC3}" type="pres">
      <dgm:prSet presAssocID="{0B96D3CD-7B5B-408C-BEA1-5E9631A40834}" presName="node" presStyleLbl="node1" presStyleIdx="0" presStyleCnt="4">
        <dgm:presLayoutVars>
          <dgm:bulletEnabled val="1"/>
        </dgm:presLayoutVars>
      </dgm:prSet>
      <dgm:spPr/>
    </dgm:pt>
    <dgm:pt modelId="{CF598119-3A25-47EA-A792-04C95506985C}" type="pres">
      <dgm:prSet presAssocID="{ED19E0CD-927D-43CB-815E-7C2F9428FD9F}" presName="sibTrans" presStyleLbl="sibTrans1D1" presStyleIdx="0" presStyleCnt="3"/>
      <dgm:spPr/>
    </dgm:pt>
    <dgm:pt modelId="{F85AD29F-F2EB-45F3-B26A-066393487D45}" type="pres">
      <dgm:prSet presAssocID="{ED19E0CD-927D-43CB-815E-7C2F9428FD9F}" presName="connectorText" presStyleLbl="sibTrans1D1" presStyleIdx="0" presStyleCnt="3"/>
      <dgm:spPr/>
    </dgm:pt>
    <dgm:pt modelId="{8E556DB1-565F-451A-9246-70FDEFF242C0}" type="pres">
      <dgm:prSet presAssocID="{C3D2B0F0-8E40-4F93-91A0-173ADE488328}" presName="node" presStyleLbl="node1" presStyleIdx="1" presStyleCnt="4">
        <dgm:presLayoutVars>
          <dgm:bulletEnabled val="1"/>
        </dgm:presLayoutVars>
      </dgm:prSet>
      <dgm:spPr/>
    </dgm:pt>
    <dgm:pt modelId="{A4403CAB-23A4-4CC3-8DC5-D5F4F09822AD}" type="pres">
      <dgm:prSet presAssocID="{1CAD3C70-575F-4CB3-8D84-29E0C297C468}" presName="sibTrans" presStyleLbl="sibTrans1D1" presStyleIdx="1" presStyleCnt="3"/>
      <dgm:spPr/>
    </dgm:pt>
    <dgm:pt modelId="{BC2CBA3D-00CC-4CF3-ADF0-D88B44669B2A}" type="pres">
      <dgm:prSet presAssocID="{1CAD3C70-575F-4CB3-8D84-29E0C297C468}" presName="connectorText" presStyleLbl="sibTrans1D1" presStyleIdx="1" presStyleCnt="3"/>
      <dgm:spPr/>
    </dgm:pt>
    <dgm:pt modelId="{8311C052-AA2C-4B80-A815-7A7BCC5680EF}" type="pres">
      <dgm:prSet presAssocID="{75A0F92B-67CC-45E2-BA83-463960CA36C4}" presName="node" presStyleLbl="node1" presStyleIdx="2" presStyleCnt="4">
        <dgm:presLayoutVars>
          <dgm:bulletEnabled val="1"/>
        </dgm:presLayoutVars>
      </dgm:prSet>
      <dgm:spPr/>
    </dgm:pt>
    <dgm:pt modelId="{AF2E8661-F5E4-4EF6-AB19-6F921E9ACAE5}" type="pres">
      <dgm:prSet presAssocID="{1B4D2EF1-DB93-48DD-9817-CD6AFA2AFEEB}" presName="sibTrans" presStyleLbl="sibTrans1D1" presStyleIdx="2" presStyleCnt="3"/>
      <dgm:spPr/>
    </dgm:pt>
    <dgm:pt modelId="{F3A6EE0F-1441-4BED-81BE-A7A09892F4FF}" type="pres">
      <dgm:prSet presAssocID="{1B4D2EF1-DB93-48DD-9817-CD6AFA2AFEEB}" presName="connectorText" presStyleLbl="sibTrans1D1" presStyleIdx="2" presStyleCnt="3"/>
      <dgm:spPr/>
    </dgm:pt>
    <dgm:pt modelId="{3D514A84-17E5-4DFC-B833-966D52AD912A}" type="pres">
      <dgm:prSet presAssocID="{FA615E5A-5C2E-44B6-9FC5-EDAB5FD6E3AD}" presName="node" presStyleLbl="node1" presStyleIdx="3" presStyleCnt="4">
        <dgm:presLayoutVars>
          <dgm:bulletEnabled val="1"/>
        </dgm:presLayoutVars>
      </dgm:prSet>
      <dgm:spPr/>
    </dgm:pt>
  </dgm:ptLst>
  <dgm:cxnLst>
    <dgm:cxn modelId="{3CA2FB01-E882-4C26-95EF-AB660B8CC4C3}" type="presOf" srcId="{1EEC3FAC-7498-472E-96FE-4B94CAA1A38B}" destId="{E605AAAF-60E5-44E0-998C-64E266F822DC}" srcOrd="0" destOrd="0" presId="urn:microsoft.com/office/officeart/2016/7/layout/RepeatingBendingProcessNew"/>
    <dgm:cxn modelId="{C9E90212-236B-4316-85C9-A6C1713112A9}" type="presOf" srcId="{1CAD3C70-575F-4CB3-8D84-29E0C297C468}" destId="{BC2CBA3D-00CC-4CF3-ADF0-D88B44669B2A}" srcOrd="1" destOrd="0" presId="urn:microsoft.com/office/officeart/2016/7/layout/RepeatingBendingProcessNew"/>
    <dgm:cxn modelId="{53374327-C28F-4D24-8250-0CD917F6D8AC}" type="presOf" srcId="{ED19E0CD-927D-43CB-815E-7C2F9428FD9F}" destId="{CF598119-3A25-47EA-A792-04C95506985C}" srcOrd="0" destOrd="0" presId="urn:microsoft.com/office/officeart/2016/7/layout/RepeatingBendingProcessNew"/>
    <dgm:cxn modelId="{F64D3930-3DE3-4998-A02D-D9CB05100D8E}" srcId="{1EEC3FAC-7498-472E-96FE-4B94CAA1A38B}" destId="{FA615E5A-5C2E-44B6-9FC5-EDAB5FD6E3AD}" srcOrd="3" destOrd="0" parTransId="{E688EF6B-9284-4A6D-943B-4157A17E812B}" sibTransId="{F1DBD7D0-EE40-4298-B301-FFDB51061391}"/>
    <dgm:cxn modelId="{A5F7323D-BA17-4C86-B5B6-E90C08CF30E0}" type="presOf" srcId="{1B4D2EF1-DB93-48DD-9817-CD6AFA2AFEEB}" destId="{F3A6EE0F-1441-4BED-81BE-A7A09892F4FF}" srcOrd="1" destOrd="0" presId="urn:microsoft.com/office/officeart/2016/7/layout/RepeatingBendingProcessNew"/>
    <dgm:cxn modelId="{5A61275B-423D-477A-A7FE-3E64C278850D}" srcId="{1EEC3FAC-7498-472E-96FE-4B94CAA1A38B}" destId="{C3D2B0F0-8E40-4F93-91A0-173ADE488328}" srcOrd="1" destOrd="0" parTransId="{D41E6881-6A24-4529-91DA-80C9761F4B9D}" sibTransId="{1CAD3C70-575F-4CB3-8D84-29E0C297C468}"/>
    <dgm:cxn modelId="{6772426F-A641-4301-A061-BC1AF56F3AEB}" type="presOf" srcId="{C3D2B0F0-8E40-4F93-91A0-173ADE488328}" destId="{8E556DB1-565F-451A-9246-70FDEFF242C0}" srcOrd="0" destOrd="0" presId="urn:microsoft.com/office/officeart/2016/7/layout/RepeatingBendingProcessNew"/>
    <dgm:cxn modelId="{75DF1172-E740-40F2-A625-BD0D969F2753}" type="presOf" srcId="{1B4D2EF1-DB93-48DD-9817-CD6AFA2AFEEB}" destId="{AF2E8661-F5E4-4EF6-AB19-6F921E9ACAE5}" srcOrd="0" destOrd="0" presId="urn:microsoft.com/office/officeart/2016/7/layout/RepeatingBendingProcessNew"/>
    <dgm:cxn modelId="{22662A7D-6102-4026-BD45-8032B6491C96}" type="presOf" srcId="{0B96D3CD-7B5B-408C-BEA1-5E9631A40834}" destId="{CC5D81D9-7F2B-4386-AC10-CFF37DAE9DC3}" srcOrd="0" destOrd="0" presId="urn:microsoft.com/office/officeart/2016/7/layout/RepeatingBendingProcessNew"/>
    <dgm:cxn modelId="{366FF297-3DD9-44FA-AD3E-AD0A2E0D133C}" type="presOf" srcId="{ED19E0CD-927D-43CB-815E-7C2F9428FD9F}" destId="{F85AD29F-F2EB-45F3-B26A-066393487D45}" srcOrd="1" destOrd="0" presId="urn:microsoft.com/office/officeart/2016/7/layout/RepeatingBendingProcessNew"/>
    <dgm:cxn modelId="{F40AA9A2-788C-4F2F-B0F4-A592DF5C2CCA}" srcId="{1EEC3FAC-7498-472E-96FE-4B94CAA1A38B}" destId="{75A0F92B-67CC-45E2-BA83-463960CA36C4}" srcOrd="2" destOrd="0" parTransId="{EBE4D5A4-2444-4FDA-8675-541696144060}" sibTransId="{1B4D2EF1-DB93-48DD-9817-CD6AFA2AFEEB}"/>
    <dgm:cxn modelId="{A2E8F7C0-80DE-485B-91AB-C4DFA78DF1D8}" type="presOf" srcId="{75A0F92B-67CC-45E2-BA83-463960CA36C4}" destId="{8311C052-AA2C-4B80-A815-7A7BCC5680EF}" srcOrd="0" destOrd="0" presId="urn:microsoft.com/office/officeart/2016/7/layout/RepeatingBendingProcessNew"/>
    <dgm:cxn modelId="{E0BD28DC-D2F2-4D9D-BFF9-4BFB3B9AD6AE}" srcId="{1EEC3FAC-7498-472E-96FE-4B94CAA1A38B}" destId="{0B96D3CD-7B5B-408C-BEA1-5E9631A40834}" srcOrd="0" destOrd="0" parTransId="{C4CCDA3D-36A9-4C85-8CAD-4015F8354FD4}" sibTransId="{ED19E0CD-927D-43CB-815E-7C2F9428FD9F}"/>
    <dgm:cxn modelId="{4F69D5EF-205D-45D1-84AE-7C59CF203CF1}" type="presOf" srcId="{1CAD3C70-575F-4CB3-8D84-29E0C297C468}" destId="{A4403CAB-23A4-4CC3-8DC5-D5F4F09822AD}" srcOrd="0" destOrd="0" presId="urn:microsoft.com/office/officeart/2016/7/layout/RepeatingBendingProcessNew"/>
    <dgm:cxn modelId="{1C6048F9-E0EB-4525-9BCE-A8B9143B9046}" type="presOf" srcId="{FA615E5A-5C2E-44B6-9FC5-EDAB5FD6E3AD}" destId="{3D514A84-17E5-4DFC-B833-966D52AD912A}" srcOrd="0" destOrd="0" presId="urn:microsoft.com/office/officeart/2016/7/layout/RepeatingBendingProcessNew"/>
    <dgm:cxn modelId="{B369CDC1-4F53-4DF7-801D-2B34DFF7E2D7}" type="presParOf" srcId="{E605AAAF-60E5-44E0-998C-64E266F822DC}" destId="{CC5D81D9-7F2B-4386-AC10-CFF37DAE9DC3}" srcOrd="0" destOrd="0" presId="urn:microsoft.com/office/officeart/2016/7/layout/RepeatingBendingProcessNew"/>
    <dgm:cxn modelId="{3B2B9586-3320-4776-8C48-2560751C2EC5}" type="presParOf" srcId="{E605AAAF-60E5-44E0-998C-64E266F822DC}" destId="{CF598119-3A25-47EA-A792-04C95506985C}" srcOrd="1" destOrd="0" presId="urn:microsoft.com/office/officeart/2016/7/layout/RepeatingBendingProcessNew"/>
    <dgm:cxn modelId="{600D702F-98F6-4237-9ACE-F2EFDFB571D9}" type="presParOf" srcId="{CF598119-3A25-47EA-A792-04C95506985C}" destId="{F85AD29F-F2EB-45F3-B26A-066393487D45}" srcOrd="0" destOrd="0" presId="urn:microsoft.com/office/officeart/2016/7/layout/RepeatingBendingProcessNew"/>
    <dgm:cxn modelId="{FB98BE9D-15FA-4108-99D7-DBEE9D5C13F8}" type="presParOf" srcId="{E605AAAF-60E5-44E0-998C-64E266F822DC}" destId="{8E556DB1-565F-451A-9246-70FDEFF242C0}" srcOrd="2" destOrd="0" presId="urn:microsoft.com/office/officeart/2016/7/layout/RepeatingBendingProcessNew"/>
    <dgm:cxn modelId="{B6B7E561-9884-4B8C-B0FA-E395C745BD7C}" type="presParOf" srcId="{E605AAAF-60E5-44E0-998C-64E266F822DC}" destId="{A4403CAB-23A4-4CC3-8DC5-D5F4F09822AD}" srcOrd="3" destOrd="0" presId="urn:microsoft.com/office/officeart/2016/7/layout/RepeatingBendingProcessNew"/>
    <dgm:cxn modelId="{DC5E20BD-127A-4515-9DB8-5A25B9D1B71A}" type="presParOf" srcId="{A4403CAB-23A4-4CC3-8DC5-D5F4F09822AD}" destId="{BC2CBA3D-00CC-4CF3-ADF0-D88B44669B2A}" srcOrd="0" destOrd="0" presId="urn:microsoft.com/office/officeart/2016/7/layout/RepeatingBendingProcessNew"/>
    <dgm:cxn modelId="{F147B968-44CF-4AAF-97EA-F7313183A529}" type="presParOf" srcId="{E605AAAF-60E5-44E0-998C-64E266F822DC}" destId="{8311C052-AA2C-4B80-A815-7A7BCC5680EF}" srcOrd="4" destOrd="0" presId="urn:microsoft.com/office/officeart/2016/7/layout/RepeatingBendingProcessNew"/>
    <dgm:cxn modelId="{46FB383F-57A3-48E9-9FB6-D2827317EE14}" type="presParOf" srcId="{E605AAAF-60E5-44E0-998C-64E266F822DC}" destId="{AF2E8661-F5E4-4EF6-AB19-6F921E9ACAE5}" srcOrd="5" destOrd="0" presId="urn:microsoft.com/office/officeart/2016/7/layout/RepeatingBendingProcessNew"/>
    <dgm:cxn modelId="{F69DFF8C-3B3E-45E8-B7D5-D3282E8F9BBC}" type="presParOf" srcId="{AF2E8661-F5E4-4EF6-AB19-6F921E9ACAE5}" destId="{F3A6EE0F-1441-4BED-81BE-A7A09892F4FF}" srcOrd="0" destOrd="0" presId="urn:microsoft.com/office/officeart/2016/7/layout/RepeatingBendingProcessNew"/>
    <dgm:cxn modelId="{6E3B079E-8D61-45CA-BF2F-27ECF43C2757}" type="presParOf" srcId="{E605AAAF-60E5-44E0-998C-64E266F822DC}" destId="{3D514A84-17E5-4DFC-B833-966D52AD912A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B3FD0A-794D-4844-94C1-05F216A3BAF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195F4BB-5EAE-46C5-89ED-D4F53AC9A327}">
      <dgm:prSet/>
      <dgm:spPr/>
      <dgm:t>
        <a:bodyPr/>
        <a:lstStyle/>
        <a:p>
          <a:r>
            <a:rPr lang="en-US" dirty="0"/>
            <a:t>Company-level ethical codes (e.g., Google, Meta).</a:t>
          </a:r>
        </a:p>
      </dgm:t>
    </dgm:pt>
    <dgm:pt modelId="{1F7B2376-2BAC-429D-8C02-9B6934833301}" type="parTrans" cxnId="{7231153C-D00B-4E42-99C7-85F4AF4223E8}">
      <dgm:prSet/>
      <dgm:spPr/>
      <dgm:t>
        <a:bodyPr/>
        <a:lstStyle/>
        <a:p>
          <a:endParaRPr lang="en-US"/>
        </a:p>
      </dgm:t>
    </dgm:pt>
    <dgm:pt modelId="{4970DB34-079D-43D1-B232-14330C730D26}" type="sibTrans" cxnId="{7231153C-D00B-4E42-99C7-85F4AF4223E8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5ABDBDEB-E932-4274-9E9E-7232EAA0A2AF}">
      <dgm:prSet/>
      <dgm:spPr/>
      <dgm:t>
        <a:bodyPr/>
        <a:lstStyle/>
        <a:p>
          <a:r>
            <a:rPr lang="en-US" dirty="0"/>
            <a:t>Voluntary NGO and multilateral guidelines (OECD, IEEE).</a:t>
          </a:r>
        </a:p>
      </dgm:t>
    </dgm:pt>
    <dgm:pt modelId="{66492A79-30F8-46A1-A728-F6F9457500F5}" type="parTrans" cxnId="{DCAB8772-43A1-40EC-841C-C1A9F46FC54A}">
      <dgm:prSet/>
      <dgm:spPr/>
      <dgm:t>
        <a:bodyPr/>
        <a:lstStyle/>
        <a:p>
          <a:endParaRPr lang="en-US"/>
        </a:p>
      </dgm:t>
    </dgm:pt>
    <dgm:pt modelId="{CB40BBCA-97DA-4BC8-8872-AFE42BB213A1}" type="sibTrans" cxnId="{DCAB8772-43A1-40EC-841C-C1A9F46FC54A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3E7ACC08-DAE2-4C8B-AFEF-70CFF7813CD4}">
      <dgm:prSet/>
      <dgm:spPr/>
      <dgm:t>
        <a:bodyPr/>
        <a:lstStyle/>
        <a:p>
          <a:r>
            <a:rPr lang="en-US" dirty="0"/>
            <a:t>Public regulations: EU AI Act, U.S. AI Bill of Rights.</a:t>
          </a:r>
        </a:p>
      </dgm:t>
    </dgm:pt>
    <dgm:pt modelId="{B3846DB5-6B7A-4C07-862B-1BB5E867F011}" type="parTrans" cxnId="{CF98122A-9294-40D0-A7DA-444C0922C72E}">
      <dgm:prSet/>
      <dgm:spPr/>
      <dgm:t>
        <a:bodyPr/>
        <a:lstStyle/>
        <a:p>
          <a:endParaRPr lang="en-US"/>
        </a:p>
      </dgm:t>
    </dgm:pt>
    <dgm:pt modelId="{E87E19EC-4603-4B45-9A63-C989D590DCFB}" type="sibTrans" cxnId="{CF98122A-9294-40D0-A7DA-444C0922C72E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267D522C-0BDC-46D9-AFCB-9722415A5DC0}">
      <dgm:prSet/>
      <dgm:spPr/>
      <dgm:t>
        <a:bodyPr/>
        <a:lstStyle/>
        <a:p>
          <a:r>
            <a:rPr lang="en-US" dirty="0"/>
            <a:t>Ethical design protocols (e.g., fairness documentation).</a:t>
          </a:r>
        </a:p>
      </dgm:t>
    </dgm:pt>
    <dgm:pt modelId="{E00CEEFE-71D5-42B9-BC1F-747C4F2209A8}" type="parTrans" cxnId="{1D09E00F-CF17-4DF3-9F42-35956B1A2629}">
      <dgm:prSet/>
      <dgm:spPr/>
      <dgm:t>
        <a:bodyPr/>
        <a:lstStyle/>
        <a:p>
          <a:endParaRPr lang="en-US"/>
        </a:p>
      </dgm:t>
    </dgm:pt>
    <dgm:pt modelId="{F38C891B-B023-46BA-9387-65877848786D}" type="sibTrans" cxnId="{1D09E00F-CF17-4DF3-9F42-35956B1A2629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DBEDCBCD-CFE3-45A8-987A-74373DBAE032}" type="pres">
      <dgm:prSet presAssocID="{53B3FD0A-794D-4844-94C1-05F216A3BAFB}" presName="Name0" presStyleCnt="0">
        <dgm:presLayoutVars>
          <dgm:animLvl val="lvl"/>
          <dgm:resizeHandles val="exact"/>
        </dgm:presLayoutVars>
      </dgm:prSet>
      <dgm:spPr/>
    </dgm:pt>
    <dgm:pt modelId="{CD8D3086-A38A-469A-B47D-54B9470CC5E8}" type="pres">
      <dgm:prSet presAssocID="{1195F4BB-5EAE-46C5-89ED-D4F53AC9A327}" presName="compositeNode" presStyleCnt="0">
        <dgm:presLayoutVars>
          <dgm:bulletEnabled val="1"/>
        </dgm:presLayoutVars>
      </dgm:prSet>
      <dgm:spPr/>
    </dgm:pt>
    <dgm:pt modelId="{3B6793EB-26E1-437B-A82A-CE237568ACC3}" type="pres">
      <dgm:prSet presAssocID="{1195F4BB-5EAE-46C5-89ED-D4F53AC9A327}" presName="bgRect" presStyleLbl="bgAccFollowNode1" presStyleIdx="0" presStyleCnt="4"/>
      <dgm:spPr/>
    </dgm:pt>
    <dgm:pt modelId="{48604229-D7DE-48AF-9DAF-F74728AC2996}" type="pres">
      <dgm:prSet presAssocID="{4970DB34-079D-43D1-B232-14330C730D2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457E8E6-CADA-4460-8F6D-A3A797BF0FD5}" type="pres">
      <dgm:prSet presAssocID="{1195F4BB-5EAE-46C5-89ED-D4F53AC9A327}" presName="bottomLine" presStyleLbl="alignNode1" presStyleIdx="1" presStyleCnt="8">
        <dgm:presLayoutVars/>
      </dgm:prSet>
      <dgm:spPr/>
    </dgm:pt>
    <dgm:pt modelId="{BD63BA8C-0883-474F-A770-197951B731E2}" type="pres">
      <dgm:prSet presAssocID="{1195F4BB-5EAE-46C5-89ED-D4F53AC9A327}" presName="nodeText" presStyleLbl="bgAccFollowNode1" presStyleIdx="0" presStyleCnt="4">
        <dgm:presLayoutVars>
          <dgm:bulletEnabled val="1"/>
        </dgm:presLayoutVars>
      </dgm:prSet>
      <dgm:spPr/>
    </dgm:pt>
    <dgm:pt modelId="{2D7FA291-BB1C-42AD-A207-3D35420E776C}" type="pres">
      <dgm:prSet presAssocID="{4970DB34-079D-43D1-B232-14330C730D26}" presName="sibTrans" presStyleCnt="0"/>
      <dgm:spPr/>
    </dgm:pt>
    <dgm:pt modelId="{4A8F1BB3-C626-43C4-B4D5-C55CD12E29D1}" type="pres">
      <dgm:prSet presAssocID="{5ABDBDEB-E932-4274-9E9E-7232EAA0A2AF}" presName="compositeNode" presStyleCnt="0">
        <dgm:presLayoutVars>
          <dgm:bulletEnabled val="1"/>
        </dgm:presLayoutVars>
      </dgm:prSet>
      <dgm:spPr/>
    </dgm:pt>
    <dgm:pt modelId="{0DA7D354-AC8E-48D0-A135-D4A24963548F}" type="pres">
      <dgm:prSet presAssocID="{5ABDBDEB-E932-4274-9E9E-7232EAA0A2AF}" presName="bgRect" presStyleLbl="bgAccFollowNode1" presStyleIdx="1" presStyleCnt="4"/>
      <dgm:spPr/>
    </dgm:pt>
    <dgm:pt modelId="{C939DC62-70A7-4515-8A70-7CC03AA061E8}" type="pres">
      <dgm:prSet presAssocID="{CB40BBCA-97DA-4BC8-8872-AFE42BB213A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F755D83-03CE-4CA1-970C-C3BB8BD060F1}" type="pres">
      <dgm:prSet presAssocID="{5ABDBDEB-E932-4274-9E9E-7232EAA0A2AF}" presName="bottomLine" presStyleLbl="alignNode1" presStyleIdx="3" presStyleCnt="8">
        <dgm:presLayoutVars/>
      </dgm:prSet>
      <dgm:spPr/>
    </dgm:pt>
    <dgm:pt modelId="{B7AD33D6-62F0-4D00-84CF-C1FA85BB06D3}" type="pres">
      <dgm:prSet presAssocID="{5ABDBDEB-E932-4274-9E9E-7232EAA0A2AF}" presName="nodeText" presStyleLbl="bgAccFollowNode1" presStyleIdx="1" presStyleCnt="4">
        <dgm:presLayoutVars>
          <dgm:bulletEnabled val="1"/>
        </dgm:presLayoutVars>
      </dgm:prSet>
      <dgm:spPr/>
    </dgm:pt>
    <dgm:pt modelId="{EAD971C0-CEB2-4A35-9137-034982D90141}" type="pres">
      <dgm:prSet presAssocID="{CB40BBCA-97DA-4BC8-8872-AFE42BB213A1}" presName="sibTrans" presStyleCnt="0"/>
      <dgm:spPr/>
    </dgm:pt>
    <dgm:pt modelId="{5D6FEA0B-3473-4AE6-9A6B-63C225026FC5}" type="pres">
      <dgm:prSet presAssocID="{3E7ACC08-DAE2-4C8B-AFEF-70CFF7813CD4}" presName="compositeNode" presStyleCnt="0">
        <dgm:presLayoutVars>
          <dgm:bulletEnabled val="1"/>
        </dgm:presLayoutVars>
      </dgm:prSet>
      <dgm:spPr/>
    </dgm:pt>
    <dgm:pt modelId="{E87A622E-A122-4457-86DB-806DA7FE3F64}" type="pres">
      <dgm:prSet presAssocID="{3E7ACC08-DAE2-4C8B-AFEF-70CFF7813CD4}" presName="bgRect" presStyleLbl="bgAccFollowNode1" presStyleIdx="2" presStyleCnt="4"/>
      <dgm:spPr/>
    </dgm:pt>
    <dgm:pt modelId="{E37CC5B7-7024-4441-8969-445F871C1B13}" type="pres">
      <dgm:prSet presAssocID="{E87E19EC-4603-4B45-9A63-C989D590DCFB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5C17644-C3D9-4113-9E51-F8061E28DCFE}" type="pres">
      <dgm:prSet presAssocID="{3E7ACC08-DAE2-4C8B-AFEF-70CFF7813CD4}" presName="bottomLine" presStyleLbl="alignNode1" presStyleIdx="5" presStyleCnt="8">
        <dgm:presLayoutVars/>
      </dgm:prSet>
      <dgm:spPr/>
    </dgm:pt>
    <dgm:pt modelId="{76AD64EA-311B-4C34-B313-61FE59876347}" type="pres">
      <dgm:prSet presAssocID="{3E7ACC08-DAE2-4C8B-AFEF-70CFF7813CD4}" presName="nodeText" presStyleLbl="bgAccFollowNode1" presStyleIdx="2" presStyleCnt="4">
        <dgm:presLayoutVars>
          <dgm:bulletEnabled val="1"/>
        </dgm:presLayoutVars>
      </dgm:prSet>
      <dgm:spPr/>
    </dgm:pt>
    <dgm:pt modelId="{4E84B83D-84AD-4856-B468-A4F118D94B70}" type="pres">
      <dgm:prSet presAssocID="{E87E19EC-4603-4B45-9A63-C989D590DCFB}" presName="sibTrans" presStyleCnt="0"/>
      <dgm:spPr/>
    </dgm:pt>
    <dgm:pt modelId="{AA6B3CB9-AB5D-43BB-A42C-DF0E43C858D3}" type="pres">
      <dgm:prSet presAssocID="{267D522C-0BDC-46D9-AFCB-9722415A5DC0}" presName="compositeNode" presStyleCnt="0">
        <dgm:presLayoutVars>
          <dgm:bulletEnabled val="1"/>
        </dgm:presLayoutVars>
      </dgm:prSet>
      <dgm:spPr/>
    </dgm:pt>
    <dgm:pt modelId="{2B75EE21-9CBC-4A1E-B7FF-D6F98C39D2BD}" type="pres">
      <dgm:prSet presAssocID="{267D522C-0BDC-46D9-AFCB-9722415A5DC0}" presName="bgRect" presStyleLbl="bgAccFollowNode1" presStyleIdx="3" presStyleCnt="4"/>
      <dgm:spPr/>
    </dgm:pt>
    <dgm:pt modelId="{20B79951-D14B-44CE-85CD-692C5CD979BE}" type="pres">
      <dgm:prSet presAssocID="{F38C891B-B023-46BA-9387-65877848786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3F8D174-AF2C-47AB-BD69-982A2A1E3D2C}" type="pres">
      <dgm:prSet presAssocID="{267D522C-0BDC-46D9-AFCB-9722415A5DC0}" presName="bottomLine" presStyleLbl="alignNode1" presStyleIdx="7" presStyleCnt="8">
        <dgm:presLayoutVars/>
      </dgm:prSet>
      <dgm:spPr/>
    </dgm:pt>
    <dgm:pt modelId="{C073E3E5-1804-4307-B3C6-AA9624B37597}" type="pres">
      <dgm:prSet presAssocID="{267D522C-0BDC-46D9-AFCB-9722415A5DC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D09E00F-CF17-4DF3-9F42-35956B1A2629}" srcId="{53B3FD0A-794D-4844-94C1-05F216A3BAFB}" destId="{267D522C-0BDC-46D9-AFCB-9722415A5DC0}" srcOrd="3" destOrd="0" parTransId="{E00CEEFE-71D5-42B9-BC1F-747C4F2209A8}" sibTransId="{F38C891B-B023-46BA-9387-65877848786D}"/>
    <dgm:cxn modelId="{B2DB3D1D-316B-4A83-93A0-FC95BE2C5F91}" type="presOf" srcId="{5ABDBDEB-E932-4274-9E9E-7232EAA0A2AF}" destId="{0DA7D354-AC8E-48D0-A135-D4A24963548F}" srcOrd="0" destOrd="0" presId="urn:microsoft.com/office/officeart/2016/7/layout/BasicLinearProcessNumbered"/>
    <dgm:cxn modelId="{19BE991D-0BC3-4A3C-A1D9-EF61DDA5ED9D}" type="presOf" srcId="{1195F4BB-5EAE-46C5-89ED-D4F53AC9A327}" destId="{3B6793EB-26E1-437B-A82A-CE237568ACC3}" srcOrd="0" destOrd="0" presId="urn:microsoft.com/office/officeart/2016/7/layout/BasicLinearProcessNumbered"/>
    <dgm:cxn modelId="{CF98122A-9294-40D0-A7DA-444C0922C72E}" srcId="{53B3FD0A-794D-4844-94C1-05F216A3BAFB}" destId="{3E7ACC08-DAE2-4C8B-AFEF-70CFF7813CD4}" srcOrd="2" destOrd="0" parTransId="{B3846DB5-6B7A-4C07-862B-1BB5E867F011}" sibTransId="{E87E19EC-4603-4B45-9A63-C989D590DCFB}"/>
    <dgm:cxn modelId="{3652C13B-147B-4B99-B3E2-404FEA68F588}" type="presOf" srcId="{5ABDBDEB-E932-4274-9E9E-7232EAA0A2AF}" destId="{B7AD33D6-62F0-4D00-84CF-C1FA85BB06D3}" srcOrd="1" destOrd="0" presId="urn:microsoft.com/office/officeart/2016/7/layout/BasicLinearProcessNumbered"/>
    <dgm:cxn modelId="{7231153C-D00B-4E42-99C7-85F4AF4223E8}" srcId="{53B3FD0A-794D-4844-94C1-05F216A3BAFB}" destId="{1195F4BB-5EAE-46C5-89ED-D4F53AC9A327}" srcOrd="0" destOrd="0" parTransId="{1F7B2376-2BAC-429D-8C02-9B6934833301}" sibTransId="{4970DB34-079D-43D1-B232-14330C730D26}"/>
    <dgm:cxn modelId="{74748745-286A-4BA3-A2C9-7AE3EBCFDBCB}" type="presOf" srcId="{F38C891B-B023-46BA-9387-65877848786D}" destId="{20B79951-D14B-44CE-85CD-692C5CD979BE}" srcOrd="0" destOrd="0" presId="urn:microsoft.com/office/officeart/2016/7/layout/BasicLinearProcessNumbered"/>
    <dgm:cxn modelId="{21C4846C-0684-484F-8F0E-7123D7C66044}" type="presOf" srcId="{53B3FD0A-794D-4844-94C1-05F216A3BAFB}" destId="{DBEDCBCD-CFE3-45A8-987A-74373DBAE032}" srcOrd="0" destOrd="0" presId="urn:microsoft.com/office/officeart/2016/7/layout/BasicLinearProcessNumbered"/>
    <dgm:cxn modelId="{FDC01A6E-1D9D-47AC-A782-BC31724906C9}" type="presOf" srcId="{267D522C-0BDC-46D9-AFCB-9722415A5DC0}" destId="{2B75EE21-9CBC-4A1E-B7FF-D6F98C39D2BD}" srcOrd="0" destOrd="0" presId="urn:microsoft.com/office/officeart/2016/7/layout/BasicLinearProcessNumbered"/>
    <dgm:cxn modelId="{DCAB8772-43A1-40EC-841C-C1A9F46FC54A}" srcId="{53B3FD0A-794D-4844-94C1-05F216A3BAFB}" destId="{5ABDBDEB-E932-4274-9E9E-7232EAA0A2AF}" srcOrd="1" destOrd="0" parTransId="{66492A79-30F8-46A1-A728-F6F9457500F5}" sibTransId="{CB40BBCA-97DA-4BC8-8872-AFE42BB213A1}"/>
    <dgm:cxn modelId="{BB58A581-072E-4DA2-9071-F9A50C978A6C}" type="presOf" srcId="{3E7ACC08-DAE2-4C8B-AFEF-70CFF7813CD4}" destId="{E87A622E-A122-4457-86DB-806DA7FE3F64}" srcOrd="0" destOrd="0" presId="urn:microsoft.com/office/officeart/2016/7/layout/BasicLinearProcessNumbered"/>
    <dgm:cxn modelId="{E9588F8D-2A8B-48CD-87D6-47D72E4759A4}" type="presOf" srcId="{E87E19EC-4603-4B45-9A63-C989D590DCFB}" destId="{E37CC5B7-7024-4441-8969-445F871C1B13}" srcOrd="0" destOrd="0" presId="urn:microsoft.com/office/officeart/2016/7/layout/BasicLinearProcessNumbered"/>
    <dgm:cxn modelId="{6D95A69B-FB3E-4726-A6A1-074B9767E531}" type="presOf" srcId="{4970DB34-079D-43D1-B232-14330C730D26}" destId="{48604229-D7DE-48AF-9DAF-F74728AC2996}" srcOrd="0" destOrd="0" presId="urn:microsoft.com/office/officeart/2016/7/layout/BasicLinearProcessNumbered"/>
    <dgm:cxn modelId="{F63CDDBA-53C9-4783-B439-30D5D80C0ADD}" type="presOf" srcId="{3E7ACC08-DAE2-4C8B-AFEF-70CFF7813CD4}" destId="{76AD64EA-311B-4C34-B313-61FE59876347}" srcOrd="1" destOrd="0" presId="urn:microsoft.com/office/officeart/2016/7/layout/BasicLinearProcessNumbered"/>
    <dgm:cxn modelId="{0CCB24C7-3EE5-4178-BFAF-2313258ED085}" type="presOf" srcId="{1195F4BB-5EAE-46C5-89ED-D4F53AC9A327}" destId="{BD63BA8C-0883-474F-A770-197951B731E2}" srcOrd="1" destOrd="0" presId="urn:microsoft.com/office/officeart/2016/7/layout/BasicLinearProcessNumbered"/>
    <dgm:cxn modelId="{550A7ACB-C485-4ADB-8AF2-68B9B6BC8D79}" type="presOf" srcId="{267D522C-0BDC-46D9-AFCB-9722415A5DC0}" destId="{C073E3E5-1804-4307-B3C6-AA9624B37597}" srcOrd="1" destOrd="0" presId="urn:microsoft.com/office/officeart/2016/7/layout/BasicLinearProcessNumbered"/>
    <dgm:cxn modelId="{478983DE-DFED-4400-9969-473F50D6F411}" type="presOf" srcId="{CB40BBCA-97DA-4BC8-8872-AFE42BB213A1}" destId="{C939DC62-70A7-4515-8A70-7CC03AA061E8}" srcOrd="0" destOrd="0" presId="urn:microsoft.com/office/officeart/2016/7/layout/BasicLinearProcessNumbered"/>
    <dgm:cxn modelId="{DE1ADB56-15AB-44F4-8864-83884FBC1E87}" type="presParOf" srcId="{DBEDCBCD-CFE3-45A8-987A-74373DBAE032}" destId="{CD8D3086-A38A-469A-B47D-54B9470CC5E8}" srcOrd="0" destOrd="0" presId="urn:microsoft.com/office/officeart/2016/7/layout/BasicLinearProcessNumbered"/>
    <dgm:cxn modelId="{A2EF3440-B059-4AAA-A0EC-95327ACE4B03}" type="presParOf" srcId="{CD8D3086-A38A-469A-B47D-54B9470CC5E8}" destId="{3B6793EB-26E1-437B-A82A-CE237568ACC3}" srcOrd="0" destOrd="0" presId="urn:microsoft.com/office/officeart/2016/7/layout/BasicLinearProcessNumbered"/>
    <dgm:cxn modelId="{1A9EBA19-EECE-44DD-80E7-605ABA9B64D0}" type="presParOf" srcId="{CD8D3086-A38A-469A-B47D-54B9470CC5E8}" destId="{48604229-D7DE-48AF-9DAF-F74728AC2996}" srcOrd="1" destOrd="0" presId="urn:microsoft.com/office/officeart/2016/7/layout/BasicLinearProcessNumbered"/>
    <dgm:cxn modelId="{4BB177F7-F638-447F-9CA7-9BAE040EF1E0}" type="presParOf" srcId="{CD8D3086-A38A-469A-B47D-54B9470CC5E8}" destId="{4457E8E6-CADA-4460-8F6D-A3A797BF0FD5}" srcOrd="2" destOrd="0" presId="urn:microsoft.com/office/officeart/2016/7/layout/BasicLinearProcessNumbered"/>
    <dgm:cxn modelId="{601242E7-E90C-4CE9-A588-EEA74E5B5153}" type="presParOf" srcId="{CD8D3086-A38A-469A-B47D-54B9470CC5E8}" destId="{BD63BA8C-0883-474F-A770-197951B731E2}" srcOrd="3" destOrd="0" presId="urn:microsoft.com/office/officeart/2016/7/layout/BasicLinearProcessNumbered"/>
    <dgm:cxn modelId="{BE29423C-A3BA-43A1-AAC4-266FC382734D}" type="presParOf" srcId="{DBEDCBCD-CFE3-45A8-987A-74373DBAE032}" destId="{2D7FA291-BB1C-42AD-A207-3D35420E776C}" srcOrd="1" destOrd="0" presId="urn:microsoft.com/office/officeart/2016/7/layout/BasicLinearProcessNumbered"/>
    <dgm:cxn modelId="{0F61E212-2389-432B-9AE9-2A528C4CB8F8}" type="presParOf" srcId="{DBEDCBCD-CFE3-45A8-987A-74373DBAE032}" destId="{4A8F1BB3-C626-43C4-B4D5-C55CD12E29D1}" srcOrd="2" destOrd="0" presId="urn:microsoft.com/office/officeart/2016/7/layout/BasicLinearProcessNumbered"/>
    <dgm:cxn modelId="{EEBE8AE1-5192-406E-B608-4C4A3CAEFD0B}" type="presParOf" srcId="{4A8F1BB3-C626-43C4-B4D5-C55CD12E29D1}" destId="{0DA7D354-AC8E-48D0-A135-D4A24963548F}" srcOrd="0" destOrd="0" presId="urn:microsoft.com/office/officeart/2016/7/layout/BasicLinearProcessNumbered"/>
    <dgm:cxn modelId="{79E46E21-7C54-4C0A-8D88-4A9D58D6F2A2}" type="presParOf" srcId="{4A8F1BB3-C626-43C4-B4D5-C55CD12E29D1}" destId="{C939DC62-70A7-4515-8A70-7CC03AA061E8}" srcOrd="1" destOrd="0" presId="urn:microsoft.com/office/officeart/2016/7/layout/BasicLinearProcessNumbered"/>
    <dgm:cxn modelId="{448A5029-6F12-4FC7-A76F-4E5F4DBCD0E7}" type="presParOf" srcId="{4A8F1BB3-C626-43C4-B4D5-C55CD12E29D1}" destId="{EF755D83-03CE-4CA1-970C-C3BB8BD060F1}" srcOrd="2" destOrd="0" presId="urn:microsoft.com/office/officeart/2016/7/layout/BasicLinearProcessNumbered"/>
    <dgm:cxn modelId="{925BBC75-25DC-4178-833B-8B29AEF2DA78}" type="presParOf" srcId="{4A8F1BB3-C626-43C4-B4D5-C55CD12E29D1}" destId="{B7AD33D6-62F0-4D00-84CF-C1FA85BB06D3}" srcOrd="3" destOrd="0" presId="urn:microsoft.com/office/officeart/2016/7/layout/BasicLinearProcessNumbered"/>
    <dgm:cxn modelId="{8A3D4C76-EADA-48E6-AF98-DECABDD68D17}" type="presParOf" srcId="{DBEDCBCD-CFE3-45A8-987A-74373DBAE032}" destId="{EAD971C0-CEB2-4A35-9137-034982D90141}" srcOrd="3" destOrd="0" presId="urn:microsoft.com/office/officeart/2016/7/layout/BasicLinearProcessNumbered"/>
    <dgm:cxn modelId="{B9E770FF-A3D2-48D0-A2F1-2E674B7C2EC6}" type="presParOf" srcId="{DBEDCBCD-CFE3-45A8-987A-74373DBAE032}" destId="{5D6FEA0B-3473-4AE6-9A6B-63C225026FC5}" srcOrd="4" destOrd="0" presId="urn:microsoft.com/office/officeart/2016/7/layout/BasicLinearProcessNumbered"/>
    <dgm:cxn modelId="{F8E1E45E-225A-4EA0-A606-41540AF1A27B}" type="presParOf" srcId="{5D6FEA0B-3473-4AE6-9A6B-63C225026FC5}" destId="{E87A622E-A122-4457-86DB-806DA7FE3F64}" srcOrd="0" destOrd="0" presId="urn:microsoft.com/office/officeart/2016/7/layout/BasicLinearProcessNumbered"/>
    <dgm:cxn modelId="{EFA63168-A517-4439-AF9F-A74AFE59E459}" type="presParOf" srcId="{5D6FEA0B-3473-4AE6-9A6B-63C225026FC5}" destId="{E37CC5B7-7024-4441-8969-445F871C1B13}" srcOrd="1" destOrd="0" presId="urn:microsoft.com/office/officeart/2016/7/layout/BasicLinearProcessNumbered"/>
    <dgm:cxn modelId="{85AD7B0F-DB99-4C30-8329-4677F4EA3A2C}" type="presParOf" srcId="{5D6FEA0B-3473-4AE6-9A6B-63C225026FC5}" destId="{95C17644-C3D9-4113-9E51-F8061E28DCFE}" srcOrd="2" destOrd="0" presId="urn:microsoft.com/office/officeart/2016/7/layout/BasicLinearProcessNumbered"/>
    <dgm:cxn modelId="{08725443-E08A-4394-8B3A-D724DDFB6AE1}" type="presParOf" srcId="{5D6FEA0B-3473-4AE6-9A6B-63C225026FC5}" destId="{76AD64EA-311B-4C34-B313-61FE59876347}" srcOrd="3" destOrd="0" presId="urn:microsoft.com/office/officeart/2016/7/layout/BasicLinearProcessNumbered"/>
    <dgm:cxn modelId="{B3917F03-FD0A-4752-A63E-0E369BCD7818}" type="presParOf" srcId="{DBEDCBCD-CFE3-45A8-987A-74373DBAE032}" destId="{4E84B83D-84AD-4856-B468-A4F118D94B70}" srcOrd="5" destOrd="0" presId="urn:microsoft.com/office/officeart/2016/7/layout/BasicLinearProcessNumbered"/>
    <dgm:cxn modelId="{0FB32252-5E1B-40AF-AD4D-E7FF821915BC}" type="presParOf" srcId="{DBEDCBCD-CFE3-45A8-987A-74373DBAE032}" destId="{AA6B3CB9-AB5D-43BB-A42C-DF0E43C858D3}" srcOrd="6" destOrd="0" presId="urn:microsoft.com/office/officeart/2016/7/layout/BasicLinearProcessNumbered"/>
    <dgm:cxn modelId="{81719298-F3A2-486A-98E6-BB2607457CD5}" type="presParOf" srcId="{AA6B3CB9-AB5D-43BB-A42C-DF0E43C858D3}" destId="{2B75EE21-9CBC-4A1E-B7FF-D6F98C39D2BD}" srcOrd="0" destOrd="0" presId="urn:microsoft.com/office/officeart/2016/7/layout/BasicLinearProcessNumbered"/>
    <dgm:cxn modelId="{0678CF8C-EFD4-4ACF-B4C1-C906086F5D10}" type="presParOf" srcId="{AA6B3CB9-AB5D-43BB-A42C-DF0E43C858D3}" destId="{20B79951-D14B-44CE-85CD-692C5CD979BE}" srcOrd="1" destOrd="0" presId="urn:microsoft.com/office/officeart/2016/7/layout/BasicLinearProcessNumbered"/>
    <dgm:cxn modelId="{54A7684C-E1E6-46E4-9951-123C4EB0E3D5}" type="presParOf" srcId="{AA6B3CB9-AB5D-43BB-A42C-DF0E43C858D3}" destId="{23F8D174-AF2C-47AB-BD69-982A2A1E3D2C}" srcOrd="2" destOrd="0" presId="urn:microsoft.com/office/officeart/2016/7/layout/BasicLinearProcessNumbered"/>
    <dgm:cxn modelId="{60E433E1-8996-4C07-9DAB-B0E24771565D}" type="presParOf" srcId="{AA6B3CB9-AB5D-43BB-A42C-DF0E43C858D3}" destId="{C073E3E5-1804-4307-B3C6-AA9624B3759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A62367-A766-4B9E-8F83-4D29366DC39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DED85B-0F22-40BB-AD54-5E08CAFF06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Bias audits, explainability requirements (AI cards).</a:t>
          </a:r>
          <a:endParaRPr lang="en-US" dirty="0"/>
        </a:p>
      </dgm:t>
    </dgm:pt>
    <dgm:pt modelId="{8086D5E3-5162-49D8-8B5B-844983A613F1}" type="parTrans" cxnId="{1A1F75EA-C0CA-4BB7-AFE1-395C7901012F}">
      <dgm:prSet/>
      <dgm:spPr/>
      <dgm:t>
        <a:bodyPr/>
        <a:lstStyle/>
        <a:p>
          <a:endParaRPr lang="en-US"/>
        </a:p>
      </dgm:t>
    </dgm:pt>
    <dgm:pt modelId="{475824F2-0DE9-49DE-B0E9-DF169A4351E5}" type="sibTrans" cxnId="{1A1F75EA-C0CA-4BB7-AFE1-395C790101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604D0D-1EEF-49B3-A036-ABCE62A412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protection: opt-in/opt-out clarity.</a:t>
          </a:r>
          <a:endParaRPr lang="en-US" dirty="0"/>
        </a:p>
      </dgm:t>
    </dgm:pt>
    <dgm:pt modelId="{CD7631C8-38B3-45DB-B490-E67EDC01F169}" type="parTrans" cxnId="{BA907B66-DA49-47D4-9B1D-759334D271B3}">
      <dgm:prSet/>
      <dgm:spPr/>
      <dgm:t>
        <a:bodyPr/>
        <a:lstStyle/>
        <a:p>
          <a:endParaRPr lang="en-US"/>
        </a:p>
      </dgm:t>
    </dgm:pt>
    <dgm:pt modelId="{CBA1F3C1-892C-4BAC-B3AA-8EDB89C2CBF7}" type="sibTrans" cxnId="{BA907B66-DA49-47D4-9B1D-759334D271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95F03E-4AA9-41DA-B55A-BD060EC59C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Mandatory watermarking for AI-generated media.</a:t>
          </a:r>
          <a:endParaRPr lang="en-US" dirty="0"/>
        </a:p>
      </dgm:t>
    </dgm:pt>
    <dgm:pt modelId="{E28E0B9F-A42F-4AE7-AE9C-AF93A7E632EC}" type="parTrans" cxnId="{593440A7-CF70-4059-8A74-78841B552513}">
      <dgm:prSet/>
      <dgm:spPr/>
      <dgm:t>
        <a:bodyPr/>
        <a:lstStyle/>
        <a:p>
          <a:endParaRPr lang="en-US"/>
        </a:p>
      </dgm:t>
    </dgm:pt>
    <dgm:pt modelId="{E594068B-8569-4609-B0C3-B09B05A15E1B}" type="sibTrans" cxnId="{593440A7-CF70-4059-8A74-78841B5525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490C5C-6AE3-478C-A784-041079715C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Ethics education and AI literacy campaigns.</a:t>
          </a:r>
          <a:endParaRPr lang="en-US" dirty="0"/>
        </a:p>
      </dgm:t>
    </dgm:pt>
    <dgm:pt modelId="{77C1616F-1DCD-46C7-A421-A2FCD6CDE58C}" type="parTrans" cxnId="{80A7D6F1-9D4A-4709-91E3-4AC7A0BDBEAD}">
      <dgm:prSet/>
      <dgm:spPr/>
      <dgm:t>
        <a:bodyPr/>
        <a:lstStyle/>
        <a:p>
          <a:endParaRPr lang="en-US"/>
        </a:p>
      </dgm:t>
    </dgm:pt>
    <dgm:pt modelId="{11FF9A7C-FA7E-4526-8940-82C34D29B76F}" type="sibTrans" cxnId="{80A7D6F1-9D4A-4709-91E3-4AC7A0BDBEAD}">
      <dgm:prSet/>
      <dgm:spPr/>
      <dgm:t>
        <a:bodyPr/>
        <a:lstStyle/>
        <a:p>
          <a:endParaRPr lang="en-US"/>
        </a:p>
      </dgm:t>
    </dgm:pt>
    <dgm:pt modelId="{EB786D8D-5598-4232-9C10-34366AAFB773}" type="pres">
      <dgm:prSet presAssocID="{9EA62367-A766-4B9E-8F83-4D29366DC39C}" presName="root" presStyleCnt="0">
        <dgm:presLayoutVars>
          <dgm:dir/>
          <dgm:resizeHandles val="exact"/>
        </dgm:presLayoutVars>
      </dgm:prSet>
      <dgm:spPr/>
    </dgm:pt>
    <dgm:pt modelId="{D271EF3B-08ED-417B-BFEB-4C2F726833FB}" type="pres">
      <dgm:prSet presAssocID="{9EA62367-A766-4B9E-8F83-4D29366DC39C}" presName="container" presStyleCnt="0">
        <dgm:presLayoutVars>
          <dgm:dir/>
          <dgm:resizeHandles val="exact"/>
        </dgm:presLayoutVars>
      </dgm:prSet>
      <dgm:spPr/>
    </dgm:pt>
    <dgm:pt modelId="{BFD50D24-9F29-4DB6-A63D-E261444C10E6}" type="pres">
      <dgm:prSet presAssocID="{B6DED85B-0F22-40BB-AD54-5E08CAFF0671}" presName="compNode" presStyleCnt="0"/>
      <dgm:spPr/>
    </dgm:pt>
    <dgm:pt modelId="{D107BF02-B6FC-488B-8F2A-598130EF85BA}" type="pres">
      <dgm:prSet presAssocID="{B6DED85B-0F22-40BB-AD54-5E08CAFF0671}" presName="iconBgRect" presStyleLbl="bgShp" presStyleIdx="0" presStyleCnt="4"/>
      <dgm:spPr/>
    </dgm:pt>
    <dgm:pt modelId="{307D1945-30CB-4CC8-80ED-1D7F19B392EA}" type="pres">
      <dgm:prSet presAssocID="{B6DED85B-0F22-40BB-AD54-5E08CAFF06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F6068E65-C89F-4D61-9B61-62426A37F1AF}" type="pres">
      <dgm:prSet presAssocID="{B6DED85B-0F22-40BB-AD54-5E08CAFF0671}" presName="spaceRect" presStyleCnt="0"/>
      <dgm:spPr/>
    </dgm:pt>
    <dgm:pt modelId="{9A8269F0-AB96-498F-A98B-F1B7D631BE8D}" type="pres">
      <dgm:prSet presAssocID="{B6DED85B-0F22-40BB-AD54-5E08CAFF0671}" presName="textRect" presStyleLbl="revTx" presStyleIdx="0" presStyleCnt="4">
        <dgm:presLayoutVars>
          <dgm:chMax val="1"/>
          <dgm:chPref val="1"/>
        </dgm:presLayoutVars>
      </dgm:prSet>
      <dgm:spPr/>
    </dgm:pt>
    <dgm:pt modelId="{9C70AA04-3EDF-48FA-8319-986FA48E9823}" type="pres">
      <dgm:prSet presAssocID="{475824F2-0DE9-49DE-B0E9-DF169A4351E5}" presName="sibTrans" presStyleLbl="sibTrans2D1" presStyleIdx="0" presStyleCnt="0"/>
      <dgm:spPr/>
    </dgm:pt>
    <dgm:pt modelId="{41665134-0FE9-4AEC-955E-BB337AF31B51}" type="pres">
      <dgm:prSet presAssocID="{01604D0D-1EEF-49B3-A036-ABCE62A412A1}" presName="compNode" presStyleCnt="0"/>
      <dgm:spPr/>
    </dgm:pt>
    <dgm:pt modelId="{56C6F48B-C4E7-4E31-AE99-7A93C13BBCA7}" type="pres">
      <dgm:prSet presAssocID="{01604D0D-1EEF-49B3-A036-ABCE62A412A1}" presName="iconBgRect" presStyleLbl="bgShp" presStyleIdx="1" presStyleCnt="4"/>
      <dgm:spPr/>
    </dgm:pt>
    <dgm:pt modelId="{6DFA33D2-A84F-458F-A51A-A43DF25A9325}" type="pres">
      <dgm:prSet presAssocID="{01604D0D-1EEF-49B3-A036-ABCE62A412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5A11B17-74D4-4110-A803-0D237327C4F0}" type="pres">
      <dgm:prSet presAssocID="{01604D0D-1EEF-49B3-A036-ABCE62A412A1}" presName="spaceRect" presStyleCnt="0"/>
      <dgm:spPr/>
    </dgm:pt>
    <dgm:pt modelId="{EB4C9ECC-6C9F-44A3-B9A0-4C5A4A459F15}" type="pres">
      <dgm:prSet presAssocID="{01604D0D-1EEF-49B3-A036-ABCE62A412A1}" presName="textRect" presStyleLbl="revTx" presStyleIdx="1" presStyleCnt="4">
        <dgm:presLayoutVars>
          <dgm:chMax val="1"/>
          <dgm:chPref val="1"/>
        </dgm:presLayoutVars>
      </dgm:prSet>
      <dgm:spPr/>
    </dgm:pt>
    <dgm:pt modelId="{5C5A2AEC-33A5-4816-8502-18F56A1C8405}" type="pres">
      <dgm:prSet presAssocID="{CBA1F3C1-892C-4BAC-B3AA-8EDB89C2CBF7}" presName="sibTrans" presStyleLbl="sibTrans2D1" presStyleIdx="0" presStyleCnt="0"/>
      <dgm:spPr/>
    </dgm:pt>
    <dgm:pt modelId="{4541E15F-20C1-48D1-8400-06B5C0CAF2B5}" type="pres">
      <dgm:prSet presAssocID="{B695F03E-4AA9-41DA-B55A-BD060EC59C72}" presName="compNode" presStyleCnt="0"/>
      <dgm:spPr/>
    </dgm:pt>
    <dgm:pt modelId="{3286E582-F8C5-4618-8DBA-E7082D192255}" type="pres">
      <dgm:prSet presAssocID="{B695F03E-4AA9-41DA-B55A-BD060EC59C72}" presName="iconBgRect" presStyleLbl="bgShp" presStyleIdx="2" presStyleCnt="4"/>
      <dgm:spPr/>
    </dgm:pt>
    <dgm:pt modelId="{13BE8318-7236-4097-9A64-7D05C04BE191}" type="pres">
      <dgm:prSet presAssocID="{B695F03E-4AA9-41DA-B55A-BD060EC59C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39942E98-25D5-456B-9053-48DBE99F079B}" type="pres">
      <dgm:prSet presAssocID="{B695F03E-4AA9-41DA-B55A-BD060EC59C72}" presName="spaceRect" presStyleCnt="0"/>
      <dgm:spPr/>
    </dgm:pt>
    <dgm:pt modelId="{81883C82-862A-4CB1-B0F5-6CACEA01000E}" type="pres">
      <dgm:prSet presAssocID="{B695F03E-4AA9-41DA-B55A-BD060EC59C72}" presName="textRect" presStyleLbl="revTx" presStyleIdx="2" presStyleCnt="4">
        <dgm:presLayoutVars>
          <dgm:chMax val="1"/>
          <dgm:chPref val="1"/>
        </dgm:presLayoutVars>
      </dgm:prSet>
      <dgm:spPr/>
    </dgm:pt>
    <dgm:pt modelId="{3D0414CF-3254-417C-A4A2-2D10B1951173}" type="pres">
      <dgm:prSet presAssocID="{E594068B-8569-4609-B0C3-B09B05A15E1B}" presName="sibTrans" presStyleLbl="sibTrans2D1" presStyleIdx="0" presStyleCnt="0"/>
      <dgm:spPr/>
    </dgm:pt>
    <dgm:pt modelId="{24F8D055-EC1B-4709-B70B-415C8AA2CE69}" type="pres">
      <dgm:prSet presAssocID="{97490C5C-6AE3-478C-A784-041079715C5D}" presName="compNode" presStyleCnt="0"/>
      <dgm:spPr/>
    </dgm:pt>
    <dgm:pt modelId="{B422CD2D-A11D-45F3-A36B-93153EFE2C1D}" type="pres">
      <dgm:prSet presAssocID="{97490C5C-6AE3-478C-A784-041079715C5D}" presName="iconBgRect" presStyleLbl="bgShp" presStyleIdx="3" presStyleCnt="4"/>
      <dgm:spPr/>
    </dgm:pt>
    <dgm:pt modelId="{297F66E2-889B-41E9-93C3-AB1B25ED7026}" type="pres">
      <dgm:prSet presAssocID="{97490C5C-6AE3-478C-A784-041079715C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032D436-1BBE-4AFB-B3F2-4C8A085E62BF}" type="pres">
      <dgm:prSet presAssocID="{97490C5C-6AE3-478C-A784-041079715C5D}" presName="spaceRect" presStyleCnt="0"/>
      <dgm:spPr/>
    </dgm:pt>
    <dgm:pt modelId="{410061B0-DE44-42D2-B9A0-4B3710CC37CE}" type="pres">
      <dgm:prSet presAssocID="{97490C5C-6AE3-478C-A784-041079715C5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8C5CD10-8730-47CF-97A7-81053B09CEDD}" type="presOf" srcId="{01604D0D-1EEF-49B3-A036-ABCE62A412A1}" destId="{EB4C9ECC-6C9F-44A3-B9A0-4C5A4A459F15}" srcOrd="0" destOrd="0" presId="urn:microsoft.com/office/officeart/2018/2/layout/IconCircleList"/>
    <dgm:cxn modelId="{BA907B66-DA49-47D4-9B1D-759334D271B3}" srcId="{9EA62367-A766-4B9E-8F83-4D29366DC39C}" destId="{01604D0D-1EEF-49B3-A036-ABCE62A412A1}" srcOrd="1" destOrd="0" parTransId="{CD7631C8-38B3-45DB-B490-E67EDC01F169}" sibTransId="{CBA1F3C1-892C-4BAC-B3AA-8EDB89C2CBF7}"/>
    <dgm:cxn modelId="{EB8CEB4A-074D-47B1-B5C1-552766D77E38}" type="presOf" srcId="{CBA1F3C1-892C-4BAC-B3AA-8EDB89C2CBF7}" destId="{5C5A2AEC-33A5-4816-8502-18F56A1C8405}" srcOrd="0" destOrd="0" presId="urn:microsoft.com/office/officeart/2018/2/layout/IconCircleList"/>
    <dgm:cxn modelId="{3F804D9F-E550-496C-AC0D-A20951CDFEDD}" type="presOf" srcId="{B6DED85B-0F22-40BB-AD54-5E08CAFF0671}" destId="{9A8269F0-AB96-498F-A98B-F1B7D631BE8D}" srcOrd="0" destOrd="0" presId="urn:microsoft.com/office/officeart/2018/2/layout/IconCircleList"/>
    <dgm:cxn modelId="{593440A7-CF70-4059-8A74-78841B552513}" srcId="{9EA62367-A766-4B9E-8F83-4D29366DC39C}" destId="{B695F03E-4AA9-41DA-B55A-BD060EC59C72}" srcOrd="2" destOrd="0" parTransId="{E28E0B9F-A42F-4AE7-AE9C-AF93A7E632EC}" sibTransId="{E594068B-8569-4609-B0C3-B09B05A15E1B}"/>
    <dgm:cxn modelId="{86A245B5-CB4D-442B-B181-AE94396D0E75}" type="presOf" srcId="{97490C5C-6AE3-478C-A784-041079715C5D}" destId="{410061B0-DE44-42D2-B9A0-4B3710CC37CE}" srcOrd="0" destOrd="0" presId="urn:microsoft.com/office/officeart/2018/2/layout/IconCircleList"/>
    <dgm:cxn modelId="{0B1C11C3-0B8E-48BF-B94F-3906E50B3DE5}" type="presOf" srcId="{E594068B-8569-4609-B0C3-B09B05A15E1B}" destId="{3D0414CF-3254-417C-A4A2-2D10B1951173}" srcOrd="0" destOrd="0" presId="urn:microsoft.com/office/officeart/2018/2/layout/IconCircleList"/>
    <dgm:cxn modelId="{362448D7-7E19-4358-A731-B389E5EB30E9}" type="presOf" srcId="{475824F2-0DE9-49DE-B0E9-DF169A4351E5}" destId="{9C70AA04-3EDF-48FA-8319-986FA48E9823}" srcOrd="0" destOrd="0" presId="urn:microsoft.com/office/officeart/2018/2/layout/IconCircleList"/>
    <dgm:cxn modelId="{2E3079E8-FB3A-429C-9585-7D412852B80D}" type="presOf" srcId="{B695F03E-4AA9-41DA-B55A-BD060EC59C72}" destId="{81883C82-862A-4CB1-B0F5-6CACEA01000E}" srcOrd="0" destOrd="0" presId="urn:microsoft.com/office/officeart/2018/2/layout/IconCircleList"/>
    <dgm:cxn modelId="{1A1F75EA-C0CA-4BB7-AFE1-395C7901012F}" srcId="{9EA62367-A766-4B9E-8F83-4D29366DC39C}" destId="{B6DED85B-0F22-40BB-AD54-5E08CAFF0671}" srcOrd="0" destOrd="0" parTransId="{8086D5E3-5162-49D8-8B5B-844983A613F1}" sibTransId="{475824F2-0DE9-49DE-B0E9-DF169A4351E5}"/>
    <dgm:cxn modelId="{3B69BAF1-927C-4EE2-8BD8-6B23B8530A62}" type="presOf" srcId="{9EA62367-A766-4B9E-8F83-4D29366DC39C}" destId="{EB786D8D-5598-4232-9C10-34366AAFB773}" srcOrd="0" destOrd="0" presId="urn:microsoft.com/office/officeart/2018/2/layout/IconCircleList"/>
    <dgm:cxn modelId="{80A7D6F1-9D4A-4709-91E3-4AC7A0BDBEAD}" srcId="{9EA62367-A766-4B9E-8F83-4D29366DC39C}" destId="{97490C5C-6AE3-478C-A784-041079715C5D}" srcOrd="3" destOrd="0" parTransId="{77C1616F-1DCD-46C7-A421-A2FCD6CDE58C}" sibTransId="{11FF9A7C-FA7E-4526-8940-82C34D29B76F}"/>
    <dgm:cxn modelId="{B87D0E67-3342-4102-A52F-0AC1538CA868}" type="presParOf" srcId="{EB786D8D-5598-4232-9C10-34366AAFB773}" destId="{D271EF3B-08ED-417B-BFEB-4C2F726833FB}" srcOrd="0" destOrd="0" presId="urn:microsoft.com/office/officeart/2018/2/layout/IconCircleList"/>
    <dgm:cxn modelId="{12A53BAE-5E81-4E44-A255-F9A62FFB3ED2}" type="presParOf" srcId="{D271EF3B-08ED-417B-BFEB-4C2F726833FB}" destId="{BFD50D24-9F29-4DB6-A63D-E261444C10E6}" srcOrd="0" destOrd="0" presId="urn:microsoft.com/office/officeart/2018/2/layout/IconCircleList"/>
    <dgm:cxn modelId="{EB21F07D-F536-4F22-A268-83D3B0F0118D}" type="presParOf" srcId="{BFD50D24-9F29-4DB6-A63D-E261444C10E6}" destId="{D107BF02-B6FC-488B-8F2A-598130EF85BA}" srcOrd="0" destOrd="0" presId="urn:microsoft.com/office/officeart/2018/2/layout/IconCircleList"/>
    <dgm:cxn modelId="{E4285176-F416-44D2-A0AD-D2313CA22380}" type="presParOf" srcId="{BFD50D24-9F29-4DB6-A63D-E261444C10E6}" destId="{307D1945-30CB-4CC8-80ED-1D7F19B392EA}" srcOrd="1" destOrd="0" presId="urn:microsoft.com/office/officeart/2018/2/layout/IconCircleList"/>
    <dgm:cxn modelId="{5DDD6348-C91C-4171-B545-94638135968C}" type="presParOf" srcId="{BFD50D24-9F29-4DB6-A63D-E261444C10E6}" destId="{F6068E65-C89F-4D61-9B61-62426A37F1AF}" srcOrd="2" destOrd="0" presId="urn:microsoft.com/office/officeart/2018/2/layout/IconCircleList"/>
    <dgm:cxn modelId="{F0D4CA00-8040-4864-B808-3BB9AD50A288}" type="presParOf" srcId="{BFD50D24-9F29-4DB6-A63D-E261444C10E6}" destId="{9A8269F0-AB96-498F-A98B-F1B7D631BE8D}" srcOrd="3" destOrd="0" presId="urn:microsoft.com/office/officeart/2018/2/layout/IconCircleList"/>
    <dgm:cxn modelId="{105D962E-FCA3-4F1D-BDCE-A9D7D5D12F3D}" type="presParOf" srcId="{D271EF3B-08ED-417B-BFEB-4C2F726833FB}" destId="{9C70AA04-3EDF-48FA-8319-986FA48E9823}" srcOrd="1" destOrd="0" presId="urn:microsoft.com/office/officeart/2018/2/layout/IconCircleList"/>
    <dgm:cxn modelId="{3B4BB9C1-44C6-417A-8146-6A019B54B15B}" type="presParOf" srcId="{D271EF3B-08ED-417B-BFEB-4C2F726833FB}" destId="{41665134-0FE9-4AEC-955E-BB337AF31B51}" srcOrd="2" destOrd="0" presId="urn:microsoft.com/office/officeart/2018/2/layout/IconCircleList"/>
    <dgm:cxn modelId="{0DBF4C32-D415-43B1-8776-6AD698F00E05}" type="presParOf" srcId="{41665134-0FE9-4AEC-955E-BB337AF31B51}" destId="{56C6F48B-C4E7-4E31-AE99-7A93C13BBCA7}" srcOrd="0" destOrd="0" presId="urn:microsoft.com/office/officeart/2018/2/layout/IconCircleList"/>
    <dgm:cxn modelId="{012F8E91-FE06-47DC-86FA-31681653AC5B}" type="presParOf" srcId="{41665134-0FE9-4AEC-955E-BB337AF31B51}" destId="{6DFA33D2-A84F-458F-A51A-A43DF25A9325}" srcOrd="1" destOrd="0" presId="urn:microsoft.com/office/officeart/2018/2/layout/IconCircleList"/>
    <dgm:cxn modelId="{6944F7E8-BBAF-473B-846F-08B00E0972A2}" type="presParOf" srcId="{41665134-0FE9-4AEC-955E-BB337AF31B51}" destId="{D5A11B17-74D4-4110-A803-0D237327C4F0}" srcOrd="2" destOrd="0" presId="urn:microsoft.com/office/officeart/2018/2/layout/IconCircleList"/>
    <dgm:cxn modelId="{1B3AA420-D398-4C24-8560-02C56CAB57A8}" type="presParOf" srcId="{41665134-0FE9-4AEC-955E-BB337AF31B51}" destId="{EB4C9ECC-6C9F-44A3-B9A0-4C5A4A459F15}" srcOrd="3" destOrd="0" presId="urn:microsoft.com/office/officeart/2018/2/layout/IconCircleList"/>
    <dgm:cxn modelId="{7400C81E-207F-4FED-96AF-0CE3BA30E333}" type="presParOf" srcId="{D271EF3B-08ED-417B-BFEB-4C2F726833FB}" destId="{5C5A2AEC-33A5-4816-8502-18F56A1C8405}" srcOrd="3" destOrd="0" presId="urn:microsoft.com/office/officeart/2018/2/layout/IconCircleList"/>
    <dgm:cxn modelId="{3CE5FA9A-465F-409F-826C-6264CBDC5444}" type="presParOf" srcId="{D271EF3B-08ED-417B-BFEB-4C2F726833FB}" destId="{4541E15F-20C1-48D1-8400-06B5C0CAF2B5}" srcOrd="4" destOrd="0" presId="urn:microsoft.com/office/officeart/2018/2/layout/IconCircleList"/>
    <dgm:cxn modelId="{3432A8D4-0327-412D-983E-417F6EF2B9B1}" type="presParOf" srcId="{4541E15F-20C1-48D1-8400-06B5C0CAF2B5}" destId="{3286E582-F8C5-4618-8DBA-E7082D192255}" srcOrd="0" destOrd="0" presId="urn:microsoft.com/office/officeart/2018/2/layout/IconCircleList"/>
    <dgm:cxn modelId="{90DDBE09-1F5C-424A-B5AC-8E63596E1546}" type="presParOf" srcId="{4541E15F-20C1-48D1-8400-06B5C0CAF2B5}" destId="{13BE8318-7236-4097-9A64-7D05C04BE191}" srcOrd="1" destOrd="0" presId="urn:microsoft.com/office/officeart/2018/2/layout/IconCircleList"/>
    <dgm:cxn modelId="{E59C4331-79D7-4CD0-AB6A-3FB87DA835BE}" type="presParOf" srcId="{4541E15F-20C1-48D1-8400-06B5C0CAF2B5}" destId="{39942E98-25D5-456B-9053-48DBE99F079B}" srcOrd="2" destOrd="0" presId="urn:microsoft.com/office/officeart/2018/2/layout/IconCircleList"/>
    <dgm:cxn modelId="{D75D738E-63FE-4665-A36A-D57D2787ED02}" type="presParOf" srcId="{4541E15F-20C1-48D1-8400-06B5C0CAF2B5}" destId="{81883C82-862A-4CB1-B0F5-6CACEA01000E}" srcOrd="3" destOrd="0" presId="urn:microsoft.com/office/officeart/2018/2/layout/IconCircleList"/>
    <dgm:cxn modelId="{2D103E32-9A89-44CE-B8D7-F5DF43C322F2}" type="presParOf" srcId="{D271EF3B-08ED-417B-BFEB-4C2F726833FB}" destId="{3D0414CF-3254-417C-A4A2-2D10B1951173}" srcOrd="5" destOrd="0" presId="urn:microsoft.com/office/officeart/2018/2/layout/IconCircleList"/>
    <dgm:cxn modelId="{BD8ADFCD-E6DC-4366-ACC9-BEB64AD54C5F}" type="presParOf" srcId="{D271EF3B-08ED-417B-BFEB-4C2F726833FB}" destId="{24F8D055-EC1B-4709-B70B-415C8AA2CE69}" srcOrd="6" destOrd="0" presId="urn:microsoft.com/office/officeart/2018/2/layout/IconCircleList"/>
    <dgm:cxn modelId="{F7BDF8AD-2554-4972-B389-8A70F151423B}" type="presParOf" srcId="{24F8D055-EC1B-4709-B70B-415C8AA2CE69}" destId="{B422CD2D-A11D-45F3-A36B-93153EFE2C1D}" srcOrd="0" destOrd="0" presId="urn:microsoft.com/office/officeart/2018/2/layout/IconCircleList"/>
    <dgm:cxn modelId="{33D4805F-8021-417A-9075-7F6641A765CC}" type="presParOf" srcId="{24F8D055-EC1B-4709-B70B-415C8AA2CE69}" destId="{297F66E2-889B-41E9-93C3-AB1B25ED7026}" srcOrd="1" destOrd="0" presId="urn:microsoft.com/office/officeart/2018/2/layout/IconCircleList"/>
    <dgm:cxn modelId="{589E2F0B-C226-4760-B173-3B373A15FA34}" type="presParOf" srcId="{24F8D055-EC1B-4709-B70B-415C8AA2CE69}" destId="{A032D436-1BBE-4AFB-B3F2-4C8A085E62BF}" srcOrd="2" destOrd="0" presId="urn:microsoft.com/office/officeart/2018/2/layout/IconCircleList"/>
    <dgm:cxn modelId="{2AA5B255-2E30-4538-9B5D-454887443CDF}" type="presParOf" srcId="{24F8D055-EC1B-4709-B70B-415C8AA2CE69}" destId="{410061B0-DE44-42D2-B9A0-4B3710CC37C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C6DF66-E47D-4CA0-97BD-1B58488989F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066B00E-8881-4744-B552-5FEB9D398E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Fazelpour: Combat epistemic injustice (bias).</a:t>
          </a:r>
        </a:p>
      </dgm:t>
    </dgm:pt>
    <dgm:pt modelId="{A4437FFE-0E57-41EB-9FB2-B2C6D92452FB}" type="parTrans" cxnId="{6AC22234-FC09-4FE1-AD88-EC86E278F67B}">
      <dgm:prSet/>
      <dgm:spPr/>
      <dgm:t>
        <a:bodyPr/>
        <a:lstStyle/>
        <a:p>
          <a:endParaRPr lang="en-US"/>
        </a:p>
      </dgm:t>
    </dgm:pt>
    <dgm:pt modelId="{71B20014-74C3-4B23-8147-46D62A5263D0}" type="sibTrans" cxnId="{6AC22234-FC09-4FE1-AD88-EC86E278F67B}">
      <dgm:prSet/>
      <dgm:spPr/>
      <dgm:t>
        <a:bodyPr/>
        <a:lstStyle/>
        <a:p>
          <a:endParaRPr lang="en-US"/>
        </a:p>
      </dgm:t>
    </dgm:pt>
    <dgm:pt modelId="{D78828B3-9A8D-40C4-A755-D8F75C4D8B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Zuboff: Resist commodified autonomy (privacy).</a:t>
          </a:r>
        </a:p>
      </dgm:t>
    </dgm:pt>
    <dgm:pt modelId="{7163BFA7-D87A-4B9E-80E9-800D8DEF168E}" type="parTrans" cxnId="{22DD6E45-188A-4473-B873-66C6D0E38C28}">
      <dgm:prSet/>
      <dgm:spPr/>
      <dgm:t>
        <a:bodyPr/>
        <a:lstStyle/>
        <a:p>
          <a:endParaRPr lang="en-US"/>
        </a:p>
      </dgm:t>
    </dgm:pt>
    <dgm:pt modelId="{017AD68C-D14D-4BE3-9CA3-E8DCC853D31C}" type="sibTrans" cxnId="{22DD6E45-188A-4473-B873-66C6D0E38C28}">
      <dgm:prSet/>
      <dgm:spPr/>
      <dgm:t>
        <a:bodyPr/>
        <a:lstStyle/>
        <a:p>
          <a:endParaRPr lang="en-US"/>
        </a:p>
      </dgm:t>
    </dgm:pt>
    <dgm:pt modelId="{83C3A5CE-E561-4892-BFF8-E86CE07EC5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Rini: Restore epistemic trust (deepfakes).</a:t>
          </a:r>
        </a:p>
      </dgm:t>
    </dgm:pt>
    <dgm:pt modelId="{FEDB8BF1-E22B-4779-9C58-5795B2F036D8}" type="parTrans" cxnId="{1F835344-7D58-4B55-B3A6-575AB19573E1}">
      <dgm:prSet/>
      <dgm:spPr/>
      <dgm:t>
        <a:bodyPr/>
        <a:lstStyle/>
        <a:p>
          <a:endParaRPr lang="en-US"/>
        </a:p>
      </dgm:t>
    </dgm:pt>
    <dgm:pt modelId="{A89F2555-4DC9-498A-9228-B64983E1A1DC}" type="sibTrans" cxnId="{1F835344-7D58-4B55-B3A6-575AB19573E1}">
      <dgm:prSet/>
      <dgm:spPr/>
      <dgm:t>
        <a:bodyPr/>
        <a:lstStyle/>
        <a:p>
          <a:endParaRPr lang="en-US"/>
        </a:p>
      </dgm:t>
    </dgm:pt>
    <dgm:pt modelId="{2D24A58D-3BB2-4721-B297-0FC1A1AB2C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Framework respects fairness, autonomy, and truth.</a:t>
          </a:r>
        </a:p>
      </dgm:t>
    </dgm:pt>
    <dgm:pt modelId="{E06448FB-5BD1-49B3-AAD6-2E88448EF869}" type="parTrans" cxnId="{46BB3454-9D9E-46E6-97E8-32850CFF87E1}">
      <dgm:prSet/>
      <dgm:spPr/>
      <dgm:t>
        <a:bodyPr/>
        <a:lstStyle/>
        <a:p>
          <a:endParaRPr lang="en-US"/>
        </a:p>
      </dgm:t>
    </dgm:pt>
    <dgm:pt modelId="{73F70005-B8E4-4B28-9E1B-AF5A6754527B}" type="sibTrans" cxnId="{46BB3454-9D9E-46E6-97E8-32850CFF87E1}">
      <dgm:prSet/>
      <dgm:spPr/>
      <dgm:t>
        <a:bodyPr/>
        <a:lstStyle/>
        <a:p>
          <a:endParaRPr lang="en-US"/>
        </a:p>
      </dgm:t>
    </dgm:pt>
    <dgm:pt modelId="{7333EE7A-67E0-47E7-8ACC-9CCD2FA6DF40}" type="pres">
      <dgm:prSet presAssocID="{8AC6DF66-E47D-4CA0-97BD-1B58488989F6}" presName="root" presStyleCnt="0">
        <dgm:presLayoutVars>
          <dgm:dir/>
          <dgm:resizeHandles val="exact"/>
        </dgm:presLayoutVars>
      </dgm:prSet>
      <dgm:spPr/>
    </dgm:pt>
    <dgm:pt modelId="{E9EEBCB8-A4B1-4796-A4BC-9C7C347D1FC8}" type="pres">
      <dgm:prSet presAssocID="{3066B00E-8881-4744-B552-5FEB9D398E24}" presName="compNode" presStyleCnt="0"/>
      <dgm:spPr/>
    </dgm:pt>
    <dgm:pt modelId="{4B80EC67-EFBA-4D44-BB62-E52256991FBF}" type="pres">
      <dgm:prSet presAssocID="{3066B00E-8881-4744-B552-5FEB9D398E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B71F02E-E227-4D27-A760-AA486D4ADC96}" type="pres">
      <dgm:prSet presAssocID="{3066B00E-8881-4744-B552-5FEB9D398E24}" presName="spaceRect" presStyleCnt="0"/>
      <dgm:spPr/>
    </dgm:pt>
    <dgm:pt modelId="{0F0D4607-DA30-4CEF-8FF9-6EEC016FA66E}" type="pres">
      <dgm:prSet presAssocID="{3066B00E-8881-4744-B552-5FEB9D398E24}" presName="textRect" presStyleLbl="revTx" presStyleIdx="0" presStyleCnt="4">
        <dgm:presLayoutVars>
          <dgm:chMax val="1"/>
          <dgm:chPref val="1"/>
        </dgm:presLayoutVars>
      </dgm:prSet>
      <dgm:spPr/>
    </dgm:pt>
    <dgm:pt modelId="{95631881-A05F-40E3-BBA4-CE95BE7AA3E4}" type="pres">
      <dgm:prSet presAssocID="{71B20014-74C3-4B23-8147-46D62A5263D0}" presName="sibTrans" presStyleCnt="0"/>
      <dgm:spPr/>
    </dgm:pt>
    <dgm:pt modelId="{F74EB73B-9A21-4652-AA0F-35016E7BFD05}" type="pres">
      <dgm:prSet presAssocID="{D78828B3-9A8D-40C4-A755-D8F75C4D8B8E}" presName="compNode" presStyleCnt="0"/>
      <dgm:spPr/>
    </dgm:pt>
    <dgm:pt modelId="{BC3FC0FF-DE3A-4AF8-946F-B5C6FB38A3D3}" type="pres">
      <dgm:prSet presAssocID="{D78828B3-9A8D-40C4-A755-D8F75C4D8B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DE9AE9B-5796-46E4-8A9F-E23E8B646856}" type="pres">
      <dgm:prSet presAssocID="{D78828B3-9A8D-40C4-A755-D8F75C4D8B8E}" presName="spaceRect" presStyleCnt="0"/>
      <dgm:spPr/>
    </dgm:pt>
    <dgm:pt modelId="{76DE90AE-2A78-4C40-9913-C31C51A8D64F}" type="pres">
      <dgm:prSet presAssocID="{D78828B3-9A8D-40C4-A755-D8F75C4D8B8E}" presName="textRect" presStyleLbl="revTx" presStyleIdx="1" presStyleCnt="4">
        <dgm:presLayoutVars>
          <dgm:chMax val="1"/>
          <dgm:chPref val="1"/>
        </dgm:presLayoutVars>
      </dgm:prSet>
      <dgm:spPr/>
    </dgm:pt>
    <dgm:pt modelId="{11576F9A-3066-4493-BE0F-3FD11AA4BCA8}" type="pres">
      <dgm:prSet presAssocID="{017AD68C-D14D-4BE3-9CA3-E8DCC853D31C}" presName="sibTrans" presStyleCnt="0"/>
      <dgm:spPr/>
    </dgm:pt>
    <dgm:pt modelId="{9D66E7F1-D99A-4FA7-87D8-AD8583E2C763}" type="pres">
      <dgm:prSet presAssocID="{83C3A5CE-E561-4892-BFF8-E86CE07EC5BC}" presName="compNode" presStyleCnt="0"/>
      <dgm:spPr/>
    </dgm:pt>
    <dgm:pt modelId="{555E5E2A-AE32-43CD-A776-9C868B3A8861}" type="pres">
      <dgm:prSet presAssocID="{83C3A5CE-E561-4892-BFF8-E86CE07EC5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9FD0B886-3BD0-4CF1-BA61-3B3C4AA265A8}" type="pres">
      <dgm:prSet presAssocID="{83C3A5CE-E561-4892-BFF8-E86CE07EC5BC}" presName="spaceRect" presStyleCnt="0"/>
      <dgm:spPr/>
    </dgm:pt>
    <dgm:pt modelId="{0E15BC9E-B11C-4FB2-A881-BE5AA59EB6E8}" type="pres">
      <dgm:prSet presAssocID="{83C3A5CE-E561-4892-BFF8-E86CE07EC5BC}" presName="textRect" presStyleLbl="revTx" presStyleIdx="2" presStyleCnt="4">
        <dgm:presLayoutVars>
          <dgm:chMax val="1"/>
          <dgm:chPref val="1"/>
        </dgm:presLayoutVars>
      </dgm:prSet>
      <dgm:spPr/>
    </dgm:pt>
    <dgm:pt modelId="{EBF6075C-6C2D-4679-9AD2-D684809DA991}" type="pres">
      <dgm:prSet presAssocID="{A89F2555-4DC9-498A-9228-B64983E1A1DC}" presName="sibTrans" presStyleCnt="0"/>
      <dgm:spPr/>
    </dgm:pt>
    <dgm:pt modelId="{DA46DA5C-5F45-4C06-BBEB-7A87E05E3E16}" type="pres">
      <dgm:prSet presAssocID="{2D24A58D-3BB2-4721-B297-0FC1A1AB2C1E}" presName="compNode" presStyleCnt="0"/>
      <dgm:spPr/>
    </dgm:pt>
    <dgm:pt modelId="{25C3F9F1-FAE8-47BB-9EBE-910379FC3FBC}" type="pres">
      <dgm:prSet presAssocID="{2D24A58D-3BB2-4721-B297-0FC1A1AB2C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700B911A-430C-4559-B07C-DABDE9469D97}" type="pres">
      <dgm:prSet presAssocID="{2D24A58D-3BB2-4721-B297-0FC1A1AB2C1E}" presName="spaceRect" presStyleCnt="0"/>
      <dgm:spPr/>
    </dgm:pt>
    <dgm:pt modelId="{992C8A78-6D15-4A33-97DD-CC99FDB5D124}" type="pres">
      <dgm:prSet presAssocID="{2D24A58D-3BB2-4721-B297-0FC1A1AB2C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C22234-FC09-4FE1-AD88-EC86E278F67B}" srcId="{8AC6DF66-E47D-4CA0-97BD-1B58488989F6}" destId="{3066B00E-8881-4744-B552-5FEB9D398E24}" srcOrd="0" destOrd="0" parTransId="{A4437FFE-0E57-41EB-9FB2-B2C6D92452FB}" sibTransId="{71B20014-74C3-4B23-8147-46D62A5263D0}"/>
    <dgm:cxn modelId="{1F835344-7D58-4B55-B3A6-575AB19573E1}" srcId="{8AC6DF66-E47D-4CA0-97BD-1B58488989F6}" destId="{83C3A5CE-E561-4892-BFF8-E86CE07EC5BC}" srcOrd="2" destOrd="0" parTransId="{FEDB8BF1-E22B-4779-9C58-5795B2F036D8}" sibTransId="{A89F2555-4DC9-498A-9228-B64983E1A1DC}"/>
    <dgm:cxn modelId="{22DD6E45-188A-4473-B873-66C6D0E38C28}" srcId="{8AC6DF66-E47D-4CA0-97BD-1B58488989F6}" destId="{D78828B3-9A8D-40C4-A755-D8F75C4D8B8E}" srcOrd="1" destOrd="0" parTransId="{7163BFA7-D87A-4B9E-80E9-800D8DEF168E}" sibTransId="{017AD68C-D14D-4BE3-9CA3-E8DCC853D31C}"/>
    <dgm:cxn modelId="{49F6E065-D77E-4BD0-9EDE-5C5EC9C0974F}" type="presOf" srcId="{8AC6DF66-E47D-4CA0-97BD-1B58488989F6}" destId="{7333EE7A-67E0-47E7-8ACC-9CCD2FA6DF40}" srcOrd="0" destOrd="0" presId="urn:microsoft.com/office/officeart/2018/2/layout/IconLabelList"/>
    <dgm:cxn modelId="{46BB3454-9D9E-46E6-97E8-32850CFF87E1}" srcId="{8AC6DF66-E47D-4CA0-97BD-1B58488989F6}" destId="{2D24A58D-3BB2-4721-B297-0FC1A1AB2C1E}" srcOrd="3" destOrd="0" parTransId="{E06448FB-5BD1-49B3-AAD6-2E88448EF869}" sibTransId="{73F70005-B8E4-4B28-9E1B-AF5A6754527B}"/>
    <dgm:cxn modelId="{97CC8E84-4C4B-4530-A5FE-AE394AEC5E18}" type="presOf" srcId="{83C3A5CE-E561-4892-BFF8-E86CE07EC5BC}" destId="{0E15BC9E-B11C-4FB2-A881-BE5AA59EB6E8}" srcOrd="0" destOrd="0" presId="urn:microsoft.com/office/officeart/2018/2/layout/IconLabelList"/>
    <dgm:cxn modelId="{2351DCB4-57B1-4F37-94AF-735C436487F0}" type="presOf" srcId="{3066B00E-8881-4744-B552-5FEB9D398E24}" destId="{0F0D4607-DA30-4CEF-8FF9-6EEC016FA66E}" srcOrd="0" destOrd="0" presId="urn:microsoft.com/office/officeart/2018/2/layout/IconLabelList"/>
    <dgm:cxn modelId="{8E524BD6-9AF8-4725-972A-4115E0AD8990}" type="presOf" srcId="{D78828B3-9A8D-40C4-A755-D8F75C4D8B8E}" destId="{76DE90AE-2A78-4C40-9913-C31C51A8D64F}" srcOrd="0" destOrd="0" presId="urn:microsoft.com/office/officeart/2018/2/layout/IconLabelList"/>
    <dgm:cxn modelId="{1A282DF9-87AB-402F-8B0A-62427E291DAF}" type="presOf" srcId="{2D24A58D-3BB2-4721-B297-0FC1A1AB2C1E}" destId="{992C8A78-6D15-4A33-97DD-CC99FDB5D124}" srcOrd="0" destOrd="0" presId="urn:microsoft.com/office/officeart/2018/2/layout/IconLabelList"/>
    <dgm:cxn modelId="{7E333487-7301-49E2-8D64-E24EDBC1AE43}" type="presParOf" srcId="{7333EE7A-67E0-47E7-8ACC-9CCD2FA6DF40}" destId="{E9EEBCB8-A4B1-4796-A4BC-9C7C347D1FC8}" srcOrd="0" destOrd="0" presId="urn:microsoft.com/office/officeart/2018/2/layout/IconLabelList"/>
    <dgm:cxn modelId="{8B78D998-CD77-4D4A-9168-616FB3E538D6}" type="presParOf" srcId="{E9EEBCB8-A4B1-4796-A4BC-9C7C347D1FC8}" destId="{4B80EC67-EFBA-4D44-BB62-E52256991FBF}" srcOrd="0" destOrd="0" presId="urn:microsoft.com/office/officeart/2018/2/layout/IconLabelList"/>
    <dgm:cxn modelId="{89B4DFD8-8559-49FB-9A6C-A9A746CF238E}" type="presParOf" srcId="{E9EEBCB8-A4B1-4796-A4BC-9C7C347D1FC8}" destId="{4B71F02E-E227-4D27-A760-AA486D4ADC96}" srcOrd="1" destOrd="0" presId="urn:microsoft.com/office/officeart/2018/2/layout/IconLabelList"/>
    <dgm:cxn modelId="{2D37E0F2-831A-446E-AE75-6BACB59B1CF1}" type="presParOf" srcId="{E9EEBCB8-A4B1-4796-A4BC-9C7C347D1FC8}" destId="{0F0D4607-DA30-4CEF-8FF9-6EEC016FA66E}" srcOrd="2" destOrd="0" presId="urn:microsoft.com/office/officeart/2018/2/layout/IconLabelList"/>
    <dgm:cxn modelId="{98AAFBF8-EA4E-4D8F-AD04-4A479F467881}" type="presParOf" srcId="{7333EE7A-67E0-47E7-8ACC-9CCD2FA6DF40}" destId="{95631881-A05F-40E3-BBA4-CE95BE7AA3E4}" srcOrd="1" destOrd="0" presId="urn:microsoft.com/office/officeart/2018/2/layout/IconLabelList"/>
    <dgm:cxn modelId="{27FE1D6B-4210-4931-9BC1-1CE838E62468}" type="presParOf" srcId="{7333EE7A-67E0-47E7-8ACC-9CCD2FA6DF40}" destId="{F74EB73B-9A21-4652-AA0F-35016E7BFD05}" srcOrd="2" destOrd="0" presId="urn:microsoft.com/office/officeart/2018/2/layout/IconLabelList"/>
    <dgm:cxn modelId="{19B27B8D-9571-4D8A-9169-F19A5CB2DFBE}" type="presParOf" srcId="{F74EB73B-9A21-4652-AA0F-35016E7BFD05}" destId="{BC3FC0FF-DE3A-4AF8-946F-B5C6FB38A3D3}" srcOrd="0" destOrd="0" presId="urn:microsoft.com/office/officeart/2018/2/layout/IconLabelList"/>
    <dgm:cxn modelId="{7423B7B7-89BD-4154-8773-EC44BF96EB44}" type="presParOf" srcId="{F74EB73B-9A21-4652-AA0F-35016E7BFD05}" destId="{3DE9AE9B-5796-46E4-8A9F-E23E8B646856}" srcOrd="1" destOrd="0" presId="urn:microsoft.com/office/officeart/2018/2/layout/IconLabelList"/>
    <dgm:cxn modelId="{54F03868-1200-452D-8F10-6C21102819F5}" type="presParOf" srcId="{F74EB73B-9A21-4652-AA0F-35016E7BFD05}" destId="{76DE90AE-2A78-4C40-9913-C31C51A8D64F}" srcOrd="2" destOrd="0" presId="urn:microsoft.com/office/officeart/2018/2/layout/IconLabelList"/>
    <dgm:cxn modelId="{24AED7A5-B313-40E6-9BE5-9D9583A12237}" type="presParOf" srcId="{7333EE7A-67E0-47E7-8ACC-9CCD2FA6DF40}" destId="{11576F9A-3066-4493-BE0F-3FD11AA4BCA8}" srcOrd="3" destOrd="0" presId="urn:microsoft.com/office/officeart/2018/2/layout/IconLabelList"/>
    <dgm:cxn modelId="{340CE1CF-44C7-4E9C-80C6-20CF90850030}" type="presParOf" srcId="{7333EE7A-67E0-47E7-8ACC-9CCD2FA6DF40}" destId="{9D66E7F1-D99A-4FA7-87D8-AD8583E2C763}" srcOrd="4" destOrd="0" presId="urn:microsoft.com/office/officeart/2018/2/layout/IconLabelList"/>
    <dgm:cxn modelId="{74F1523A-D729-4EFA-B49E-DB9830CA96E2}" type="presParOf" srcId="{9D66E7F1-D99A-4FA7-87D8-AD8583E2C763}" destId="{555E5E2A-AE32-43CD-A776-9C868B3A8861}" srcOrd="0" destOrd="0" presId="urn:microsoft.com/office/officeart/2018/2/layout/IconLabelList"/>
    <dgm:cxn modelId="{FB971108-C64A-40FD-9615-BF095AE4154A}" type="presParOf" srcId="{9D66E7F1-D99A-4FA7-87D8-AD8583E2C763}" destId="{9FD0B886-3BD0-4CF1-BA61-3B3C4AA265A8}" srcOrd="1" destOrd="0" presId="urn:microsoft.com/office/officeart/2018/2/layout/IconLabelList"/>
    <dgm:cxn modelId="{5DFE0765-59D4-4344-84E8-1DF720008623}" type="presParOf" srcId="{9D66E7F1-D99A-4FA7-87D8-AD8583E2C763}" destId="{0E15BC9E-B11C-4FB2-A881-BE5AA59EB6E8}" srcOrd="2" destOrd="0" presId="urn:microsoft.com/office/officeart/2018/2/layout/IconLabelList"/>
    <dgm:cxn modelId="{D2250EAC-0F06-4EEE-8706-71A48EF857FB}" type="presParOf" srcId="{7333EE7A-67E0-47E7-8ACC-9CCD2FA6DF40}" destId="{EBF6075C-6C2D-4679-9AD2-D684809DA991}" srcOrd="5" destOrd="0" presId="urn:microsoft.com/office/officeart/2018/2/layout/IconLabelList"/>
    <dgm:cxn modelId="{E3B6C5A4-2BC0-497D-B43E-477AFE48D9A2}" type="presParOf" srcId="{7333EE7A-67E0-47E7-8ACC-9CCD2FA6DF40}" destId="{DA46DA5C-5F45-4C06-BBEB-7A87E05E3E16}" srcOrd="6" destOrd="0" presId="urn:microsoft.com/office/officeart/2018/2/layout/IconLabelList"/>
    <dgm:cxn modelId="{A5EF078F-68D3-4384-8EC3-9161EC262946}" type="presParOf" srcId="{DA46DA5C-5F45-4C06-BBEB-7A87E05E3E16}" destId="{25C3F9F1-FAE8-47BB-9EBE-910379FC3FBC}" srcOrd="0" destOrd="0" presId="urn:microsoft.com/office/officeart/2018/2/layout/IconLabelList"/>
    <dgm:cxn modelId="{9AFE8D7C-DE19-4E00-BAE6-47D06CF5178F}" type="presParOf" srcId="{DA46DA5C-5F45-4C06-BBEB-7A87E05E3E16}" destId="{700B911A-430C-4559-B07C-DABDE9469D97}" srcOrd="1" destOrd="0" presId="urn:microsoft.com/office/officeart/2018/2/layout/IconLabelList"/>
    <dgm:cxn modelId="{8FF69B32-70E0-4F3F-980E-98A8F58EE76C}" type="presParOf" srcId="{DA46DA5C-5F45-4C06-BBEB-7A87E05E3E16}" destId="{992C8A78-6D15-4A33-97DD-CC99FDB5D1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45E75F-464F-4421-B4DB-17DA01E6D4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B20410-A612-4C54-8882-FA7031DCB4A6}">
      <dgm:prSet/>
      <dgm:spPr/>
      <dgm:t>
        <a:bodyPr/>
        <a:lstStyle/>
        <a:p>
          <a:r>
            <a:rPr lang="en-US" dirty="0"/>
            <a:t>Ethical governance isn’t optional—it’s essential.</a:t>
          </a:r>
        </a:p>
      </dgm:t>
    </dgm:pt>
    <dgm:pt modelId="{D61A6D85-BF53-4CCE-AFAD-A26BA731E376}" type="parTrans" cxnId="{CD5920D4-8585-4ACA-9E5C-8FFB6B033884}">
      <dgm:prSet/>
      <dgm:spPr/>
      <dgm:t>
        <a:bodyPr/>
        <a:lstStyle/>
        <a:p>
          <a:endParaRPr lang="en-US"/>
        </a:p>
      </dgm:t>
    </dgm:pt>
    <dgm:pt modelId="{ECD80C2F-F4D3-46B3-AE2C-29F5F2C152A3}" type="sibTrans" cxnId="{CD5920D4-8585-4ACA-9E5C-8FFB6B033884}">
      <dgm:prSet/>
      <dgm:spPr/>
      <dgm:t>
        <a:bodyPr/>
        <a:lstStyle/>
        <a:p>
          <a:endParaRPr lang="en-US"/>
        </a:p>
      </dgm:t>
    </dgm:pt>
    <dgm:pt modelId="{48EE50D7-7E18-4FCA-94A7-4344CAE72EC9}">
      <dgm:prSet/>
      <dgm:spPr/>
      <dgm:t>
        <a:bodyPr/>
        <a:lstStyle/>
        <a:p>
          <a:r>
            <a:rPr lang="en-US" dirty="0"/>
            <a:t>This framework confronts real risks: bias, privacy, trust.</a:t>
          </a:r>
        </a:p>
      </dgm:t>
    </dgm:pt>
    <dgm:pt modelId="{B3ED311F-7EAF-4E26-8B28-EB1B0E4816FE}" type="parTrans" cxnId="{B3F7919A-034B-43F0-B781-D625031D42EF}">
      <dgm:prSet/>
      <dgm:spPr/>
      <dgm:t>
        <a:bodyPr/>
        <a:lstStyle/>
        <a:p>
          <a:endParaRPr lang="en-US"/>
        </a:p>
      </dgm:t>
    </dgm:pt>
    <dgm:pt modelId="{CA3378DF-BE51-48C7-A84F-126FCD544C15}" type="sibTrans" cxnId="{B3F7919A-034B-43F0-B781-D625031D42EF}">
      <dgm:prSet/>
      <dgm:spPr/>
      <dgm:t>
        <a:bodyPr/>
        <a:lstStyle/>
        <a:p>
          <a:endParaRPr lang="en-US"/>
        </a:p>
      </dgm:t>
    </dgm:pt>
    <dgm:pt modelId="{4FF15673-3BD8-48DD-9884-F71D8C44A925}">
      <dgm:prSet/>
      <dgm:spPr/>
      <dgm:t>
        <a:bodyPr/>
        <a:lstStyle/>
        <a:p>
          <a:r>
            <a:rPr lang="en-US" dirty="0"/>
            <a:t>With careful design, AI can remain human-centered.</a:t>
          </a:r>
        </a:p>
      </dgm:t>
    </dgm:pt>
    <dgm:pt modelId="{D49CCB18-6B4F-48BA-AD8F-C00312C7A8C6}" type="parTrans" cxnId="{86E5B015-6F9D-4688-B5FE-FCEBE8345EAC}">
      <dgm:prSet/>
      <dgm:spPr/>
      <dgm:t>
        <a:bodyPr/>
        <a:lstStyle/>
        <a:p>
          <a:endParaRPr lang="en-US"/>
        </a:p>
      </dgm:t>
    </dgm:pt>
    <dgm:pt modelId="{75BCE1F6-0C33-4458-BCD3-DB44146D3155}" type="sibTrans" cxnId="{86E5B015-6F9D-4688-B5FE-FCEBE8345EAC}">
      <dgm:prSet/>
      <dgm:spPr/>
      <dgm:t>
        <a:bodyPr/>
        <a:lstStyle/>
        <a:p>
          <a:endParaRPr lang="en-US"/>
        </a:p>
      </dgm:t>
    </dgm:pt>
    <dgm:pt modelId="{1F24360E-1B19-4240-A207-4495118732BB}">
      <dgm:prSet/>
      <dgm:spPr/>
      <dgm:t>
        <a:bodyPr/>
        <a:lstStyle/>
        <a:p>
          <a:r>
            <a:rPr lang="en-US" dirty="0"/>
            <a:t>Thank you!</a:t>
          </a:r>
        </a:p>
      </dgm:t>
    </dgm:pt>
    <dgm:pt modelId="{BD0A7FF7-BCFC-4123-9A14-2D607BBC5536}" type="parTrans" cxnId="{07842AE4-E54F-49FA-A522-3707C2639F6F}">
      <dgm:prSet/>
      <dgm:spPr/>
      <dgm:t>
        <a:bodyPr/>
        <a:lstStyle/>
        <a:p>
          <a:endParaRPr lang="en-US"/>
        </a:p>
      </dgm:t>
    </dgm:pt>
    <dgm:pt modelId="{F985DAB6-E086-49C1-8AD2-F08A4F2A25D3}" type="sibTrans" cxnId="{07842AE4-E54F-49FA-A522-3707C2639F6F}">
      <dgm:prSet/>
      <dgm:spPr/>
      <dgm:t>
        <a:bodyPr/>
        <a:lstStyle/>
        <a:p>
          <a:endParaRPr lang="en-US"/>
        </a:p>
      </dgm:t>
    </dgm:pt>
    <dgm:pt modelId="{9A59D132-0DB3-4FFA-8F17-216976DC24B9}" type="pres">
      <dgm:prSet presAssocID="{2B45E75F-464F-4421-B4DB-17DA01E6D437}" presName="linear" presStyleCnt="0">
        <dgm:presLayoutVars>
          <dgm:animLvl val="lvl"/>
          <dgm:resizeHandles val="exact"/>
        </dgm:presLayoutVars>
      </dgm:prSet>
      <dgm:spPr/>
    </dgm:pt>
    <dgm:pt modelId="{31E94A1B-CA7E-436C-A6A3-2CBDE5BDF6FC}" type="pres">
      <dgm:prSet presAssocID="{BBB20410-A612-4C54-8882-FA7031DCB4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B6DF252-7A68-405A-91E1-E9CD644AA9B3}" type="pres">
      <dgm:prSet presAssocID="{ECD80C2F-F4D3-46B3-AE2C-29F5F2C152A3}" presName="spacer" presStyleCnt="0"/>
      <dgm:spPr/>
    </dgm:pt>
    <dgm:pt modelId="{C4DF1AAF-7D8D-4FBE-83E5-5D8AF2E035AE}" type="pres">
      <dgm:prSet presAssocID="{48EE50D7-7E18-4FCA-94A7-4344CAE72E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2978AA-9592-4177-BF61-733CB8AEF9A9}" type="pres">
      <dgm:prSet presAssocID="{CA3378DF-BE51-48C7-A84F-126FCD544C15}" presName="spacer" presStyleCnt="0"/>
      <dgm:spPr/>
    </dgm:pt>
    <dgm:pt modelId="{67EE143A-214F-466C-ACA6-60248C21DEE2}" type="pres">
      <dgm:prSet presAssocID="{4FF15673-3BD8-48DD-9884-F71D8C44A9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DE39C6-4D3A-463E-B10A-BAEC9E9842B1}" type="pres">
      <dgm:prSet presAssocID="{75BCE1F6-0C33-4458-BCD3-DB44146D3155}" presName="spacer" presStyleCnt="0"/>
      <dgm:spPr/>
    </dgm:pt>
    <dgm:pt modelId="{16D2A4BE-7D32-45A8-9DA2-15EACE048A01}" type="pres">
      <dgm:prSet presAssocID="{1F24360E-1B19-4240-A207-4495118732B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E5B015-6F9D-4688-B5FE-FCEBE8345EAC}" srcId="{2B45E75F-464F-4421-B4DB-17DA01E6D437}" destId="{4FF15673-3BD8-48DD-9884-F71D8C44A925}" srcOrd="2" destOrd="0" parTransId="{D49CCB18-6B4F-48BA-AD8F-C00312C7A8C6}" sibTransId="{75BCE1F6-0C33-4458-BCD3-DB44146D3155}"/>
    <dgm:cxn modelId="{A5614A1F-395F-4636-9ED2-F6F97C33A59B}" type="presOf" srcId="{2B45E75F-464F-4421-B4DB-17DA01E6D437}" destId="{9A59D132-0DB3-4FFA-8F17-216976DC24B9}" srcOrd="0" destOrd="0" presId="urn:microsoft.com/office/officeart/2005/8/layout/vList2"/>
    <dgm:cxn modelId="{41A2D551-ACCB-452D-A726-68ED753579EC}" type="presOf" srcId="{BBB20410-A612-4C54-8882-FA7031DCB4A6}" destId="{31E94A1B-CA7E-436C-A6A3-2CBDE5BDF6FC}" srcOrd="0" destOrd="0" presId="urn:microsoft.com/office/officeart/2005/8/layout/vList2"/>
    <dgm:cxn modelId="{9C85B884-E1C5-4EBA-BC66-4B981B292CED}" type="presOf" srcId="{1F24360E-1B19-4240-A207-4495118732BB}" destId="{16D2A4BE-7D32-45A8-9DA2-15EACE048A01}" srcOrd="0" destOrd="0" presId="urn:microsoft.com/office/officeart/2005/8/layout/vList2"/>
    <dgm:cxn modelId="{5215C086-BA52-4375-864B-7FA12C254CA3}" type="presOf" srcId="{4FF15673-3BD8-48DD-9884-F71D8C44A925}" destId="{67EE143A-214F-466C-ACA6-60248C21DEE2}" srcOrd="0" destOrd="0" presId="urn:microsoft.com/office/officeart/2005/8/layout/vList2"/>
    <dgm:cxn modelId="{B3F7919A-034B-43F0-B781-D625031D42EF}" srcId="{2B45E75F-464F-4421-B4DB-17DA01E6D437}" destId="{48EE50D7-7E18-4FCA-94A7-4344CAE72EC9}" srcOrd="1" destOrd="0" parTransId="{B3ED311F-7EAF-4E26-8B28-EB1B0E4816FE}" sibTransId="{CA3378DF-BE51-48C7-A84F-126FCD544C15}"/>
    <dgm:cxn modelId="{DB6E51C6-1C31-4877-9C82-59BB7308B4D8}" type="presOf" srcId="{48EE50D7-7E18-4FCA-94A7-4344CAE72EC9}" destId="{C4DF1AAF-7D8D-4FBE-83E5-5D8AF2E035AE}" srcOrd="0" destOrd="0" presId="urn:microsoft.com/office/officeart/2005/8/layout/vList2"/>
    <dgm:cxn modelId="{CD5920D4-8585-4ACA-9E5C-8FFB6B033884}" srcId="{2B45E75F-464F-4421-B4DB-17DA01E6D437}" destId="{BBB20410-A612-4C54-8882-FA7031DCB4A6}" srcOrd="0" destOrd="0" parTransId="{D61A6D85-BF53-4CCE-AFAD-A26BA731E376}" sibTransId="{ECD80C2F-F4D3-46B3-AE2C-29F5F2C152A3}"/>
    <dgm:cxn modelId="{07842AE4-E54F-49FA-A522-3707C2639F6F}" srcId="{2B45E75F-464F-4421-B4DB-17DA01E6D437}" destId="{1F24360E-1B19-4240-A207-4495118732BB}" srcOrd="3" destOrd="0" parTransId="{BD0A7FF7-BCFC-4123-9A14-2D607BBC5536}" sibTransId="{F985DAB6-E086-49C1-8AD2-F08A4F2A25D3}"/>
    <dgm:cxn modelId="{D02D7E4D-E041-4EEE-9B73-216895B4A1B8}" type="presParOf" srcId="{9A59D132-0DB3-4FFA-8F17-216976DC24B9}" destId="{31E94A1B-CA7E-436C-A6A3-2CBDE5BDF6FC}" srcOrd="0" destOrd="0" presId="urn:microsoft.com/office/officeart/2005/8/layout/vList2"/>
    <dgm:cxn modelId="{776EB8BC-A5C3-4195-9A9F-3F82ED6D6E75}" type="presParOf" srcId="{9A59D132-0DB3-4FFA-8F17-216976DC24B9}" destId="{7B6DF252-7A68-405A-91E1-E9CD644AA9B3}" srcOrd="1" destOrd="0" presId="urn:microsoft.com/office/officeart/2005/8/layout/vList2"/>
    <dgm:cxn modelId="{F101B44C-3369-494C-A57D-7BBD3172B518}" type="presParOf" srcId="{9A59D132-0DB3-4FFA-8F17-216976DC24B9}" destId="{C4DF1AAF-7D8D-4FBE-83E5-5D8AF2E035AE}" srcOrd="2" destOrd="0" presId="urn:microsoft.com/office/officeart/2005/8/layout/vList2"/>
    <dgm:cxn modelId="{BD36D892-1939-43AC-B4BF-F37AA7B86B90}" type="presParOf" srcId="{9A59D132-0DB3-4FFA-8F17-216976DC24B9}" destId="{012978AA-9592-4177-BF61-733CB8AEF9A9}" srcOrd="3" destOrd="0" presId="urn:microsoft.com/office/officeart/2005/8/layout/vList2"/>
    <dgm:cxn modelId="{DC21A5D0-1FAC-4478-8F56-AC669DAD3ABE}" type="presParOf" srcId="{9A59D132-0DB3-4FFA-8F17-216976DC24B9}" destId="{67EE143A-214F-466C-ACA6-60248C21DEE2}" srcOrd="4" destOrd="0" presId="urn:microsoft.com/office/officeart/2005/8/layout/vList2"/>
    <dgm:cxn modelId="{0C275B36-5B15-4B1B-8171-A41519E42946}" type="presParOf" srcId="{9A59D132-0DB3-4FFA-8F17-216976DC24B9}" destId="{1DDE39C6-4D3A-463E-B10A-BAEC9E9842B1}" srcOrd="5" destOrd="0" presId="urn:microsoft.com/office/officeart/2005/8/layout/vList2"/>
    <dgm:cxn modelId="{C6943E45-1568-4433-8B9E-C9F6C99C67A3}" type="presParOf" srcId="{9A59D132-0DB3-4FFA-8F17-216976DC24B9}" destId="{16D2A4BE-7D32-45A8-9DA2-15EACE048A0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6F2DD-D895-4DC1-A4C0-6C98C1ED2AE6}">
      <dsp:nvSpPr>
        <dsp:cNvPr id="0" name=""/>
        <dsp:cNvSpPr/>
      </dsp:nvSpPr>
      <dsp:spPr>
        <a:xfrm>
          <a:off x="0" y="454059"/>
          <a:ext cx="4641141" cy="9149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 Ethics-Informed Governance Framework for AI</a:t>
          </a:r>
        </a:p>
      </dsp:txBody>
      <dsp:txXfrm>
        <a:off x="44664" y="498723"/>
        <a:ext cx="4551813" cy="825612"/>
      </dsp:txXfrm>
    </dsp:sp>
    <dsp:sp modelId="{6AA5E23E-0855-403B-A486-04E3D80FC7E8}">
      <dsp:nvSpPr>
        <dsp:cNvPr id="0" name=""/>
        <dsp:cNvSpPr/>
      </dsp:nvSpPr>
      <dsp:spPr>
        <a:xfrm>
          <a:off x="0" y="1435239"/>
          <a:ext cx="4641141" cy="9149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PHL6001 – MSOE</a:t>
          </a:r>
        </a:p>
      </dsp:txBody>
      <dsp:txXfrm>
        <a:off x="44664" y="1479903"/>
        <a:ext cx="4551813" cy="825612"/>
      </dsp:txXfrm>
    </dsp:sp>
    <dsp:sp modelId="{BEEEC7F0-A6AD-4CBB-90FB-04D5704ABA30}">
      <dsp:nvSpPr>
        <dsp:cNvPr id="0" name=""/>
        <dsp:cNvSpPr/>
      </dsp:nvSpPr>
      <dsp:spPr>
        <a:xfrm>
          <a:off x="0" y="2416419"/>
          <a:ext cx="4641141" cy="9149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Prepared by: Debalina Mukhopadhyay</a:t>
          </a:r>
        </a:p>
      </dsp:txBody>
      <dsp:txXfrm>
        <a:off x="44664" y="2461083"/>
        <a:ext cx="4551813" cy="825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F9F78-A849-482E-8E33-10CE52E94E22}">
      <dsp:nvSpPr>
        <dsp:cNvPr id="0" name=""/>
        <dsp:cNvSpPr/>
      </dsp:nvSpPr>
      <dsp:spPr>
        <a:xfrm>
          <a:off x="0" y="0"/>
          <a:ext cx="2406159" cy="6813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 relies on vast data harvested often without consent.</a:t>
          </a:r>
        </a:p>
      </dsp:txBody>
      <dsp:txXfrm>
        <a:off x="19957" y="19957"/>
        <a:ext cx="1591180" cy="641461"/>
      </dsp:txXfrm>
    </dsp:sp>
    <dsp:sp modelId="{5E3B8017-D096-41D8-AD6D-85BA6845EE33}">
      <dsp:nvSpPr>
        <dsp:cNvPr id="0" name=""/>
        <dsp:cNvSpPr/>
      </dsp:nvSpPr>
      <dsp:spPr>
        <a:xfrm>
          <a:off x="179680" y="776010"/>
          <a:ext cx="2406159" cy="6813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Zuboff: 'Surveillance Capitalism'—commodifying users.</a:t>
          </a:r>
        </a:p>
      </dsp:txBody>
      <dsp:txXfrm>
        <a:off x="199637" y="795967"/>
        <a:ext cx="1743670" cy="641461"/>
      </dsp:txXfrm>
    </dsp:sp>
    <dsp:sp modelId="{9EF073C3-068F-45EB-B482-17BC7E6A6AD3}">
      <dsp:nvSpPr>
        <dsp:cNvPr id="0" name=""/>
        <dsp:cNvSpPr/>
      </dsp:nvSpPr>
      <dsp:spPr>
        <a:xfrm>
          <a:off x="359361" y="1552021"/>
          <a:ext cx="2406159" cy="6813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Loss of autonomy and manipulation through targeted ads.</a:t>
          </a:r>
        </a:p>
      </dsp:txBody>
      <dsp:txXfrm>
        <a:off x="379318" y="1571978"/>
        <a:ext cx="1743670" cy="641461"/>
      </dsp:txXfrm>
    </dsp:sp>
    <dsp:sp modelId="{DCD65089-39E9-43D3-BC09-E9D5D3B05169}">
      <dsp:nvSpPr>
        <dsp:cNvPr id="0" name=""/>
        <dsp:cNvSpPr/>
      </dsp:nvSpPr>
      <dsp:spPr>
        <a:xfrm>
          <a:off x="539042" y="2328032"/>
          <a:ext cx="2406159" cy="6813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Demand for user rights, transparency, opt-out controls.</a:t>
          </a:r>
        </a:p>
      </dsp:txBody>
      <dsp:txXfrm>
        <a:off x="558999" y="2347989"/>
        <a:ext cx="1743670" cy="641461"/>
      </dsp:txXfrm>
    </dsp:sp>
    <dsp:sp modelId="{CFF9C3E0-71E5-41E1-9D64-FA20576D11A7}">
      <dsp:nvSpPr>
        <dsp:cNvPr id="0" name=""/>
        <dsp:cNvSpPr/>
      </dsp:nvSpPr>
      <dsp:spPr>
        <a:xfrm>
          <a:off x="718722" y="3104043"/>
          <a:ext cx="2406159" cy="68137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(Diagram credit: Zuboff, 2020)</a:t>
          </a:r>
          <a:endParaRPr lang="en-US" sz="1100" kern="1200" dirty="0"/>
        </a:p>
      </dsp:txBody>
      <dsp:txXfrm>
        <a:off x="738679" y="3124000"/>
        <a:ext cx="1743670" cy="641461"/>
      </dsp:txXfrm>
    </dsp:sp>
    <dsp:sp modelId="{7E516C85-29D0-407B-B57B-FDCDDF08F479}">
      <dsp:nvSpPr>
        <dsp:cNvPr id="0" name=""/>
        <dsp:cNvSpPr/>
      </dsp:nvSpPr>
      <dsp:spPr>
        <a:xfrm>
          <a:off x="1963265" y="497782"/>
          <a:ext cx="442894" cy="44289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062916" y="497782"/>
        <a:ext cx="243592" cy="333278"/>
      </dsp:txXfrm>
    </dsp:sp>
    <dsp:sp modelId="{2133AC58-BEC7-4309-8A4A-519E8E79727F}">
      <dsp:nvSpPr>
        <dsp:cNvPr id="0" name=""/>
        <dsp:cNvSpPr/>
      </dsp:nvSpPr>
      <dsp:spPr>
        <a:xfrm>
          <a:off x="2142945" y="1273793"/>
          <a:ext cx="442894" cy="44289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242596" y="1273793"/>
        <a:ext cx="243592" cy="333278"/>
      </dsp:txXfrm>
    </dsp:sp>
    <dsp:sp modelId="{46C50DEB-686C-41E3-BB4E-07B014C19A8F}">
      <dsp:nvSpPr>
        <dsp:cNvPr id="0" name=""/>
        <dsp:cNvSpPr/>
      </dsp:nvSpPr>
      <dsp:spPr>
        <a:xfrm>
          <a:off x="2322626" y="2038448"/>
          <a:ext cx="442894" cy="44289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422277" y="2038448"/>
        <a:ext cx="243592" cy="333278"/>
      </dsp:txXfrm>
    </dsp:sp>
    <dsp:sp modelId="{AFDC4232-0208-4DA5-83EA-AC710204C7ED}">
      <dsp:nvSpPr>
        <dsp:cNvPr id="0" name=""/>
        <dsp:cNvSpPr/>
      </dsp:nvSpPr>
      <dsp:spPr>
        <a:xfrm>
          <a:off x="2502307" y="2822029"/>
          <a:ext cx="442894" cy="442894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601958" y="2822029"/>
        <a:ext cx="243592" cy="333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4114E-40D9-4AEF-A58B-8B6127B5371B}">
      <dsp:nvSpPr>
        <dsp:cNvPr id="0" name=""/>
        <dsp:cNvSpPr/>
      </dsp:nvSpPr>
      <dsp:spPr>
        <a:xfrm>
          <a:off x="487" y="552582"/>
          <a:ext cx="1040320" cy="624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Deepfakes erode trust in digital media evidence.</a:t>
          </a:r>
        </a:p>
      </dsp:txBody>
      <dsp:txXfrm>
        <a:off x="18769" y="570864"/>
        <a:ext cx="1003756" cy="587628"/>
      </dsp:txXfrm>
    </dsp:sp>
    <dsp:sp modelId="{2C0BC2BB-4D8D-4C68-86D1-1E5C7E81C98F}">
      <dsp:nvSpPr>
        <dsp:cNvPr id="0" name=""/>
        <dsp:cNvSpPr/>
      </dsp:nvSpPr>
      <dsp:spPr>
        <a:xfrm>
          <a:off x="1132357" y="735678"/>
          <a:ext cx="220548" cy="257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>
        <a:off x="1132357" y="787278"/>
        <a:ext cx="154384" cy="154799"/>
      </dsp:txXfrm>
    </dsp:sp>
    <dsp:sp modelId="{B3481D63-49BB-418A-8F1F-C3ED1701F1B1}">
      <dsp:nvSpPr>
        <dsp:cNvPr id="0" name=""/>
        <dsp:cNvSpPr/>
      </dsp:nvSpPr>
      <dsp:spPr>
        <a:xfrm>
          <a:off x="1456937" y="552582"/>
          <a:ext cx="1040320" cy="624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Rini (2020): 'Epistemic backstop'—core to knowledge validation.</a:t>
          </a:r>
        </a:p>
      </dsp:txBody>
      <dsp:txXfrm>
        <a:off x="1475219" y="570864"/>
        <a:ext cx="1003756" cy="587628"/>
      </dsp:txXfrm>
    </dsp:sp>
    <dsp:sp modelId="{58644BB8-01B7-4346-A778-0D9EAA5274F6}">
      <dsp:nvSpPr>
        <dsp:cNvPr id="0" name=""/>
        <dsp:cNvSpPr/>
      </dsp:nvSpPr>
      <dsp:spPr>
        <a:xfrm rot="5400000">
          <a:off x="1866823" y="1249597"/>
          <a:ext cx="220548" cy="257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1899698" y="1268322"/>
        <a:ext cx="154799" cy="154384"/>
      </dsp:txXfrm>
    </dsp:sp>
    <dsp:sp modelId="{A07A1532-C49A-4F0C-A2DD-AA9181CD36D0}">
      <dsp:nvSpPr>
        <dsp:cNvPr id="0" name=""/>
        <dsp:cNvSpPr/>
      </dsp:nvSpPr>
      <dsp:spPr>
        <a:xfrm>
          <a:off x="1456937" y="1592903"/>
          <a:ext cx="1040320" cy="624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Impact: Journalism, courts, democratic discourse.</a:t>
          </a:r>
        </a:p>
      </dsp:txBody>
      <dsp:txXfrm>
        <a:off x="1475219" y="1611185"/>
        <a:ext cx="1003756" cy="587628"/>
      </dsp:txXfrm>
    </dsp:sp>
    <dsp:sp modelId="{EFAE6D9A-8542-4B78-A88E-48381198E81B}">
      <dsp:nvSpPr>
        <dsp:cNvPr id="0" name=""/>
        <dsp:cNvSpPr/>
      </dsp:nvSpPr>
      <dsp:spPr>
        <a:xfrm rot="10800000">
          <a:off x="1144840" y="1775999"/>
          <a:ext cx="220548" cy="257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10800000">
        <a:off x="1211004" y="1827599"/>
        <a:ext cx="154384" cy="154799"/>
      </dsp:txXfrm>
    </dsp:sp>
    <dsp:sp modelId="{130908F3-6A49-456C-8CF8-52AA70E4DC1D}">
      <dsp:nvSpPr>
        <dsp:cNvPr id="0" name=""/>
        <dsp:cNvSpPr/>
      </dsp:nvSpPr>
      <dsp:spPr>
        <a:xfrm>
          <a:off x="487" y="1592903"/>
          <a:ext cx="1040320" cy="624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Solution: Watermarking, provenance-tracking, and legislation.</a:t>
          </a:r>
        </a:p>
      </dsp:txBody>
      <dsp:txXfrm>
        <a:off x="18769" y="1611185"/>
        <a:ext cx="1003756" cy="587628"/>
      </dsp:txXfrm>
    </dsp:sp>
    <dsp:sp modelId="{F0B9777E-0F9E-4438-8B15-51A7A5635540}">
      <dsp:nvSpPr>
        <dsp:cNvPr id="0" name=""/>
        <dsp:cNvSpPr/>
      </dsp:nvSpPr>
      <dsp:spPr>
        <a:xfrm rot="5400000">
          <a:off x="410374" y="2289918"/>
          <a:ext cx="220548" cy="2579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</dsp:txBody>
      <dsp:txXfrm rot="-5400000">
        <a:off x="443249" y="2308643"/>
        <a:ext cx="154799" cy="154384"/>
      </dsp:txXfrm>
    </dsp:sp>
    <dsp:sp modelId="{C757E810-A8CA-4014-9744-5E1D8121E59C}">
      <dsp:nvSpPr>
        <dsp:cNvPr id="0" name=""/>
        <dsp:cNvSpPr/>
      </dsp:nvSpPr>
      <dsp:spPr>
        <a:xfrm>
          <a:off x="487" y="2633224"/>
          <a:ext cx="1040320" cy="6241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i="1" kern="1200" dirty="0"/>
            <a:t>(Diagram credit: Joshua Habgood-Coote1</a:t>
          </a:r>
          <a:endParaRPr lang="en-US" sz="700" kern="1200" dirty="0"/>
        </a:p>
      </dsp:txBody>
      <dsp:txXfrm>
        <a:off x="18769" y="2651506"/>
        <a:ext cx="1003756" cy="587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98119-3A25-47EA-A792-04C95506985C}">
      <dsp:nvSpPr>
        <dsp:cNvPr id="0" name=""/>
        <dsp:cNvSpPr/>
      </dsp:nvSpPr>
      <dsp:spPr>
        <a:xfrm>
          <a:off x="3198876" y="806224"/>
          <a:ext cx="621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310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3234" y="848684"/>
        <a:ext cx="32595" cy="6519"/>
      </dsp:txXfrm>
    </dsp:sp>
    <dsp:sp modelId="{CC5D81D9-7F2B-4386-AC10-CFF37DAE9DC3}">
      <dsp:nvSpPr>
        <dsp:cNvPr id="0" name=""/>
        <dsp:cNvSpPr/>
      </dsp:nvSpPr>
      <dsp:spPr>
        <a:xfrm>
          <a:off x="366284" y="1626"/>
          <a:ext cx="2834392" cy="17006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88" tIns="145787" rIns="138888" bIns="14578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Fairness vs. Optimization (bias mitigation tradeoffs).</a:t>
          </a:r>
        </a:p>
      </dsp:txBody>
      <dsp:txXfrm>
        <a:off x="366284" y="1626"/>
        <a:ext cx="2834392" cy="1700635"/>
      </dsp:txXfrm>
    </dsp:sp>
    <dsp:sp modelId="{A4403CAB-23A4-4CC3-8DC5-D5F4F09822AD}">
      <dsp:nvSpPr>
        <dsp:cNvPr id="0" name=""/>
        <dsp:cNvSpPr/>
      </dsp:nvSpPr>
      <dsp:spPr>
        <a:xfrm>
          <a:off x="1783480" y="1700461"/>
          <a:ext cx="3486303" cy="621310"/>
        </a:xfrm>
        <a:custGeom>
          <a:avLst/>
          <a:gdLst/>
          <a:ahLst/>
          <a:cxnLst/>
          <a:rect l="0" t="0" r="0" b="0"/>
          <a:pathLst>
            <a:path>
              <a:moveTo>
                <a:pt x="3486303" y="0"/>
              </a:moveTo>
              <a:lnTo>
                <a:pt x="3486303" y="327755"/>
              </a:lnTo>
              <a:lnTo>
                <a:pt x="0" y="327755"/>
              </a:lnTo>
              <a:lnTo>
                <a:pt x="0" y="621310"/>
              </a:lnTo>
            </a:path>
          </a:pathLst>
        </a:custGeom>
        <a:noFill/>
        <a:ln w="9525" cap="rnd" cmpd="sng" algn="ctr">
          <a:solidFill>
            <a:schemeClr val="accent5">
              <a:hueOff val="3655316"/>
              <a:satOff val="397"/>
              <a:lumOff val="-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37963" y="2007857"/>
        <a:ext cx="177336" cy="6519"/>
      </dsp:txXfrm>
    </dsp:sp>
    <dsp:sp modelId="{8E556DB1-565F-451A-9246-70FDEFF242C0}">
      <dsp:nvSpPr>
        <dsp:cNvPr id="0" name=""/>
        <dsp:cNvSpPr/>
      </dsp:nvSpPr>
      <dsp:spPr>
        <a:xfrm>
          <a:off x="3852587" y="1626"/>
          <a:ext cx="2834392" cy="1700635"/>
        </a:xfrm>
        <a:prstGeom prst="rect">
          <a:avLst/>
        </a:prstGeom>
        <a:solidFill>
          <a:schemeClr val="accent5">
            <a:hueOff val="2436877"/>
            <a:satOff val="26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88" tIns="145787" rIns="138888" bIns="14578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Autonomy vs. Convenience (data sharing for AI service).</a:t>
          </a:r>
        </a:p>
      </dsp:txBody>
      <dsp:txXfrm>
        <a:off x="3852587" y="1626"/>
        <a:ext cx="2834392" cy="1700635"/>
      </dsp:txXfrm>
    </dsp:sp>
    <dsp:sp modelId="{AF2E8661-F5E4-4EF6-AB19-6F921E9ACAE5}">
      <dsp:nvSpPr>
        <dsp:cNvPr id="0" name=""/>
        <dsp:cNvSpPr/>
      </dsp:nvSpPr>
      <dsp:spPr>
        <a:xfrm>
          <a:off x="3198876" y="3158769"/>
          <a:ext cx="621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310" y="45720"/>
              </a:lnTo>
            </a:path>
          </a:pathLst>
        </a:custGeom>
        <a:noFill/>
        <a:ln w="9525" cap="rnd" cmpd="sng" algn="ctr">
          <a:solidFill>
            <a:schemeClr val="accent5">
              <a:hueOff val="7310632"/>
              <a:satOff val="795"/>
              <a:lumOff val="-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3234" y="3201230"/>
        <a:ext cx="32595" cy="6519"/>
      </dsp:txXfrm>
    </dsp:sp>
    <dsp:sp modelId="{8311C052-AA2C-4B80-A815-7A7BCC5680EF}">
      <dsp:nvSpPr>
        <dsp:cNvPr id="0" name=""/>
        <dsp:cNvSpPr/>
      </dsp:nvSpPr>
      <dsp:spPr>
        <a:xfrm>
          <a:off x="366284" y="2354172"/>
          <a:ext cx="2834392" cy="1700635"/>
        </a:xfrm>
        <a:prstGeom prst="rect">
          <a:avLst/>
        </a:prstGeom>
        <a:solidFill>
          <a:schemeClr val="accent5">
            <a:hueOff val="4873755"/>
            <a:satOff val="530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88" tIns="145787" rIns="138888" bIns="14578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Truth vs. Freedom (deepfake controls vs. expression).</a:t>
          </a:r>
        </a:p>
      </dsp:txBody>
      <dsp:txXfrm>
        <a:off x="366284" y="2354172"/>
        <a:ext cx="2834392" cy="1700635"/>
      </dsp:txXfrm>
    </dsp:sp>
    <dsp:sp modelId="{3D514A84-17E5-4DFC-B833-966D52AD912A}">
      <dsp:nvSpPr>
        <dsp:cNvPr id="0" name=""/>
        <dsp:cNvSpPr/>
      </dsp:nvSpPr>
      <dsp:spPr>
        <a:xfrm>
          <a:off x="3852587" y="2354172"/>
          <a:ext cx="2834392" cy="1700635"/>
        </a:xfrm>
        <a:prstGeom prst="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88" tIns="145787" rIns="138888" bIns="14578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Governance must balance competing priorities.</a:t>
          </a:r>
        </a:p>
      </dsp:txBody>
      <dsp:txXfrm>
        <a:off x="3852587" y="2354172"/>
        <a:ext cx="2834392" cy="17006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793EB-26E1-437B-A82A-CE237568ACC3}">
      <dsp:nvSpPr>
        <dsp:cNvPr id="0" name=""/>
        <dsp:cNvSpPr/>
      </dsp:nvSpPr>
      <dsp:spPr>
        <a:xfrm>
          <a:off x="2394" y="372669"/>
          <a:ext cx="1899241" cy="26589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72" tIns="330200" rIns="14807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Company-level ethical codes (e.g., Google, Meta).</a:t>
          </a:r>
        </a:p>
      </dsp:txBody>
      <dsp:txXfrm>
        <a:off x="2394" y="1383065"/>
        <a:ext cx="1899241" cy="1595363"/>
      </dsp:txXfrm>
    </dsp:sp>
    <dsp:sp modelId="{48604229-D7DE-48AF-9DAF-F74728AC2996}">
      <dsp:nvSpPr>
        <dsp:cNvPr id="0" name=""/>
        <dsp:cNvSpPr/>
      </dsp:nvSpPr>
      <dsp:spPr>
        <a:xfrm>
          <a:off x="553174" y="638563"/>
          <a:ext cx="797681" cy="7976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90" tIns="12700" rIns="6219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</a:t>
          </a:r>
        </a:p>
      </dsp:txBody>
      <dsp:txXfrm>
        <a:off x="669992" y="755381"/>
        <a:ext cx="564045" cy="564045"/>
      </dsp:txXfrm>
    </dsp:sp>
    <dsp:sp modelId="{4457E8E6-CADA-4460-8F6D-A3A797BF0FD5}">
      <dsp:nvSpPr>
        <dsp:cNvPr id="0" name=""/>
        <dsp:cNvSpPr/>
      </dsp:nvSpPr>
      <dsp:spPr>
        <a:xfrm>
          <a:off x="2394" y="3031535"/>
          <a:ext cx="189924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7D354-AC8E-48D0-A135-D4A24963548F}">
      <dsp:nvSpPr>
        <dsp:cNvPr id="0" name=""/>
        <dsp:cNvSpPr/>
      </dsp:nvSpPr>
      <dsp:spPr>
        <a:xfrm>
          <a:off x="2091560" y="372669"/>
          <a:ext cx="1899241" cy="26589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72" tIns="330200" rIns="14807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Voluntary NGO and multilateral guidelines (OECD, IEEE).</a:t>
          </a:r>
        </a:p>
      </dsp:txBody>
      <dsp:txXfrm>
        <a:off x="2091560" y="1383065"/>
        <a:ext cx="1899241" cy="1595363"/>
      </dsp:txXfrm>
    </dsp:sp>
    <dsp:sp modelId="{C939DC62-70A7-4515-8A70-7CC03AA061E8}">
      <dsp:nvSpPr>
        <dsp:cNvPr id="0" name=""/>
        <dsp:cNvSpPr/>
      </dsp:nvSpPr>
      <dsp:spPr>
        <a:xfrm>
          <a:off x="2642340" y="638563"/>
          <a:ext cx="797681" cy="7976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90" tIns="12700" rIns="6219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</a:t>
          </a:r>
        </a:p>
      </dsp:txBody>
      <dsp:txXfrm>
        <a:off x="2759158" y="755381"/>
        <a:ext cx="564045" cy="564045"/>
      </dsp:txXfrm>
    </dsp:sp>
    <dsp:sp modelId="{EF755D83-03CE-4CA1-970C-C3BB8BD060F1}">
      <dsp:nvSpPr>
        <dsp:cNvPr id="0" name=""/>
        <dsp:cNvSpPr/>
      </dsp:nvSpPr>
      <dsp:spPr>
        <a:xfrm>
          <a:off x="2091560" y="3031535"/>
          <a:ext cx="1899241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A622E-A122-4457-86DB-806DA7FE3F64}">
      <dsp:nvSpPr>
        <dsp:cNvPr id="0" name=""/>
        <dsp:cNvSpPr/>
      </dsp:nvSpPr>
      <dsp:spPr>
        <a:xfrm>
          <a:off x="4180726" y="372669"/>
          <a:ext cx="1899241" cy="26589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72" tIns="330200" rIns="14807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Public regulations: EU AI Act, U.S. AI Bill of Rights.</a:t>
          </a:r>
        </a:p>
      </dsp:txBody>
      <dsp:txXfrm>
        <a:off x="4180726" y="1383065"/>
        <a:ext cx="1899241" cy="1595363"/>
      </dsp:txXfrm>
    </dsp:sp>
    <dsp:sp modelId="{E37CC5B7-7024-4441-8969-445F871C1B13}">
      <dsp:nvSpPr>
        <dsp:cNvPr id="0" name=""/>
        <dsp:cNvSpPr/>
      </dsp:nvSpPr>
      <dsp:spPr>
        <a:xfrm>
          <a:off x="4731506" y="638563"/>
          <a:ext cx="797681" cy="79768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90" tIns="12700" rIns="6219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</a:t>
          </a:r>
        </a:p>
      </dsp:txBody>
      <dsp:txXfrm>
        <a:off x="4848324" y="755381"/>
        <a:ext cx="564045" cy="564045"/>
      </dsp:txXfrm>
    </dsp:sp>
    <dsp:sp modelId="{95C17644-C3D9-4113-9E51-F8061E28DCFE}">
      <dsp:nvSpPr>
        <dsp:cNvPr id="0" name=""/>
        <dsp:cNvSpPr/>
      </dsp:nvSpPr>
      <dsp:spPr>
        <a:xfrm>
          <a:off x="4180726" y="3031535"/>
          <a:ext cx="1899241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5EE21-9CBC-4A1E-B7FF-D6F98C39D2BD}">
      <dsp:nvSpPr>
        <dsp:cNvPr id="0" name=""/>
        <dsp:cNvSpPr/>
      </dsp:nvSpPr>
      <dsp:spPr>
        <a:xfrm>
          <a:off x="6269892" y="372669"/>
          <a:ext cx="1899241" cy="265893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072" tIns="330200" rIns="14807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Ethical design protocols (e.g., fairness documentation).</a:t>
          </a:r>
        </a:p>
      </dsp:txBody>
      <dsp:txXfrm>
        <a:off x="6269892" y="1383065"/>
        <a:ext cx="1899241" cy="1595363"/>
      </dsp:txXfrm>
    </dsp:sp>
    <dsp:sp modelId="{20B79951-D14B-44CE-85CD-692C5CD979BE}">
      <dsp:nvSpPr>
        <dsp:cNvPr id="0" name=""/>
        <dsp:cNvSpPr/>
      </dsp:nvSpPr>
      <dsp:spPr>
        <a:xfrm>
          <a:off x="6820672" y="638563"/>
          <a:ext cx="797681" cy="79768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190" tIns="12700" rIns="6219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</a:t>
          </a:r>
        </a:p>
      </dsp:txBody>
      <dsp:txXfrm>
        <a:off x="6937490" y="755381"/>
        <a:ext cx="564045" cy="564045"/>
      </dsp:txXfrm>
    </dsp:sp>
    <dsp:sp modelId="{23F8D174-AF2C-47AB-BD69-982A2A1E3D2C}">
      <dsp:nvSpPr>
        <dsp:cNvPr id="0" name=""/>
        <dsp:cNvSpPr/>
      </dsp:nvSpPr>
      <dsp:spPr>
        <a:xfrm>
          <a:off x="6269892" y="3031535"/>
          <a:ext cx="1899241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7BF02-B6FC-488B-8F2A-598130EF85BA}">
      <dsp:nvSpPr>
        <dsp:cNvPr id="0" name=""/>
        <dsp:cNvSpPr/>
      </dsp:nvSpPr>
      <dsp:spPr>
        <a:xfrm>
          <a:off x="13604" y="334567"/>
          <a:ext cx="1078207" cy="10782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D1945-30CB-4CC8-80ED-1D7F19B392EA}">
      <dsp:nvSpPr>
        <dsp:cNvPr id="0" name=""/>
        <dsp:cNvSpPr/>
      </dsp:nvSpPr>
      <dsp:spPr>
        <a:xfrm>
          <a:off x="240027" y="560990"/>
          <a:ext cx="625360" cy="625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269F0-AB96-498F-A98B-F1B7D631BE8D}">
      <dsp:nvSpPr>
        <dsp:cNvPr id="0" name=""/>
        <dsp:cNvSpPr/>
      </dsp:nvSpPr>
      <dsp:spPr>
        <a:xfrm>
          <a:off x="1322856" y="334567"/>
          <a:ext cx="2541489" cy="107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Bias audits, explainability requirements (AI cards).</a:t>
          </a:r>
          <a:endParaRPr lang="en-US" sz="1700" kern="1200" dirty="0"/>
        </a:p>
      </dsp:txBody>
      <dsp:txXfrm>
        <a:off x="1322856" y="334567"/>
        <a:ext cx="2541489" cy="1078207"/>
      </dsp:txXfrm>
    </dsp:sp>
    <dsp:sp modelId="{56C6F48B-C4E7-4E31-AE99-7A93C13BBCA7}">
      <dsp:nvSpPr>
        <dsp:cNvPr id="0" name=""/>
        <dsp:cNvSpPr/>
      </dsp:nvSpPr>
      <dsp:spPr>
        <a:xfrm>
          <a:off x="4307181" y="334567"/>
          <a:ext cx="1078207" cy="10782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A33D2-A84F-458F-A51A-A43DF25A9325}">
      <dsp:nvSpPr>
        <dsp:cNvPr id="0" name=""/>
        <dsp:cNvSpPr/>
      </dsp:nvSpPr>
      <dsp:spPr>
        <a:xfrm>
          <a:off x="4533605" y="560990"/>
          <a:ext cx="625360" cy="625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C9ECC-6C9F-44A3-B9A0-4C5A4A459F15}">
      <dsp:nvSpPr>
        <dsp:cNvPr id="0" name=""/>
        <dsp:cNvSpPr/>
      </dsp:nvSpPr>
      <dsp:spPr>
        <a:xfrm>
          <a:off x="5616434" y="334567"/>
          <a:ext cx="2541489" cy="107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protection: opt-in/opt-out clarity.</a:t>
          </a:r>
          <a:endParaRPr lang="en-US" sz="1700" kern="1200" dirty="0"/>
        </a:p>
      </dsp:txBody>
      <dsp:txXfrm>
        <a:off x="5616434" y="334567"/>
        <a:ext cx="2541489" cy="1078207"/>
      </dsp:txXfrm>
    </dsp:sp>
    <dsp:sp modelId="{3286E582-F8C5-4618-8DBA-E7082D192255}">
      <dsp:nvSpPr>
        <dsp:cNvPr id="0" name=""/>
        <dsp:cNvSpPr/>
      </dsp:nvSpPr>
      <dsp:spPr>
        <a:xfrm>
          <a:off x="13604" y="1991502"/>
          <a:ext cx="1078207" cy="10782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E8318-7236-4097-9A64-7D05C04BE191}">
      <dsp:nvSpPr>
        <dsp:cNvPr id="0" name=""/>
        <dsp:cNvSpPr/>
      </dsp:nvSpPr>
      <dsp:spPr>
        <a:xfrm>
          <a:off x="240027" y="2217925"/>
          <a:ext cx="625360" cy="625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83C82-862A-4CB1-B0F5-6CACEA01000E}">
      <dsp:nvSpPr>
        <dsp:cNvPr id="0" name=""/>
        <dsp:cNvSpPr/>
      </dsp:nvSpPr>
      <dsp:spPr>
        <a:xfrm>
          <a:off x="1322856" y="1991502"/>
          <a:ext cx="2541489" cy="107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Mandatory watermarking for AI-generated media.</a:t>
          </a:r>
          <a:endParaRPr lang="en-US" sz="1700" kern="1200" dirty="0"/>
        </a:p>
      </dsp:txBody>
      <dsp:txXfrm>
        <a:off x="1322856" y="1991502"/>
        <a:ext cx="2541489" cy="1078207"/>
      </dsp:txXfrm>
    </dsp:sp>
    <dsp:sp modelId="{B422CD2D-A11D-45F3-A36B-93153EFE2C1D}">
      <dsp:nvSpPr>
        <dsp:cNvPr id="0" name=""/>
        <dsp:cNvSpPr/>
      </dsp:nvSpPr>
      <dsp:spPr>
        <a:xfrm>
          <a:off x="4307181" y="1991502"/>
          <a:ext cx="1078207" cy="10782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F66E2-889B-41E9-93C3-AB1B25ED7026}">
      <dsp:nvSpPr>
        <dsp:cNvPr id="0" name=""/>
        <dsp:cNvSpPr/>
      </dsp:nvSpPr>
      <dsp:spPr>
        <a:xfrm>
          <a:off x="4533605" y="2217925"/>
          <a:ext cx="625360" cy="625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061B0-DE44-42D2-B9A0-4B3710CC37CE}">
      <dsp:nvSpPr>
        <dsp:cNvPr id="0" name=""/>
        <dsp:cNvSpPr/>
      </dsp:nvSpPr>
      <dsp:spPr>
        <a:xfrm>
          <a:off x="5616434" y="1991502"/>
          <a:ext cx="2541489" cy="107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Ethics education and AI literacy campaigns.</a:t>
          </a:r>
          <a:endParaRPr lang="en-US" sz="1700" kern="1200" dirty="0"/>
        </a:p>
      </dsp:txBody>
      <dsp:txXfrm>
        <a:off x="5616434" y="1991502"/>
        <a:ext cx="2541489" cy="10782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0EC67-EFBA-4D44-BB62-E52256991FBF}">
      <dsp:nvSpPr>
        <dsp:cNvPr id="0" name=""/>
        <dsp:cNvSpPr/>
      </dsp:nvSpPr>
      <dsp:spPr>
        <a:xfrm>
          <a:off x="50826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D4607-DA30-4CEF-8FF9-6EEC016FA66E}">
      <dsp:nvSpPr>
        <dsp:cNvPr id="0" name=""/>
        <dsp:cNvSpPr/>
      </dsp:nvSpPr>
      <dsp:spPr>
        <a:xfrm>
          <a:off x="1326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Fazelpour: Combat epistemic injustice (bias).</a:t>
          </a:r>
        </a:p>
      </dsp:txBody>
      <dsp:txXfrm>
        <a:off x="13264" y="1882179"/>
        <a:ext cx="1800000" cy="720000"/>
      </dsp:txXfrm>
    </dsp:sp>
    <dsp:sp modelId="{BC3FC0FF-DE3A-4AF8-946F-B5C6FB38A3D3}">
      <dsp:nvSpPr>
        <dsp:cNvPr id="0" name=""/>
        <dsp:cNvSpPr/>
      </dsp:nvSpPr>
      <dsp:spPr>
        <a:xfrm>
          <a:off x="262326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E90AE-2A78-4C40-9913-C31C51A8D64F}">
      <dsp:nvSpPr>
        <dsp:cNvPr id="0" name=""/>
        <dsp:cNvSpPr/>
      </dsp:nvSpPr>
      <dsp:spPr>
        <a:xfrm>
          <a:off x="212826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Zuboff: Resist commodified autonomy (privacy).</a:t>
          </a:r>
        </a:p>
      </dsp:txBody>
      <dsp:txXfrm>
        <a:off x="2128264" y="1882179"/>
        <a:ext cx="1800000" cy="720000"/>
      </dsp:txXfrm>
    </dsp:sp>
    <dsp:sp modelId="{555E5E2A-AE32-43CD-A776-9C868B3A8861}">
      <dsp:nvSpPr>
        <dsp:cNvPr id="0" name=""/>
        <dsp:cNvSpPr/>
      </dsp:nvSpPr>
      <dsp:spPr>
        <a:xfrm>
          <a:off x="473826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5BC9E-B11C-4FB2-A881-BE5AA59EB6E8}">
      <dsp:nvSpPr>
        <dsp:cNvPr id="0" name=""/>
        <dsp:cNvSpPr/>
      </dsp:nvSpPr>
      <dsp:spPr>
        <a:xfrm>
          <a:off x="424326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Rini: Restore epistemic trust (deepfakes).</a:t>
          </a:r>
        </a:p>
      </dsp:txBody>
      <dsp:txXfrm>
        <a:off x="4243264" y="1882179"/>
        <a:ext cx="1800000" cy="720000"/>
      </dsp:txXfrm>
    </dsp:sp>
    <dsp:sp modelId="{25C3F9F1-FAE8-47BB-9EBE-910379FC3FBC}">
      <dsp:nvSpPr>
        <dsp:cNvPr id="0" name=""/>
        <dsp:cNvSpPr/>
      </dsp:nvSpPr>
      <dsp:spPr>
        <a:xfrm>
          <a:off x="685326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C8A78-6D15-4A33-97DD-CC99FDB5D124}">
      <dsp:nvSpPr>
        <dsp:cNvPr id="0" name=""/>
        <dsp:cNvSpPr/>
      </dsp:nvSpPr>
      <dsp:spPr>
        <a:xfrm>
          <a:off x="635826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Framework respects fairness, autonomy, and truth.</a:t>
          </a:r>
        </a:p>
      </dsp:txBody>
      <dsp:txXfrm>
        <a:off x="6358264" y="1882179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94A1B-CA7E-436C-A6A3-2CBDE5BDF6FC}">
      <dsp:nvSpPr>
        <dsp:cNvPr id="0" name=""/>
        <dsp:cNvSpPr/>
      </dsp:nvSpPr>
      <dsp:spPr>
        <a:xfrm>
          <a:off x="0" y="740"/>
          <a:ext cx="6711654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Ethical governance isn’t optional—it’s essential.</a:t>
          </a:r>
        </a:p>
      </dsp:txBody>
      <dsp:txXfrm>
        <a:off x="48547" y="49287"/>
        <a:ext cx="6614560" cy="897406"/>
      </dsp:txXfrm>
    </dsp:sp>
    <dsp:sp modelId="{C4DF1AAF-7D8D-4FBE-83E5-5D8AF2E035AE}">
      <dsp:nvSpPr>
        <dsp:cNvPr id="0" name=""/>
        <dsp:cNvSpPr/>
      </dsp:nvSpPr>
      <dsp:spPr>
        <a:xfrm>
          <a:off x="0" y="1067240"/>
          <a:ext cx="6711654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framework confronts real risks: bias, privacy, trust.</a:t>
          </a:r>
        </a:p>
      </dsp:txBody>
      <dsp:txXfrm>
        <a:off x="48547" y="1115787"/>
        <a:ext cx="6614560" cy="897406"/>
      </dsp:txXfrm>
    </dsp:sp>
    <dsp:sp modelId="{67EE143A-214F-466C-ACA6-60248C21DEE2}">
      <dsp:nvSpPr>
        <dsp:cNvPr id="0" name=""/>
        <dsp:cNvSpPr/>
      </dsp:nvSpPr>
      <dsp:spPr>
        <a:xfrm>
          <a:off x="0" y="2133740"/>
          <a:ext cx="6711654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With careful design, AI can remain human-centered.</a:t>
          </a:r>
        </a:p>
      </dsp:txBody>
      <dsp:txXfrm>
        <a:off x="48547" y="2182287"/>
        <a:ext cx="6614560" cy="897406"/>
      </dsp:txXfrm>
    </dsp:sp>
    <dsp:sp modelId="{16D2A4BE-7D32-45A8-9DA2-15EACE048A01}">
      <dsp:nvSpPr>
        <dsp:cNvPr id="0" name=""/>
        <dsp:cNvSpPr/>
      </dsp:nvSpPr>
      <dsp:spPr>
        <a:xfrm>
          <a:off x="0" y="3200240"/>
          <a:ext cx="6711654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Thank you!</a:t>
          </a:r>
        </a:p>
      </dsp:txBody>
      <dsp:txXfrm>
        <a:off x="48547" y="3248787"/>
        <a:ext cx="6614560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9522-9D3B-49C0-9569-0ADAE1DBF88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806DC-61D7-42A4-8536-A00368952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8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806DC-61D7-42A4-8536-A00368952B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9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806DC-61D7-42A4-8536-A00368952B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806DC-61D7-42A4-8536-A00368952B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22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806DC-61D7-42A4-8536-A00368952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806DC-61D7-42A4-8536-A00368952B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9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806DC-61D7-42A4-8536-A00368952B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9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806DC-61D7-42A4-8536-A00368952B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806DC-61D7-42A4-8536-A00368952B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806DC-61D7-42A4-8536-A00368952B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54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806DC-61D7-42A4-8536-A00368952B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0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6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652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11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27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6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54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1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2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5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5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9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3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0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38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99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8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AI Ethics and Governance Final Report</a:t>
            </a:r>
          </a:p>
        </p:txBody>
      </p:sp>
      <p:sp>
        <p:nvSpPr>
          <p:cNvPr id="4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E61CD7-55A9-8178-6206-17CC865DD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066545"/>
              </p:ext>
            </p:extLst>
          </p:nvPr>
        </p:nvGraphicFramePr>
        <p:xfrm>
          <a:off x="486697" y="2438400"/>
          <a:ext cx="4641142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F88F16-5F09-DADB-EF9E-C8BAC92D12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700" y="2052925"/>
          <a:ext cx="6711654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  <a:defRPr sz="3200" b="1"/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Ethical Challenge 1: Algorithmic Bias (Fazelpour’s Perspective)</a:t>
            </a: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6698" y="2548281"/>
            <a:ext cx="3841954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>
                <a:solidFill>
                  <a:srgbClr val="000000"/>
                </a:solidFill>
              </a:defRPr>
            </a:pPr>
            <a:r>
              <a:rPr lang="en-US" sz="1700" dirty="0">
                <a:latin typeface="+mj-lt"/>
                <a:ea typeface="+mj-ea"/>
                <a:cs typeface="+mj-cs"/>
              </a:rPr>
              <a:t>AI systems risk amplifying structural inequalities.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>
                <a:solidFill>
                  <a:srgbClr val="000000"/>
                </a:solidFill>
              </a:defRPr>
            </a:pPr>
            <a:r>
              <a:rPr lang="en-US" sz="1700" dirty="0">
                <a:latin typeface="+mj-lt"/>
                <a:ea typeface="+mj-ea"/>
                <a:cs typeface="+mj-cs"/>
              </a:rPr>
              <a:t>Case: COMPAS algorithm in U.S. criminal justice system.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>
                <a:solidFill>
                  <a:srgbClr val="000000"/>
                </a:solidFill>
              </a:defRPr>
            </a:pPr>
            <a:r>
              <a:rPr lang="en-US" sz="1700" dirty="0">
                <a:latin typeface="+mj-lt"/>
                <a:ea typeface="+mj-ea"/>
                <a:cs typeface="+mj-cs"/>
              </a:rPr>
              <a:t>Fazelpour &amp; Lipton (2020): Algorithmic fairness requires contextual sensitivity to group disparities.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>
                <a:solidFill>
                  <a:srgbClr val="000000"/>
                </a:solidFill>
              </a:defRPr>
            </a:pPr>
            <a:r>
              <a:rPr lang="en-US" sz="1700" dirty="0">
                <a:latin typeface="+mj-lt"/>
                <a:ea typeface="+mj-ea"/>
                <a:cs typeface="+mj-cs"/>
              </a:rPr>
              <a:t>Advocate for inclusive data practices and fairness-aware learning models.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>
                <a:solidFill>
                  <a:srgbClr val="000000"/>
                </a:solidFill>
              </a:defRPr>
            </a:pPr>
            <a:r>
              <a:rPr lang="en-US" sz="1700" dirty="0">
                <a:latin typeface="+mj-lt"/>
                <a:ea typeface="+mj-ea"/>
                <a:cs typeface="+mj-cs"/>
              </a:rPr>
              <a:t>(Diagram credit: Adapted from Fazelpour &amp; Lipton, 2020)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0C1AC-8380-6C5E-B50F-943C6A041F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937" y="3178229"/>
            <a:ext cx="4088720" cy="2402122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629266"/>
            <a:ext cx="3124882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EBEBEB"/>
                </a:solidFill>
              </a:rPr>
              <a:t>Ethical Challenge 2: Data Privacy &amp; Commodification</a:t>
            </a: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4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88104-FB1E-A013-AF60-6C2F403A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94" y="1610099"/>
            <a:ext cx="4087416" cy="3637799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BABB50-F14A-BD28-52AD-965842B97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802683"/>
              </p:ext>
            </p:extLst>
          </p:nvPr>
        </p:nvGraphicFramePr>
        <p:xfrm>
          <a:off x="486698" y="2438400"/>
          <a:ext cx="3124882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001" y="629266"/>
            <a:ext cx="2497746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Ethical Challenge 3: Deepfakes &amp; Epistemic Trust</a:t>
            </a:r>
          </a:p>
        </p:txBody>
      </p:sp>
      <p:pic>
        <p:nvPicPr>
          <p:cNvPr id="9" name="Picture 8" descr="A group of people in a park&#10;&#10;AI-generated content may be incorrect.">
            <a:extLst>
              <a:ext uri="{FF2B5EF4-FFF2-40B4-BE49-F238E27FC236}">
                <a16:creationId xmlns:a16="http://schemas.microsoft.com/office/drawing/2014/main" id="{C1789E16-3995-FB6B-A244-7CD36EFED0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982" r="20573"/>
          <a:stretch>
            <a:fillRect/>
          </a:stretch>
        </p:blipFill>
        <p:spPr>
          <a:xfrm>
            <a:off x="3476010" y="10"/>
            <a:ext cx="5670097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C4FA998-54D7-D863-BD20-5661E6D37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487303"/>
              </p:ext>
            </p:extLst>
          </p:nvPr>
        </p:nvGraphicFramePr>
        <p:xfrm>
          <a:off x="488001" y="2438400"/>
          <a:ext cx="2497746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US"/>
              <a:t>Competing Ethical Values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5AD5B8-BAA0-65E2-71F4-0C92087C5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042657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Governance Mechanisms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F90E3F1-8605-C374-A8EA-22CB455CF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773715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948" y="452718"/>
            <a:ext cx="3479177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Policy Options: Pros and Cons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71281" y="-1573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Person holding a puzzle piece">
            <a:extLst>
              <a:ext uri="{FF2B5EF4-FFF2-40B4-BE49-F238E27FC236}">
                <a16:creationId xmlns:a16="http://schemas.microsoft.com/office/drawing/2014/main" id="{84793DE6-DD9E-512C-59F8-A7F485489B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739" r="31414" b="-1"/>
          <a:stretch>
            <a:fillRect/>
          </a:stretch>
        </p:blipFill>
        <p:spPr>
          <a:xfrm>
            <a:off x="2" y="10"/>
            <a:ext cx="3729824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12" y="2052918"/>
            <a:ext cx="3479177" cy="4195481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Strict regulation: ↑ public accountability, ↓ innovation flexibility.</a:t>
            </a:r>
          </a:p>
          <a:p>
            <a:pPr>
              <a:defRPr sz="1800"/>
            </a:pPr>
            <a:r>
              <a:rPr dirty="0"/>
              <a:t>Self-regulation: ↑ adaptability, ↓ enforcement integrity.</a:t>
            </a:r>
          </a:p>
          <a:p>
            <a:pPr>
              <a:defRPr sz="1800"/>
            </a:pPr>
            <a:r>
              <a:rPr dirty="0"/>
              <a:t>Hybrid: Balance of government and institutional efforts.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Proposed Framework: Hybrid Governance</a:t>
            </a:r>
            <a:endParaRPr lang="en-US" sz="3300" dirty="0">
              <a:solidFill>
                <a:srgbClr val="EBEBEB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EACDAD-F20D-10AD-2494-1053B2437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294772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Philosophical Grounding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29D5C62-7FE6-BFF5-E90B-5CCA0DD2B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006037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10322</TotalTime>
  <Words>435</Words>
  <Application>Microsoft Office PowerPoint</Application>
  <PresentationFormat>On-screen Show (4:3)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Century Gothic</vt:lpstr>
      <vt:lpstr>Wingdings 3</vt:lpstr>
      <vt:lpstr>Ion</vt:lpstr>
      <vt:lpstr>AI Ethics and Governance Final Report</vt:lpstr>
      <vt:lpstr>Ethical Challenge 1: Algorithmic Bias (Fazelpour’s Perspective)</vt:lpstr>
      <vt:lpstr>Ethical Challenge 2: Data Privacy &amp; Commodification</vt:lpstr>
      <vt:lpstr>Ethical Challenge 3: Deepfakes &amp; Epistemic Trust</vt:lpstr>
      <vt:lpstr>Competing Ethical Values</vt:lpstr>
      <vt:lpstr>Governance Mechanisms</vt:lpstr>
      <vt:lpstr>Policy Options: Pros and Cons</vt:lpstr>
      <vt:lpstr>Proposed Framework: Hybrid Governance</vt:lpstr>
      <vt:lpstr>Philosophical Grounding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Debalina Mukhopadhyay</dc:creator>
  <cp:keywords/>
  <dc:description>generated using python-pptx</dc:description>
  <cp:lastModifiedBy>Mukhopadhyay, Debalina</cp:lastModifiedBy>
  <cp:revision>19</cp:revision>
  <dcterms:created xsi:type="dcterms:W3CDTF">2013-01-27T09:14:16Z</dcterms:created>
  <dcterms:modified xsi:type="dcterms:W3CDTF">2025-08-29T00:09:56Z</dcterms:modified>
  <cp:category/>
</cp:coreProperties>
</file>