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91A2-85CC-2EE3-28E5-0126A76EC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1A342-A774-4D3E-AD62-CBEEF465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3C62-3B0D-B2BB-8412-DA15F410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AD0D-45C6-C105-C714-4761A952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BE04-4106-7C13-194A-90EF4A7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A8B1-1C67-038B-258F-31E0B54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1B565-00BD-0556-840E-2C62729C2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A742-16C4-0C39-48AC-B3E17E2C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1006-B244-7572-B3E4-9AC6166F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8E01-C4A3-4802-A46D-95FC101D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1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02CF-EAF2-8FC4-8051-BC032BA2D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4D15-3B4D-E4E5-213C-3F262BC85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C188-30C1-1C03-89D6-BAAA179B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3F50-614A-5B37-6515-16A9884B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DBFF-CFD7-C617-FA7D-C7510804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1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ECDB-BDB5-1EFD-95AC-E9C3AAC0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4553-0086-A515-7A88-570530B2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0B92-70D3-47F2-5E3B-0F4B0DF7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B5DB-6A29-8AB1-1F5D-FB82330E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282D-4A1A-446F-CCBF-3EEA7245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DAD1-36E7-328F-D421-06F157CA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D3E14-43EC-3B43-6876-0525378E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4A0B-9C30-242E-AD01-466E3CCC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65BC-0762-9735-F918-974CA52A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8527-13EA-B191-207F-C9B243E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3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2DD8-7729-BF27-088C-F20C4A81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7622-2034-7765-CF16-2500374D0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EB485-0E87-AC46-06E7-A7463D02F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74A6-F5BF-ED9B-8B16-496E6E44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22741-9A0D-5577-48DB-815A88C6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DEF2-5696-0591-FD83-25A3AC4C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663A-49F1-7DBA-4906-0247D4C7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874A-1C9B-AB62-3A7E-F6E69E61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9A0B1-03AD-9ABD-6FE3-C32F0F9A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EE879-99BD-0B40-FDB9-B62B927A3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469E8-88D1-B7F2-4C96-88E57424A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BE230-7CC8-4041-BC84-0740C88D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99CC2-0E34-8F38-A80F-607062CF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45312-F39B-BBD6-5AFA-762126C3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68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DB68-3284-C194-6C10-5D01CB29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764A2-F284-ABC0-46BA-2691396C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3EBA7-A2CD-0FD4-44AC-5AEC7FD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A49C9-CFCD-CB51-B0F3-F7BB9EAA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9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C9C1D-4570-5DA9-619F-490C6667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143EE-B29A-B82B-B403-B2508082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10B01-B79F-F5AD-9309-E56FECD2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5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3BA9-E070-F5AF-BFB6-A80337BB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F926-169F-4E52-D5E1-EF17596BC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850BB-0656-7AED-D4FF-98696BECF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DE72-91CF-470D-89B0-7C20B582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B1D7-D7AB-2E7F-5D77-093296B9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7C9F7-5033-F63C-B6E3-B590457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2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FFC3-40A0-9F27-C36B-1ECA3EA2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F270C-D025-81AA-7683-4E6453D6E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6E365-9F21-2D8A-D742-804AD9CD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BA47-BD16-5DA5-722C-D3B5E2B5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C0A3-23D7-B4D8-57A8-06675D39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207EF-7F24-246B-E0CF-67382540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BB099-CE5F-E92A-2E9C-62F82AD3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3D9F-3D35-C2A2-6ED8-496D1BECB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5CFB-E463-7026-8D77-3191F5E33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5CC57-3757-4B5D-AC6B-B0E47294EB2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BFD9-6E74-2DBD-8736-DFA4C7514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56CB-7648-F003-7FB1-C8416115A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0092C-D01F-474E-B282-FB568F821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2F641-AA12-ECEA-21CC-0FE81EBAF558}"/>
              </a:ext>
            </a:extLst>
          </p:cNvPr>
          <p:cNvSpPr/>
          <p:nvPr/>
        </p:nvSpPr>
        <p:spPr>
          <a:xfrm>
            <a:off x="1228725" y="1181100"/>
            <a:ext cx="1053002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Unadjusted Trial Balance File</a:t>
            </a:r>
            <a:endParaRPr lang="en-IN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BAD31-919C-0E0E-CFE6-8D37F5CF8C40}"/>
              </a:ext>
            </a:extLst>
          </p:cNvPr>
          <p:cNvSpPr/>
          <p:nvPr/>
        </p:nvSpPr>
        <p:spPr>
          <a:xfrm>
            <a:off x="1228725" y="1923160"/>
            <a:ext cx="1053002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Source Trial balance Adjustment File</a:t>
            </a:r>
            <a:endParaRPr lang="en-IN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5B99C-88B4-41F5-C286-71CA96FDAC90}"/>
              </a:ext>
            </a:extLst>
          </p:cNvPr>
          <p:cNvSpPr/>
          <p:nvPr/>
        </p:nvSpPr>
        <p:spPr>
          <a:xfrm>
            <a:off x="3112093" y="1712629"/>
            <a:ext cx="1400086" cy="833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Match  GL Code  from Unadjusted TB Source File with GL Code from the Adjustment Source File </a:t>
            </a:r>
            <a:endParaRPr lang="en-IN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3F6EC-BF95-362F-92D4-2391316F686F}"/>
              </a:ext>
            </a:extLst>
          </p:cNvPr>
          <p:cNvSpPr/>
          <p:nvPr/>
        </p:nvSpPr>
        <p:spPr>
          <a:xfrm>
            <a:off x="5118931" y="1704528"/>
            <a:ext cx="1400086" cy="833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Get Non-Zero Adjustment values from Adjustment source file for the matched GL Code  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FDDFD0-DAD0-7BD3-7DAF-FF16375239E8}"/>
              </a:ext>
            </a:extLst>
          </p:cNvPr>
          <p:cNvSpPr/>
          <p:nvPr/>
        </p:nvSpPr>
        <p:spPr>
          <a:xfrm>
            <a:off x="1245816" y="2665220"/>
            <a:ext cx="1053002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Type of Adjustment to be done</a:t>
            </a:r>
            <a:endParaRPr lang="en-IN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32D5C-D078-E799-F245-729637FE78E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81727" y="1402401"/>
            <a:ext cx="830366" cy="726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78A03-EBEA-C5DC-2F61-7C0DBFB2C6B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281727" y="2129148"/>
            <a:ext cx="830366" cy="15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1E6A1-6F16-050A-4553-E1C31A5E3872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2298818" y="2129148"/>
            <a:ext cx="813275" cy="75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A0A97C-6D87-4C03-C28C-82586C47D82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512179" y="2121047"/>
            <a:ext cx="606752" cy="8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20872D-A456-2602-EFDF-C064F9435C37}"/>
              </a:ext>
            </a:extLst>
          </p:cNvPr>
          <p:cNvSpPr/>
          <p:nvPr/>
        </p:nvSpPr>
        <p:spPr>
          <a:xfrm>
            <a:off x="6903578" y="1712629"/>
            <a:ext cx="1400086" cy="833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Apply Adjustment on the Unadjusted trial balance File and create a new excel file</a:t>
            </a:r>
            <a:endParaRPr lang="en-IN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F00D90-FFD8-DEBA-1A20-F778AB72D770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6519017" y="2121047"/>
            <a:ext cx="384561" cy="8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0CB67-D9F2-5A13-554E-4E45A743121F}"/>
              </a:ext>
            </a:extLst>
          </p:cNvPr>
          <p:cNvSpPr/>
          <p:nvPr/>
        </p:nvSpPr>
        <p:spPr>
          <a:xfrm>
            <a:off x="6409346" y="3064024"/>
            <a:ext cx="2401368" cy="2012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Generate: New Excel File should have following Columns In it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/>
              <a:t>“GL Code”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/>
              <a:t>“Name”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/>
              <a:t>Local Currency - Ringgit Malaysia – Balance-Before Adjustment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/>
              <a:t>“Column Name from Source with Adjustment Data”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/>
              <a:t>Adjusted Balance</a:t>
            </a:r>
            <a:endParaRPr lang="en-IN" sz="9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8EE900-0749-E9A6-BB36-117F81E27B4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7603621" y="2545667"/>
            <a:ext cx="6409" cy="518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0FCA73-04A4-0960-847A-5608A0C483BB}"/>
              </a:ext>
            </a:extLst>
          </p:cNvPr>
          <p:cNvSpPr txBox="1"/>
          <p:nvPr/>
        </p:nvSpPr>
        <p:spPr>
          <a:xfrm>
            <a:off x="247827" y="179462"/>
            <a:ext cx="625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Individual Adjustments Files for various Adjustments: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01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98C46-5576-5B75-FE7D-D851F7D34DE5}"/>
              </a:ext>
            </a:extLst>
          </p:cNvPr>
          <p:cNvSpPr/>
          <p:nvPr/>
        </p:nvSpPr>
        <p:spPr>
          <a:xfrm>
            <a:off x="235988" y="104331"/>
            <a:ext cx="1411925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Individual Adjusted Trial Balance Excel File for : ENCICP  </a:t>
            </a:r>
            <a:endParaRPr lang="en-IN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BF7DFF-4BE5-8026-C3D8-992297CA8FFD}"/>
              </a:ext>
            </a:extLst>
          </p:cNvPr>
          <p:cNvSpPr/>
          <p:nvPr/>
        </p:nvSpPr>
        <p:spPr>
          <a:xfrm>
            <a:off x="235987" y="839269"/>
            <a:ext cx="1411925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Individual Adjusted Trial Balance Excel File for : MANA  </a:t>
            </a:r>
            <a:endParaRPr lang="en-IN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53894-94A3-90A0-F033-5792CD725EEA}"/>
              </a:ext>
            </a:extLst>
          </p:cNvPr>
          <p:cNvSpPr/>
          <p:nvPr/>
        </p:nvSpPr>
        <p:spPr>
          <a:xfrm>
            <a:off x="235987" y="1574207"/>
            <a:ext cx="1411925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Individual Adjusted Trial Balance Excel File for : ICIAEA</a:t>
            </a:r>
            <a:endParaRPr lang="en-IN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AEBB25-1D26-A65C-42E4-2972124F1881}"/>
              </a:ext>
            </a:extLst>
          </p:cNvPr>
          <p:cNvSpPr/>
          <p:nvPr/>
        </p:nvSpPr>
        <p:spPr>
          <a:xfrm>
            <a:off x="235986" y="2309145"/>
            <a:ext cx="1411925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Individual Adjusted Trial Balance Excel File for : RCEA  </a:t>
            </a:r>
            <a:endParaRPr lang="en-IN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87F74-8237-4372-E390-AFAAE2322127}"/>
              </a:ext>
            </a:extLst>
          </p:cNvPr>
          <p:cNvSpPr/>
          <p:nvPr/>
        </p:nvSpPr>
        <p:spPr>
          <a:xfrm>
            <a:off x="235985" y="3044083"/>
            <a:ext cx="1411925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Individual Adjusted Trial Balance Excel File for : RBK  </a:t>
            </a:r>
            <a:endParaRPr lang="en-IN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7B359-918F-59B1-AEB6-1EAF5383ED2B}"/>
              </a:ext>
            </a:extLst>
          </p:cNvPr>
          <p:cNvSpPr/>
          <p:nvPr/>
        </p:nvSpPr>
        <p:spPr>
          <a:xfrm>
            <a:off x="235984" y="3779021"/>
            <a:ext cx="1411925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Individual Adjusted Trial Balance Excel File for : RFWD  </a:t>
            </a:r>
            <a:endParaRPr lang="en-IN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4545-B64A-BF53-28D7-AB288E21C70F}"/>
              </a:ext>
            </a:extLst>
          </p:cNvPr>
          <p:cNvSpPr/>
          <p:nvPr/>
        </p:nvSpPr>
        <p:spPr>
          <a:xfrm>
            <a:off x="2627591" y="1574207"/>
            <a:ext cx="2062386" cy="833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Match  GL Code  from Unadjusted TB Source File with GL Code from each of the ” Individual Adjusted Trial Balance Excel File ” , in tab “Adjusted Trial Balance”</a:t>
            </a:r>
            <a:endParaRPr lang="en-IN" sz="900" dirty="0"/>
          </a:p>
          <a:p>
            <a:pPr algn="ctr"/>
            <a:endParaRPr lang="en-IN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671B7-A17F-A6E3-2BE4-17B4019139CB}"/>
              </a:ext>
            </a:extLst>
          </p:cNvPr>
          <p:cNvSpPr/>
          <p:nvPr/>
        </p:nvSpPr>
        <p:spPr>
          <a:xfrm>
            <a:off x="235984" y="4513959"/>
            <a:ext cx="1411924" cy="442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Unadjusted Trial Balance File</a:t>
            </a:r>
            <a:endParaRPr lang="en-IN" sz="9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17EAE6-FD8A-D202-54ED-7DC36DBA2C78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647913" y="325632"/>
            <a:ext cx="979678" cy="166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359153-FA96-E862-D173-EAF1DDEEEE0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647912" y="1060570"/>
            <a:ext cx="979679" cy="930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034BD8-B635-48F1-EB47-BDB89343E70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647912" y="1795508"/>
            <a:ext cx="979679" cy="19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9B090D-A628-3133-580A-561E2734CE4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647911" y="1990726"/>
            <a:ext cx="979680" cy="539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7CB4B4-5525-5A77-23CF-D4BA7EF1932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647910" y="1990726"/>
            <a:ext cx="979681" cy="1274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F2C58-991D-BAD7-0ED6-F9DAA9DF900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647909" y="1990726"/>
            <a:ext cx="979682" cy="200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ED9129-40EB-B0CE-3FDB-2370AC4B7A72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1647908" y="1990726"/>
            <a:ext cx="979683" cy="2744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49D4EE3-5214-9166-41F3-5919817BC505}"/>
              </a:ext>
            </a:extLst>
          </p:cNvPr>
          <p:cNvSpPr/>
          <p:nvPr/>
        </p:nvSpPr>
        <p:spPr>
          <a:xfrm>
            <a:off x="5205573" y="1574207"/>
            <a:ext cx="2062386" cy="833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Consolidate them in a new excel file</a:t>
            </a:r>
            <a:endParaRPr lang="en-IN" sz="900" dirty="0"/>
          </a:p>
          <a:p>
            <a:pPr algn="ctr"/>
            <a:endParaRPr lang="en-IN" sz="9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ABA49D-3F84-F137-F2E8-7EBA3D018035}"/>
              </a:ext>
            </a:extLst>
          </p:cNvPr>
          <p:cNvCxnSpPr>
            <a:stCxn id="10" idx="3"/>
            <a:endCxn id="33" idx="1"/>
          </p:cNvCxnSpPr>
          <p:nvPr/>
        </p:nvCxnSpPr>
        <p:spPr>
          <a:xfrm>
            <a:off x="4689977" y="1990726"/>
            <a:ext cx="5155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7EC2C-56FD-2A1A-D792-E7B11DD0266B}"/>
              </a:ext>
            </a:extLst>
          </p:cNvPr>
          <p:cNvSpPr/>
          <p:nvPr/>
        </p:nvSpPr>
        <p:spPr>
          <a:xfrm>
            <a:off x="5205573" y="2872861"/>
            <a:ext cx="2062386" cy="833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The consolidated entry in new excel file should look like </a:t>
            </a:r>
            <a:endParaRPr lang="en-IN" sz="900" dirty="0"/>
          </a:p>
          <a:p>
            <a:pPr algn="ctr"/>
            <a:endParaRPr lang="en-IN" sz="9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D1CCBA8-1562-FB04-81CB-83A8A80F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35" y="3952100"/>
            <a:ext cx="8668996" cy="54415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7A8DD0-40AB-7B70-6F5A-A6BD281EE16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236766" y="3705899"/>
            <a:ext cx="0" cy="24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421E46-A156-F705-1E9D-039785B2FD45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>
            <a:off x="6236766" y="2407245"/>
            <a:ext cx="0" cy="465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809CB3F-1F03-F7A5-E5D7-B2FE7E792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05189"/>
              </p:ext>
            </p:extLst>
          </p:nvPr>
        </p:nvGraphicFramePr>
        <p:xfrm>
          <a:off x="2033599" y="4638816"/>
          <a:ext cx="8547100" cy="202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34939408"/>
                    </a:ext>
                  </a:extLst>
                </a:gridCol>
                <a:gridCol w="6426200">
                  <a:extLst>
                    <a:ext uri="{9D8B030D-6E8A-4147-A177-3AD203B41FA5}">
                      <a16:colId xmlns:a16="http://schemas.microsoft.com/office/drawing/2014/main" val="22733150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GL Code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"G/L Acct/BP Code" from Unadjusted Trial Balance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96832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"Name" from Unadjusted Trial Balance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24695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Balance Before Adjustment (MYR)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"Local Currency - Ringgit Malaysia - Balance" from Unadjusted Trial Balance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6006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Net Adjustment - ENCICP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"Net Adjustment" from the adjusted trial balance file for ENCPIC , in tab "Adjusted Trial Balance"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06389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Net Adjustment-MANA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"Net Adjustment" from the adjusted trial balance file for MANA , in tab "Adjusted Trial Balance"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98502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Net Adjustment-ICIAEA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"Net Adjustment" from the adjusted trial balance file for ICIAEA , in tab "Adjusted Trial Balance"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1665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Net Adjustment-RECA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"Net Adjustment" from the adjusted trial balance file for RECA , in tab "Adjusted Trial Balance"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49103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Net Adjustment-RBK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"Net Adjustment" from the adjusted trial balance file for RBK , in tab "Adjusted Trial Balance"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4789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Net Adjustment-RFWD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This is the "Net Adjustment" from the adjusted trial balance file for RBK , in tab "Adjusted Trial Balance"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293075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Adjusted Balance (MYR)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This is the sum of Balance Before Adjustment (MYR)+Net Adjustment - </a:t>
                      </a:r>
                      <a:r>
                        <a:rPr lang="en-IN" sz="1100" u="none" strike="noStrike" dirty="0" err="1">
                          <a:effectLst/>
                        </a:rPr>
                        <a:t>ENCICP+Net</a:t>
                      </a: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Adjustment-MANA+Net</a:t>
                      </a: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Adjustment-ICIAEA+Net</a:t>
                      </a: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Adjustment-RECA+Net</a:t>
                      </a: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u="none" strike="noStrike" dirty="0" err="1">
                          <a:effectLst/>
                        </a:rPr>
                        <a:t>Adjustment-RBK+Net</a:t>
                      </a:r>
                      <a:r>
                        <a:rPr lang="en-IN" sz="1100" u="none" strike="noStrike" dirty="0">
                          <a:effectLst/>
                        </a:rPr>
                        <a:t> Adjustment-RFWD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084385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3101511-FDEE-8BB2-804B-E2DCF087A33D}"/>
              </a:ext>
            </a:extLst>
          </p:cNvPr>
          <p:cNvSpPr txBox="1"/>
          <p:nvPr/>
        </p:nvSpPr>
        <p:spPr>
          <a:xfrm>
            <a:off x="2033599" y="114884"/>
            <a:ext cx="43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 Consolidated Adjustment TB File: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44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456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Majumder, Debal Prasad</dc:creator>
  <cp:lastModifiedBy>Majumder, Debal Prasad</cp:lastModifiedBy>
  <cp:revision>1</cp:revision>
  <dcterms:created xsi:type="dcterms:W3CDTF">2025-10-15T15:14:45Z</dcterms:created>
  <dcterms:modified xsi:type="dcterms:W3CDTF">2025-10-16T03:09:56Z</dcterms:modified>
</cp:coreProperties>
</file>