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88" r:id="rId1"/>
  </p:sldMasterIdLst>
  <p:sldIdLst>
    <p:sldId id="256" r:id="rId2"/>
    <p:sldId id="257" r:id="rId3"/>
    <p:sldId id="258" r:id="rId4"/>
    <p:sldId id="259" r:id="rId5"/>
    <p:sldId id="269" r:id="rId6"/>
    <p:sldId id="260" r:id="rId7"/>
    <p:sldId id="261" r:id="rId8"/>
    <p:sldId id="262" r:id="rId9"/>
    <p:sldId id="263" r:id="rId10"/>
    <p:sldId id="264" r:id="rId11"/>
    <p:sldId id="270" r:id="rId12"/>
    <p:sldId id="271" r:id="rId13"/>
    <p:sldId id="272" r:id="rId14"/>
    <p:sldId id="267" r:id="rId15"/>
    <p:sldId id="268" r:id="rId16"/>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E8D0"/>
    <a:srgbClr val="C0E2D2"/>
    <a:srgbClr val="2FA3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3A85C9-E064-4254-BD1D-4F5941F37CCC}" v="51" dt="2023-05-10T09:22:45.1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0T05:23:28.850"/>
    </inkml:context>
    <inkml:brush xml:id="br0">
      <inkml:brushProperty name="width" value="0.05" units="cm"/>
      <inkml:brushProperty name="height" value="0.05" units="cm"/>
      <inkml:brushProperty name="color" value="#E71224"/>
    </inkml:brush>
  </inkml:definitions>
  <inkml:trace contextRef="#ctx0" brushRef="#br0">5 0 24575,'-4'4'0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3E6C6-B391-DB8A-ADDB-99FFEDC34C14}"/>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9D3ABB7A-135B-D69C-9CC1-69652E5ECAF1}"/>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7A7C065-D88F-DF1B-EC69-7A539F332BE3}"/>
              </a:ext>
            </a:extLst>
          </p:cNvPr>
          <p:cNvSpPr>
            <a:spLocks noGrp="1"/>
          </p:cNvSpPr>
          <p:nvPr>
            <p:ph type="dt" sz="half" idx="10"/>
          </p:nvPr>
        </p:nvSpPr>
        <p:spPr/>
        <p:txBody>
          <a:bodyPr/>
          <a:lstStyle/>
          <a:p>
            <a:pPr indent="0">
              <a:lnSpc>
                <a:spcPct val="100000"/>
              </a:lnSpc>
              <a:buNone/>
            </a:pPr>
            <a:r>
              <a:rPr lang="en-US" sz="1800" b="0" strike="noStrike" spc="-1">
                <a:solidFill>
                  <a:srgbClr val="B2B2B2"/>
                </a:solidFill>
                <a:latin typeface="Calibri"/>
              </a:rPr>
              <a:t>&lt;date/time&gt;</a:t>
            </a:r>
            <a:endParaRPr lang="en-IN" sz="1800" b="0" strike="noStrike" spc="-1">
              <a:solidFill>
                <a:srgbClr val="000000"/>
              </a:solidFill>
              <a:latin typeface="Times New Roman"/>
            </a:endParaRPr>
          </a:p>
        </p:txBody>
      </p:sp>
      <p:sp>
        <p:nvSpPr>
          <p:cNvPr id="5" name="Footer Placeholder 4">
            <a:extLst>
              <a:ext uri="{FF2B5EF4-FFF2-40B4-BE49-F238E27FC236}">
                <a16:creationId xmlns:a16="http://schemas.microsoft.com/office/drawing/2014/main" id="{7FDFD1A6-CDFF-C4CE-0120-3F2F59DB21AD}"/>
              </a:ext>
            </a:extLst>
          </p:cNvPr>
          <p:cNvSpPr>
            <a:spLocks noGrp="1"/>
          </p:cNvSpPr>
          <p:nvPr>
            <p:ph type="ftr" sz="quarter" idx="11"/>
          </p:nvPr>
        </p:nvSpPr>
        <p:spPr/>
        <p:txBody>
          <a:bodyPr/>
          <a:lstStyle/>
          <a:p>
            <a:pPr indent="0" algn="ctr">
              <a:buNone/>
            </a:pPr>
            <a:r>
              <a:rPr lang="en-IN" sz="1400" b="0" strike="noStrike" spc="-1">
                <a:solidFill>
                  <a:srgbClr val="000000"/>
                </a:solidFill>
                <a:latin typeface="Times New Roman"/>
              </a:rPr>
              <a:t>&lt;footer&gt;</a:t>
            </a:r>
          </a:p>
        </p:txBody>
      </p:sp>
      <p:sp>
        <p:nvSpPr>
          <p:cNvPr id="6" name="Slide Number Placeholder 5">
            <a:extLst>
              <a:ext uri="{FF2B5EF4-FFF2-40B4-BE49-F238E27FC236}">
                <a16:creationId xmlns:a16="http://schemas.microsoft.com/office/drawing/2014/main" id="{87F4DB46-1D60-D018-94EC-1E6AF135C9B5}"/>
              </a:ext>
            </a:extLst>
          </p:cNvPr>
          <p:cNvSpPr>
            <a:spLocks noGrp="1"/>
          </p:cNvSpPr>
          <p:nvPr>
            <p:ph type="sldNum" sz="quarter" idx="12"/>
          </p:nvPr>
        </p:nvSpPr>
        <p:spPr/>
        <p:txBody>
          <a:bodyPr/>
          <a:lstStyle/>
          <a:p>
            <a:pPr indent="0" algn="r">
              <a:lnSpc>
                <a:spcPct val="100000"/>
              </a:lnSpc>
              <a:buNone/>
            </a:pPr>
            <a:fld id="{12307B09-D509-43CF-870F-F4C913620240}" type="slidenum">
              <a:rPr lang="en-US" sz="1800" b="0" strike="noStrike" spc="-1" smtClean="0">
                <a:solidFill>
                  <a:srgbClr val="B2B2B2"/>
                </a:solidFill>
                <a:latin typeface="Calibri"/>
              </a:rPr>
              <a:t>‹#›</a:t>
            </a:fld>
            <a:endParaRPr lang="en-IN" sz="1800" b="0" strike="noStrike" spc="-1">
              <a:solidFill>
                <a:srgbClr val="000000"/>
              </a:solidFill>
              <a:latin typeface="Times New Roman"/>
            </a:endParaRPr>
          </a:p>
        </p:txBody>
      </p:sp>
    </p:spTree>
    <p:extLst>
      <p:ext uri="{BB962C8B-B14F-4D97-AF65-F5344CB8AC3E}">
        <p14:creationId xmlns:p14="http://schemas.microsoft.com/office/powerpoint/2010/main" val="2782421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97BDF-D8BA-4EF7-53C5-CE413CEB4BA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FB0749-FE27-B006-2D3C-579EF12EB6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11D18A-83D1-23BE-2AF3-B62044307507}"/>
              </a:ext>
            </a:extLst>
          </p:cNvPr>
          <p:cNvSpPr>
            <a:spLocks noGrp="1"/>
          </p:cNvSpPr>
          <p:nvPr>
            <p:ph type="dt" sz="half" idx="10"/>
          </p:nvPr>
        </p:nvSpPr>
        <p:spPr/>
        <p:txBody>
          <a:bodyPr/>
          <a:lstStyle/>
          <a:p>
            <a:pPr indent="0">
              <a:lnSpc>
                <a:spcPct val="100000"/>
              </a:lnSpc>
              <a:buNone/>
            </a:pPr>
            <a:r>
              <a:rPr lang="en-US" sz="1800" b="0" strike="noStrike" spc="-1">
                <a:solidFill>
                  <a:srgbClr val="B2B2B2"/>
                </a:solidFill>
                <a:latin typeface="Calibri"/>
              </a:rPr>
              <a:t>&lt;date/time&gt;</a:t>
            </a:r>
            <a:endParaRPr lang="en-IN" sz="1800" b="0" strike="noStrike" spc="-1">
              <a:solidFill>
                <a:srgbClr val="000000"/>
              </a:solidFill>
              <a:latin typeface="Times New Roman"/>
            </a:endParaRPr>
          </a:p>
        </p:txBody>
      </p:sp>
      <p:sp>
        <p:nvSpPr>
          <p:cNvPr id="5" name="Footer Placeholder 4">
            <a:extLst>
              <a:ext uri="{FF2B5EF4-FFF2-40B4-BE49-F238E27FC236}">
                <a16:creationId xmlns:a16="http://schemas.microsoft.com/office/drawing/2014/main" id="{8B8465F1-149C-E98E-DA0A-1FDC436142B5}"/>
              </a:ext>
            </a:extLst>
          </p:cNvPr>
          <p:cNvSpPr>
            <a:spLocks noGrp="1"/>
          </p:cNvSpPr>
          <p:nvPr>
            <p:ph type="ftr" sz="quarter" idx="11"/>
          </p:nvPr>
        </p:nvSpPr>
        <p:spPr/>
        <p:txBody>
          <a:bodyPr/>
          <a:lstStyle/>
          <a:p>
            <a:pPr indent="0" algn="ctr">
              <a:buNone/>
            </a:pPr>
            <a:r>
              <a:rPr lang="en-IN" sz="1400" b="0" strike="noStrike" spc="-1">
                <a:solidFill>
                  <a:srgbClr val="000000"/>
                </a:solidFill>
                <a:latin typeface="Times New Roman"/>
              </a:rPr>
              <a:t>&lt;footer&gt;</a:t>
            </a:r>
          </a:p>
        </p:txBody>
      </p:sp>
      <p:sp>
        <p:nvSpPr>
          <p:cNvPr id="6" name="Slide Number Placeholder 5">
            <a:extLst>
              <a:ext uri="{FF2B5EF4-FFF2-40B4-BE49-F238E27FC236}">
                <a16:creationId xmlns:a16="http://schemas.microsoft.com/office/drawing/2014/main" id="{9D550B38-6D73-5B01-787C-11A03C308225}"/>
              </a:ext>
            </a:extLst>
          </p:cNvPr>
          <p:cNvSpPr>
            <a:spLocks noGrp="1"/>
          </p:cNvSpPr>
          <p:nvPr>
            <p:ph type="sldNum" sz="quarter" idx="12"/>
          </p:nvPr>
        </p:nvSpPr>
        <p:spPr/>
        <p:txBody>
          <a:bodyPr/>
          <a:lstStyle/>
          <a:p>
            <a:pPr indent="0" algn="r">
              <a:lnSpc>
                <a:spcPct val="100000"/>
              </a:lnSpc>
              <a:buNone/>
            </a:pPr>
            <a:fld id="{12307B09-D509-43CF-870F-F4C913620240}" type="slidenum">
              <a:rPr lang="en-US" sz="1800" b="0" strike="noStrike" spc="-1" smtClean="0">
                <a:solidFill>
                  <a:srgbClr val="B2B2B2"/>
                </a:solidFill>
                <a:latin typeface="Calibri"/>
              </a:rPr>
              <a:t>‹#›</a:t>
            </a:fld>
            <a:endParaRPr lang="en-IN" sz="1800" b="0" strike="noStrike" spc="-1">
              <a:solidFill>
                <a:srgbClr val="000000"/>
              </a:solidFill>
              <a:latin typeface="Times New Roman"/>
            </a:endParaRPr>
          </a:p>
        </p:txBody>
      </p:sp>
    </p:spTree>
    <p:extLst>
      <p:ext uri="{BB962C8B-B14F-4D97-AF65-F5344CB8AC3E}">
        <p14:creationId xmlns:p14="http://schemas.microsoft.com/office/powerpoint/2010/main" val="1172146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CE2454-7597-007B-51EA-33B3994A671D}"/>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50350E-D312-1A06-BE78-165F064ABA46}"/>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AD6BDC-9B84-0C80-1546-047FBF53FE7B}"/>
              </a:ext>
            </a:extLst>
          </p:cNvPr>
          <p:cNvSpPr>
            <a:spLocks noGrp="1"/>
          </p:cNvSpPr>
          <p:nvPr>
            <p:ph type="dt" sz="half" idx="10"/>
          </p:nvPr>
        </p:nvSpPr>
        <p:spPr/>
        <p:txBody>
          <a:bodyPr/>
          <a:lstStyle/>
          <a:p>
            <a:pPr indent="0">
              <a:lnSpc>
                <a:spcPct val="100000"/>
              </a:lnSpc>
              <a:buNone/>
            </a:pPr>
            <a:r>
              <a:rPr lang="en-US" sz="1800" b="0" strike="noStrike" spc="-1">
                <a:solidFill>
                  <a:srgbClr val="B2B2B2"/>
                </a:solidFill>
                <a:latin typeface="Calibri"/>
              </a:rPr>
              <a:t>&lt;date/time&gt;</a:t>
            </a:r>
            <a:endParaRPr lang="en-IN" sz="1800" b="0" strike="noStrike" spc="-1">
              <a:solidFill>
                <a:srgbClr val="000000"/>
              </a:solidFill>
              <a:latin typeface="Times New Roman"/>
            </a:endParaRPr>
          </a:p>
        </p:txBody>
      </p:sp>
      <p:sp>
        <p:nvSpPr>
          <p:cNvPr id="5" name="Footer Placeholder 4">
            <a:extLst>
              <a:ext uri="{FF2B5EF4-FFF2-40B4-BE49-F238E27FC236}">
                <a16:creationId xmlns:a16="http://schemas.microsoft.com/office/drawing/2014/main" id="{4A586014-6C77-F312-EE99-7652D8F04EC7}"/>
              </a:ext>
            </a:extLst>
          </p:cNvPr>
          <p:cNvSpPr>
            <a:spLocks noGrp="1"/>
          </p:cNvSpPr>
          <p:nvPr>
            <p:ph type="ftr" sz="quarter" idx="11"/>
          </p:nvPr>
        </p:nvSpPr>
        <p:spPr/>
        <p:txBody>
          <a:bodyPr/>
          <a:lstStyle/>
          <a:p>
            <a:pPr indent="0" algn="ctr">
              <a:buNone/>
            </a:pPr>
            <a:r>
              <a:rPr lang="en-IN" sz="1400" b="0" strike="noStrike" spc="-1">
                <a:solidFill>
                  <a:srgbClr val="000000"/>
                </a:solidFill>
                <a:latin typeface="Times New Roman"/>
              </a:rPr>
              <a:t>&lt;footer&gt;</a:t>
            </a:r>
          </a:p>
        </p:txBody>
      </p:sp>
      <p:sp>
        <p:nvSpPr>
          <p:cNvPr id="6" name="Slide Number Placeholder 5">
            <a:extLst>
              <a:ext uri="{FF2B5EF4-FFF2-40B4-BE49-F238E27FC236}">
                <a16:creationId xmlns:a16="http://schemas.microsoft.com/office/drawing/2014/main" id="{62F0A6B9-9AF9-BBDF-06B4-1BB2525D07D7}"/>
              </a:ext>
            </a:extLst>
          </p:cNvPr>
          <p:cNvSpPr>
            <a:spLocks noGrp="1"/>
          </p:cNvSpPr>
          <p:nvPr>
            <p:ph type="sldNum" sz="quarter" idx="12"/>
          </p:nvPr>
        </p:nvSpPr>
        <p:spPr/>
        <p:txBody>
          <a:bodyPr/>
          <a:lstStyle/>
          <a:p>
            <a:pPr indent="0" algn="r">
              <a:lnSpc>
                <a:spcPct val="100000"/>
              </a:lnSpc>
              <a:buNone/>
            </a:pPr>
            <a:fld id="{12307B09-D509-43CF-870F-F4C913620240}" type="slidenum">
              <a:rPr lang="en-US" sz="1800" b="0" strike="noStrike" spc="-1" smtClean="0">
                <a:solidFill>
                  <a:srgbClr val="B2B2B2"/>
                </a:solidFill>
                <a:latin typeface="Calibri"/>
              </a:rPr>
              <a:t>‹#›</a:t>
            </a:fld>
            <a:endParaRPr lang="en-IN" sz="1800" b="0" strike="noStrike" spc="-1">
              <a:solidFill>
                <a:srgbClr val="000000"/>
              </a:solidFill>
              <a:latin typeface="Times New Roman"/>
            </a:endParaRPr>
          </a:p>
        </p:txBody>
      </p:sp>
    </p:spTree>
    <p:extLst>
      <p:ext uri="{BB962C8B-B14F-4D97-AF65-F5344CB8AC3E}">
        <p14:creationId xmlns:p14="http://schemas.microsoft.com/office/powerpoint/2010/main" val="3630191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54BE6-01C6-FFCC-4EF1-37686034CF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DF3B43-7EF1-1D99-B5F7-D246BD455B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E3D94C-7D04-AB06-AD37-F632245C537D}"/>
              </a:ext>
            </a:extLst>
          </p:cNvPr>
          <p:cNvSpPr>
            <a:spLocks noGrp="1"/>
          </p:cNvSpPr>
          <p:nvPr>
            <p:ph type="dt" sz="half" idx="10"/>
          </p:nvPr>
        </p:nvSpPr>
        <p:spPr/>
        <p:txBody>
          <a:bodyPr/>
          <a:lstStyle/>
          <a:p>
            <a:pPr indent="0">
              <a:lnSpc>
                <a:spcPct val="100000"/>
              </a:lnSpc>
              <a:buNone/>
            </a:pPr>
            <a:r>
              <a:rPr lang="en-US" sz="1800" b="0" strike="noStrike" spc="-1">
                <a:solidFill>
                  <a:srgbClr val="B2B2B2"/>
                </a:solidFill>
                <a:latin typeface="Calibri"/>
              </a:rPr>
              <a:t>&lt;date/time&gt;</a:t>
            </a:r>
            <a:endParaRPr lang="en-IN" sz="1800" b="0" strike="noStrike" spc="-1">
              <a:solidFill>
                <a:srgbClr val="000000"/>
              </a:solidFill>
              <a:latin typeface="Times New Roman"/>
            </a:endParaRPr>
          </a:p>
        </p:txBody>
      </p:sp>
      <p:sp>
        <p:nvSpPr>
          <p:cNvPr id="5" name="Footer Placeholder 4">
            <a:extLst>
              <a:ext uri="{FF2B5EF4-FFF2-40B4-BE49-F238E27FC236}">
                <a16:creationId xmlns:a16="http://schemas.microsoft.com/office/drawing/2014/main" id="{2F84005F-F638-7A54-B7D7-D17F5E9C6086}"/>
              </a:ext>
            </a:extLst>
          </p:cNvPr>
          <p:cNvSpPr>
            <a:spLocks noGrp="1"/>
          </p:cNvSpPr>
          <p:nvPr>
            <p:ph type="ftr" sz="quarter" idx="11"/>
          </p:nvPr>
        </p:nvSpPr>
        <p:spPr/>
        <p:txBody>
          <a:bodyPr/>
          <a:lstStyle/>
          <a:p>
            <a:pPr indent="0" algn="ctr">
              <a:buNone/>
            </a:pPr>
            <a:r>
              <a:rPr lang="en-IN" sz="1400" b="0" strike="noStrike" spc="-1">
                <a:solidFill>
                  <a:srgbClr val="000000"/>
                </a:solidFill>
                <a:latin typeface="Times New Roman"/>
              </a:rPr>
              <a:t>&lt;footer&gt;</a:t>
            </a:r>
          </a:p>
        </p:txBody>
      </p:sp>
      <p:sp>
        <p:nvSpPr>
          <p:cNvPr id="6" name="Slide Number Placeholder 5">
            <a:extLst>
              <a:ext uri="{FF2B5EF4-FFF2-40B4-BE49-F238E27FC236}">
                <a16:creationId xmlns:a16="http://schemas.microsoft.com/office/drawing/2014/main" id="{2177C92B-DE31-8A5E-3034-B03272833152}"/>
              </a:ext>
            </a:extLst>
          </p:cNvPr>
          <p:cNvSpPr>
            <a:spLocks noGrp="1"/>
          </p:cNvSpPr>
          <p:nvPr>
            <p:ph type="sldNum" sz="quarter" idx="12"/>
          </p:nvPr>
        </p:nvSpPr>
        <p:spPr/>
        <p:txBody>
          <a:bodyPr/>
          <a:lstStyle/>
          <a:p>
            <a:pPr indent="0" algn="r">
              <a:lnSpc>
                <a:spcPct val="100000"/>
              </a:lnSpc>
              <a:buNone/>
            </a:pPr>
            <a:fld id="{12307B09-D509-43CF-870F-F4C913620240}" type="slidenum">
              <a:rPr lang="en-US" sz="1800" b="0" strike="noStrike" spc="-1" smtClean="0">
                <a:solidFill>
                  <a:srgbClr val="B2B2B2"/>
                </a:solidFill>
                <a:latin typeface="Calibri"/>
              </a:rPr>
              <a:t>‹#›</a:t>
            </a:fld>
            <a:endParaRPr lang="en-IN" sz="1800" b="0" strike="noStrike" spc="-1">
              <a:solidFill>
                <a:srgbClr val="000000"/>
              </a:solidFill>
              <a:latin typeface="Times New Roman"/>
            </a:endParaRPr>
          </a:p>
        </p:txBody>
      </p:sp>
    </p:spTree>
    <p:extLst>
      <p:ext uri="{BB962C8B-B14F-4D97-AF65-F5344CB8AC3E}">
        <p14:creationId xmlns:p14="http://schemas.microsoft.com/office/powerpoint/2010/main" val="255453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2EF6D-204F-527D-0021-DCEB3A3EBA96}"/>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220F1C9-5E9E-1655-5D93-6736BF52BDE7}"/>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1E1661-0B96-AE49-4EA4-5723BA463FDE}"/>
              </a:ext>
            </a:extLst>
          </p:cNvPr>
          <p:cNvSpPr>
            <a:spLocks noGrp="1"/>
          </p:cNvSpPr>
          <p:nvPr>
            <p:ph type="dt" sz="half" idx="10"/>
          </p:nvPr>
        </p:nvSpPr>
        <p:spPr/>
        <p:txBody>
          <a:bodyPr/>
          <a:lstStyle/>
          <a:p>
            <a:pPr indent="0">
              <a:lnSpc>
                <a:spcPct val="100000"/>
              </a:lnSpc>
              <a:buNone/>
            </a:pPr>
            <a:r>
              <a:rPr lang="en-US" sz="1800" b="0" strike="noStrike" spc="-1">
                <a:solidFill>
                  <a:srgbClr val="B2B2B2"/>
                </a:solidFill>
                <a:latin typeface="Calibri"/>
              </a:rPr>
              <a:t>&lt;date/time&gt;</a:t>
            </a:r>
            <a:endParaRPr lang="en-IN" sz="1800" b="0" strike="noStrike" spc="-1">
              <a:solidFill>
                <a:srgbClr val="000000"/>
              </a:solidFill>
              <a:latin typeface="Times New Roman"/>
            </a:endParaRPr>
          </a:p>
        </p:txBody>
      </p:sp>
      <p:sp>
        <p:nvSpPr>
          <p:cNvPr id="5" name="Footer Placeholder 4">
            <a:extLst>
              <a:ext uri="{FF2B5EF4-FFF2-40B4-BE49-F238E27FC236}">
                <a16:creationId xmlns:a16="http://schemas.microsoft.com/office/drawing/2014/main" id="{14B8E3FB-9501-10AC-386C-6BD0E224DC98}"/>
              </a:ext>
            </a:extLst>
          </p:cNvPr>
          <p:cNvSpPr>
            <a:spLocks noGrp="1"/>
          </p:cNvSpPr>
          <p:nvPr>
            <p:ph type="ftr" sz="quarter" idx="11"/>
          </p:nvPr>
        </p:nvSpPr>
        <p:spPr/>
        <p:txBody>
          <a:bodyPr/>
          <a:lstStyle/>
          <a:p>
            <a:pPr indent="0" algn="ctr">
              <a:buNone/>
            </a:pPr>
            <a:r>
              <a:rPr lang="en-IN" sz="1400" b="0" strike="noStrike" spc="-1">
                <a:solidFill>
                  <a:srgbClr val="000000"/>
                </a:solidFill>
                <a:latin typeface="Times New Roman"/>
              </a:rPr>
              <a:t>&lt;footer&gt;</a:t>
            </a:r>
          </a:p>
        </p:txBody>
      </p:sp>
      <p:sp>
        <p:nvSpPr>
          <p:cNvPr id="6" name="Slide Number Placeholder 5">
            <a:extLst>
              <a:ext uri="{FF2B5EF4-FFF2-40B4-BE49-F238E27FC236}">
                <a16:creationId xmlns:a16="http://schemas.microsoft.com/office/drawing/2014/main" id="{10DE0ABC-5211-475C-FA5F-188212025AC4}"/>
              </a:ext>
            </a:extLst>
          </p:cNvPr>
          <p:cNvSpPr>
            <a:spLocks noGrp="1"/>
          </p:cNvSpPr>
          <p:nvPr>
            <p:ph type="sldNum" sz="quarter" idx="12"/>
          </p:nvPr>
        </p:nvSpPr>
        <p:spPr/>
        <p:txBody>
          <a:bodyPr/>
          <a:lstStyle/>
          <a:p>
            <a:pPr indent="0" algn="r">
              <a:lnSpc>
                <a:spcPct val="100000"/>
              </a:lnSpc>
              <a:buNone/>
            </a:pPr>
            <a:fld id="{12307B09-D509-43CF-870F-F4C913620240}" type="slidenum">
              <a:rPr lang="en-US" sz="1800" b="0" strike="noStrike" spc="-1" smtClean="0">
                <a:solidFill>
                  <a:srgbClr val="B2B2B2"/>
                </a:solidFill>
                <a:latin typeface="Calibri"/>
              </a:rPr>
              <a:t>‹#›</a:t>
            </a:fld>
            <a:endParaRPr lang="en-IN" sz="1800" b="0" strike="noStrike" spc="-1">
              <a:solidFill>
                <a:srgbClr val="000000"/>
              </a:solidFill>
              <a:latin typeface="Times New Roman"/>
            </a:endParaRPr>
          </a:p>
        </p:txBody>
      </p:sp>
    </p:spTree>
    <p:extLst>
      <p:ext uri="{BB962C8B-B14F-4D97-AF65-F5344CB8AC3E}">
        <p14:creationId xmlns:p14="http://schemas.microsoft.com/office/powerpoint/2010/main" val="1932577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4406-DE71-1402-69DA-E52749FC6E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0ACA5E-FF0D-D873-9540-C329712B17D7}"/>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2A19ED7-E964-FFC6-AEB7-0CE56837E1F0}"/>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1E14BEF-566D-599F-EC6C-BED51A92E22D}"/>
              </a:ext>
            </a:extLst>
          </p:cNvPr>
          <p:cNvSpPr>
            <a:spLocks noGrp="1"/>
          </p:cNvSpPr>
          <p:nvPr>
            <p:ph type="dt" sz="half" idx="10"/>
          </p:nvPr>
        </p:nvSpPr>
        <p:spPr/>
        <p:txBody>
          <a:bodyPr/>
          <a:lstStyle/>
          <a:p>
            <a:pPr indent="0">
              <a:lnSpc>
                <a:spcPct val="100000"/>
              </a:lnSpc>
              <a:buNone/>
            </a:pPr>
            <a:r>
              <a:rPr lang="en-US" sz="1800" b="0" strike="noStrike" spc="-1">
                <a:solidFill>
                  <a:srgbClr val="B2B2B2"/>
                </a:solidFill>
                <a:latin typeface="Calibri"/>
              </a:rPr>
              <a:t>&lt;date/time&gt;</a:t>
            </a:r>
            <a:endParaRPr lang="en-IN" sz="1800" b="0" strike="noStrike" spc="-1">
              <a:solidFill>
                <a:srgbClr val="000000"/>
              </a:solidFill>
              <a:latin typeface="Times New Roman"/>
            </a:endParaRPr>
          </a:p>
        </p:txBody>
      </p:sp>
      <p:sp>
        <p:nvSpPr>
          <p:cNvPr id="6" name="Footer Placeholder 5">
            <a:extLst>
              <a:ext uri="{FF2B5EF4-FFF2-40B4-BE49-F238E27FC236}">
                <a16:creationId xmlns:a16="http://schemas.microsoft.com/office/drawing/2014/main" id="{9220DF99-DD8E-ECE9-DEEF-3DFE43DA673C}"/>
              </a:ext>
            </a:extLst>
          </p:cNvPr>
          <p:cNvSpPr>
            <a:spLocks noGrp="1"/>
          </p:cNvSpPr>
          <p:nvPr>
            <p:ph type="ftr" sz="quarter" idx="11"/>
          </p:nvPr>
        </p:nvSpPr>
        <p:spPr/>
        <p:txBody>
          <a:bodyPr/>
          <a:lstStyle/>
          <a:p>
            <a:pPr indent="0" algn="ctr">
              <a:buNone/>
            </a:pPr>
            <a:r>
              <a:rPr lang="en-IN" sz="1400" b="0" strike="noStrike" spc="-1">
                <a:solidFill>
                  <a:srgbClr val="000000"/>
                </a:solidFill>
                <a:latin typeface="Times New Roman"/>
              </a:rPr>
              <a:t>&lt;footer&gt;</a:t>
            </a:r>
          </a:p>
        </p:txBody>
      </p:sp>
      <p:sp>
        <p:nvSpPr>
          <p:cNvPr id="7" name="Slide Number Placeholder 6">
            <a:extLst>
              <a:ext uri="{FF2B5EF4-FFF2-40B4-BE49-F238E27FC236}">
                <a16:creationId xmlns:a16="http://schemas.microsoft.com/office/drawing/2014/main" id="{D92CDBB2-7C26-09DF-888F-B0606C52AC54}"/>
              </a:ext>
            </a:extLst>
          </p:cNvPr>
          <p:cNvSpPr>
            <a:spLocks noGrp="1"/>
          </p:cNvSpPr>
          <p:nvPr>
            <p:ph type="sldNum" sz="quarter" idx="12"/>
          </p:nvPr>
        </p:nvSpPr>
        <p:spPr/>
        <p:txBody>
          <a:bodyPr/>
          <a:lstStyle/>
          <a:p>
            <a:pPr indent="0" algn="r">
              <a:lnSpc>
                <a:spcPct val="100000"/>
              </a:lnSpc>
              <a:buNone/>
            </a:pPr>
            <a:fld id="{12307B09-D509-43CF-870F-F4C913620240}" type="slidenum">
              <a:rPr lang="en-US" sz="1800" b="0" strike="noStrike" spc="-1" smtClean="0">
                <a:solidFill>
                  <a:srgbClr val="B2B2B2"/>
                </a:solidFill>
                <a:latin typeface="Calibri"/>
              </a:rPr>
              <a:t>‹#›</a:t>
            </a:fld>
            <a:endParaRPr lang="en-IN" sz="1800" b="0" strike="noStrike" spc="-1">
              <a:solidFill>
                <a:srgbClr val="000000"/>
              </a:solidFill>
              <a:latin typeface="Times New Roman"/>
            </a:endParaRPr>
          </a:p>
        </p:txBody>
      </p:sp>
    </p:spTree>
    <p:extLst>
      <p:ext uri="{BB962C8B-B14F-4D97-AF65-F5344CB8AC3E}">
        <p14:creationId xmlns:p14="http://schemas.microsoft.com/office/powerpoint/2010/main" val="322805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954E4-6CDB-0C21-6EC6-1D867F088BB3}"/>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411694-2A80-9150-A615-C8678693D97A}"/>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D7446FC-9049-9DE5-F191-63CEA2593F0B}"/>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0208E72-29AC-2921-D56D-3AD34669032A}"/>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E1501BB-DC6D-089F-CF60-569951C24442}"/>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4BEB416-A3A1-938E-663E-2E5AB6E1BFB2}"/>
              </a:ext>
            </a:extLst>
          </p:cNvPr>
          <p:cNvSpPr>
            <a:spLocks noGrp="1"/>
          </p:cNvSpPr>
          <p:nvPr>
            <p:ph type="dt" sz="half" idx="10"/>
          </p:nvPr>
        </p:nvSpPr>
        <p:spPr/>
        <p:txBody>
          <a:bodyPr/>
          <a:lstStyle/>
          <a:p>
            <a:pPr indent="0">
              <a:lnSpc>
                <a:spcPct val="100000"/>
              </a:lnSpc>
              <a:buNone/>
            </a:pPr>
            <a:r>
              <a:rPr lang="en-US" sz="1800" b="0" strike="noStrike" spc="-1">
                <a:solidFill>
                  <a:srgbClr val="B2B2B2"/>
                </a:solidFill>
                <a:latin typeface="Calibri"/>
              </a:rPr>
              <a:t>&lt;date/time&gt;</a:t>
            </a:r>
            <a:endParaRPr lang="en-IN" sz="1800" b="0" strike="noStrike" spc="-1">
              <a:solidFill>
                <a:srgbClr val="000000"/>
              </a:solidFill>
              <a:latin typeface="Times New Roman"/>
            </a:endParaRPr>
          </a:p>
        </p:txBody>
      </p:sp>
      <p:sp>
        <p:nvSpPr>
          <p:cNvPr id="8" name="Footer Placeholder 7">
            <a:extLst>
              <a:ext uri="{FF2B5EF4-FFF2-40B4-BE49-F238E27FC236}">
                <a16:creationId xmlns:a16="http://schemas.microsoft.com/office/drawing/2014/main" id="{D234AF53-72E9-F1E7-7299-5591A1C694AF}"/>
              </a:ext>
            </a:extLst>
          </p:cNvPr>
          <p:cNvSpPr>
            <a:spLocks noGrp="1"/>
          </p:cNvSpPr>
          <p:nvPr>
            <p:ph type="ftr" sz="quarter" idx="11"/>
          </p:nvPr>
        </p:nvSpPr>
        <p:spPr/>
        <p:txBody>
          <a:bodyPr/>
          <a:lstStyle/>
          <a:p>
            <a:pPr indent="0" algn="ctr">
              <a:buNone/>
            </a:pPr>
            <a:r>
              <a:rPr lang="en-IN" sz="1400" b="0" strike="noStrike" spc="-1">
                <a:solidFill>
                  <a:srgbClr val="000000"/>
                </a:solidFill>
                <a:latin typeface="Times New Roman"/>
              </a:rPr>
              <a:t>&lt;footer&gt;</a:t>
            </a:r>
          </a:p>
        </p:txBody>
      </p:sp>
      <p:sp>
        <p:nvSpPr>
          <p:cNvPr id="9" name="Slide Number Placeholder 8">
            <a:extLst>
              <a:ext uri="{FF2B5EF4-FFF2-40B4-BE49-F238E27FC236}">
                <a16:creationId xmlns:a16="http://schemas.microsoft.com/office/drawing/2014/main" id="{CC7BE3E0-9E88-266C-3D52-081F4D6194F7}"/>
              </a:ext>
            </a:extLst>
          </p:cNvPr>
          <p:cNvSpPr>
            <a:spLocks noGrp="1"/>
          </p:cNvSpPr>
          <p:nvPr>
            <p:ph type="sldNum" sz="quarter" idx="12"/>
          </p:nvPr>
        </p:nvSpPr>
        <p:spPr/>
        <p:txBody>
          <a:bodyPr/>
          <a:lstStyle/>
          <a:p>
            <a:pPr indent="0" algn="r">
              <a:lnSpc>
                <a:spcPct val="100000"/>
              </a:lnSpc>
              <a:buNone/>
            </a:pPr>
            <a:fld id="{1E808A5B-FAF5-4F36-A96B-E4AC1BE9937D}" type="slidenum">
              <a:rPr lang="en-US" sz="1800" b="0" strike="noStrike" spc="-1" smtClean="0">
                <a:solidFill>
                  <a:srgbClr val="B2B2B2"/>
                </a:solidFill>
                <a:latin typeface="Calibri"/>
              </a:rPr>
              <a:t>‹#›</a:t>
            </a:fld>
            <a:endParaRPr lang="en-IN" sz="1800" b="0" strike="noStrike" spc="-1">
              <a:solidFill>
                <a:srgbClr val="000000"/>
              </a:solidFill>
              <a:latin typeface="Times New Roman"/>
            </a:endParaRPr>
          </a:p>
        </p:txBody>
      </p:sp>
    </p:spTree>
    <p:extLst>
      <p:ext uri="{BB962C8B-B14F-4D97-AF65-F5344CB8AC3E}">
        <p14:creationId xmlns:p14="http://schemas.microsoft.com/office/powerpoint/2010/main" val="1101434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8A02-DD92-D011-1230-19EFBA979DE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71D7E-ED5A-4271-6192-4F8C33B31FF7}"/>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BAB24725-5576-4301-4307-9E117A11EB97}"/>
              </a:ext>
            </a:extLst>
          </p:cNvPr>
          <p:cNvSpPr>
            <a:spLocks noGrp="1"/>
          </p:cNvSpPr>
          <p:nvPr>
            <p:ph type="ftr" sz="quarter" idx="11"/>
          </p:nvPr>
        </p:nvSpPr>
        <p:spPr/>
        <p:txBody>
          <a:bodyPr/>
          <a:lstStyle/>
          <a:p>
            <a:r>
              <a:rPr lang="en-IN"/>
              <a:t>Footer</a:t>
            </a:r>
          </a:p>
        </p:txBody>
      </p:sp>
      <p:sp>
        <p:nvSpPr>
          <p:cNvPr id="5" name="Slide Number Placeholder 4">
            <a:extLst>
              <a:ext uri="{FF2B5EF4-FFF2-40B4-BE49-F238E27FC236}">
                <a16:creationId xmlns:a16="http://schemas.microsoft.com/office/drawing/2014/main" id="{5A8E7C7D-236C-5E5E-6B0F-B44E7CDD22DC}"/>
              </a:ext>
            </a:extLst>
          </p:cNvPr>
          <p:cNvSpPr>
            <a:spLocks noGrp="1"/>
          </p:cNvSpPr>
          <p:nvPr>
            <p:ph type="sldNum" sz="quarter" idx="12"/>
          </p:nvPr>
        </p:nvSpPr>
        <p:spPr/>
        <p:txBody>
          <a:bodyPr/>
          <a:lstStyle/>
          <a:p>
            <a:fld id="{110FE22D-3F4E-4379-BA4A-A914FFF6133B}" type="slidenum">
              <a:rPr lang="en-IN" smtClean="0"/>
              <a:t>‹#›</a:t>
            </a:fld>
            <a:endParaRPr lang="en-IN"/>
          </a:p>
        </p:txBody>
      </p:sp>
    </p:spTree>
    <p:extLst>
      <p:ext uri="{BB962C8B-B14F-4D97-AF65-F5344CB8AC3E}">
        <p14:creationId xmlns:p14="http://schemas.microsoft.com/office/powerpoint/2010/main" val="3282492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07B307-7BB5-F3F9-F612-2045E19DF595}"/>
              </a:ext>
            </a:extLst>
          </p:cNvPr>
          <p:cNvSpPr>
            <a:spLocks noGrp="1"/>
          </p:cNvSpPr>
          <p:nvPr>
            <p:ph type="dt" sz="half" idx="10"/>
          </p:nvPr>
        </p:nvSpPr>
        <p:spPr/>
        <p:txBody>
          <a:bodyPr/>
          <a:lstStyle/>
          <a:p>
            <a:pPr indent="0">
              <a:lnSpc>
                <a:spcPct val="100000"/>
              </a:lnSpc>
              <a:buNone/>
            </a:pPr>
            <a:r>
              <a:rPr lang="en-US" sz="1800" b="0" strike="noStrike" spc="-1">
                <a:solidFill>
                  <a:srgbClr val="B2B2B2"/>
                </a:solidFill>
                <a:latin typeface="Calibri"/>
              </a:rPr>
              <a:t>&lt;date/time&gt;</a:t>
            </a:r>
            <a:endParaRPr lang="en-IN" sz="1800" b="0" strike="noStrike" spc="-1">
              <a:solidFill>
                <a:srgbClr val="000000"/>
              </a:solidFill>
              <a:latin typeface="Times New Roman"/>
            </a:endParaRPr>
          </a:p>
        </p:txBody>
      </p:sp>
      <p:sp>
        <p:nvSpPr>
          <p:cNvPr id="3" name="Footer Placeholder 2">
            <a:extLst>
              <a:ext uri="{FF2B5EF4-FFF2-40B4-BE49-F238E27FC236}">
                <a16:creationId xmlns:a16="http://schemas.microsoft.com/office/drawing/2014/main" id="{8376BA11-2C33-6202-33D0-A905C3DF02D7}"/>
              </a:ext>
            </a:extLst>
          </p:cNvPr>
          <p:cNvSpPr>
            <a:spLocks noGrp="1"/>
          </p:cNvSpPr>
          <p:nvPr>
            <p:ph type="ftr" sz="quarter" idx="11"/>
          </p:nvPr>
        </p:nvSpPr>
        <p:spPr/>
        <p:txBody>
          <a:bodyPr/>
          <a:lstStyle/>
          <a:p>
            <a:pPr indent="0" algn="ctr">
              <a:buNone/>
            </a:pPr>
            <a:r>
              <a:rPr lang="en-IN" sz="1400" b="0" strike="noStrike" spc="-1">
                <a:solidFill>
                  <a:srgbClr val="000000"/>
                </a:solidFill>
                <a:latin typeface="Times New Roman"/>
              </a:rPr>
              <a:t>&lt;footer&gt;</a:t>
            </a:r>
          </a:p>
        </p:txBody>
      </p:sp>
      <p:sp>
        <p:nvSpPr>
          <p:cNvPr id="4" name="Slide Number Placeholder 3">
            <a:extLst>
              <a:ext uri="{FF2B5EF4-FFF2-40B4-BE49-F238E27FC236}">
                <a16:creationId xmlns:a16="http://schemas.microsoft.com/office/drawing/2014/main" id="{DAE26246-40E4-9E86-40CF-6DDC21A89A35}"/>
              </a:ext>
            </a:extLst>
          </p:cNvPr>
          <p:cNvSpPr>
            <a:spLocks noGrp="1"/>
          </p:cNvSpPr>
          <p:nvPr>
            <p:ph type="sldNum" sz="quarter" idx="12"/>
          </p:nvPr>
        </p:nvSpPr>
        <p:spPr/>
        <p:txBody>
          <a:bodyPr/>
          <a:lstStyle/>
          <a:p>
            <a:pPr indent="0" algn="r">
              <a:lnSpc>
                <a:spcPct val="100000"/>
              </a:lnSpc>
              <a:buNone/>
            </a:pPr>
            <a:fld id="{12307B09-D509-43CF-870F-F4C913620240}" type="slidenum">
              <a:rPr lang="en-US" sz="1800" b="0" strike="noStrike" spc="-1" smtClean="0">
                <a:solidFill>
                  <a:srgbClr val="B2B2B2"/>
                </a:solidFill>
                <a:latin typeface="Calibri"/>
              </a:rPr>
              <a:t>‹#›</a:t>
            </a:fld>
            <a:endParaRPr lang="en-IN" sz="1800" b="0" strike="noStrike" spc="-1">
              <a:solidFill>
                <a:srgbClr val="000000"/>
              </a:solidFill>
              <a:latin typeface="Times New Roman"/>
            </a:endParaRPr>
          </a:p>
        </p:txBody>
      </p:sp>
    </p:spTree>
    <p:extLst>
      <p:ext uri="{BB962C8B-B14F-4D97-AF65-F5344CB8AC3E}">
        <p14:creationId xmlns:p14="http://schemas.microsoft.com/office/powerpoint/2010/main" val="767186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CDE08-C76E-8D82-5F79-C6FD9E6C20BF}"/>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ACC3CB0-6D12-849E-DFBE-699215590312}"/>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45B3EA-9008-BCEC-8155-843C783786B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07E3300-D202-36AC-E34F-D43B93F6FDF3}"/>
              </a:ext>
            </a:extLst>
          </p:cNvPr>
          <p:cNvSpPr>
            <a:spLocks noGrp="1"/>
          </p:cNvSpPr>
          <p:nvPr>
            <p:ph type="dt" sz="half" idx="10"/>
          </p:nvPr>
        </p:nvSpPr>
        <p:spPr/>
        <p:txBody>
          <a:bodyPr/>
          <a:lstStyle/>
          <a:p>
            <a:pPr indent="0">
              <a:lnSpc>
                <a:spcPct val="100000"/>
              </a:lnSpc>
              <a:buNone/>
            </a:pPr>
            <a:r>
              <a:rPr lang="en-US" sz="1800" b="0" strike="noStrike" spc="-1">
                <a:solidFill>
                  <a:srgbClr val="B2B2B2"/>
                </a:solidFill>
                <a:latin typeface="Calibri"/>
              </a:rPr>
              <a:t>&lt;date/time&gt;</a:t>
            </a:r>
            <a:endParaRPr lang="en-IN" sz="1800" b="0" strike="noStrike" spc="-1">
              <a:solidFill>
                <a:srgbClr val="000000"/>
              </a:solidFill>
              <a:latin typeface="Times New Roman"/>
            </a:endParaRPr>
          </a:p>
        </p:txBody>
      </p:sp>
      <p:sp>
        <p:nvSpPr>
          <p:cNvPr id="6" name="Footer Placeholder 5">
            <a:extLst>
              <a:ext uri="{FF2B5EF4-FFF2-40B4-BE49-F238E27FC236}">
                <a16:creationId xmlns:a16="http://schemas.microsoft.com/office/drawing/2014/main" id="{EFB935DA-2524-1B99-F721-141F444EFC83}"/>
              </a:ext>
            </a:extLst>
          </p:cNvPr>
          <p:cNvSpPr>
            <a:spLocks noGrp="1"/>
          </p:cNvSpPr>
          <p:nvPr>
            <p:ph type="ftr" sz="quarter" idx="11"/>
          </p:nvPr>
        </p:nvSpPr>
        <p:spPr/>
        <p:txBody>
          <a:bodyPr/>
          <a:lstStyle/>
          <a:p>
            <a:pPr indent="0" algn="ctr">
              <a:buNone/>
            </a:pPr>
            <a:r>
              <a:rPr lang="en-IN" sz="1400" b="0" strike="noStrike" spc="-1">
                <a:solidFill>
                  <a:srgbClr val="000000"/>
                </a:solidFill>
                <a:latin typeface="Times New Roman"/>
              </a:rPr>
              <a:t>&lt;footer&gt;</a:t>
            </a:r>
          </a:p>
        </p:txBody>
      </p:sp>
      <p:sp>
        <p:nvSpPr>
          <p:cNvPr id="7" name="Slide Number Placeholder 6">
            <a:extLst>
              <a:ext uri="{FF2B5EF4-FFF2-40B4-BE49-F238E27FC236}">
                <a16:creationId xmlns:a16="http://schemas.microsoft.com/office/drawing/2014/main" id="{6DF532E8-7631-BC49-99E1-0D42AB66AF31}"/>
              </a:ext>
            </a:extLst>
          </p:cNvPr>
          <p:cNvSpPr>
            <a:spLocks noGrp="1"/>
          </p:cNvSpPr>
          <p:nvPr>
            <p:ph type="sldNum" sz="quarter" idx="12"/>
          </p:nvPr>
        </p:nvSpPr>
        <p:spPr/>
        <p:txBody>
          <a:bodyPr/>
          <a:lstStyle/>
          <a:p>
            <a:pPr indent="0" algn="r">
              <a:lnSpc>
                <a:spcPct val="100000"/>
              </a:lnSpc>
              <a:buNone/>
            </a:pPr>
            <a:fld id="{12307B09-D509-43CF-870F-F4C913620240}" type="slidenum">
              <a:rPr lang="en-US" sz="1800" b="0" strike="noStrike" spc="-1" smtClean="0">
                <a:solidFill>
                  <a:srgbClr val="B2B2B2"/>
                </a:solidFill>
                <a:latin typeface="Calibri"/>
              </a:rPr>
              <a:t>‹#›</a:t>
            </a:fld>
            <a:endParaRPr lang="en-IN" sz="1800" b="0" strike="noStrike" spc="-1">
              <a:solidFill>
                <a:srgbClr val="000000"/>
              </a:solidFill>
              <a:latin typeface="Times New Roman"/>
            </a:endParaRPr>
          </a:p>
        </p:txBody>
      </p:sp>
    </p:spTree>
    <p:extLst>
      <p:ext uri="{BB962C8B-B14F-4D97-AF65-F5344CB8AC3E}">
        <p14:creationId xmlns:p14="http://schemas.microsoft.com/office/powerpoint/2010/main" val="4030601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1157E-BEFF-E1F8-7B1C-A08A7A82EB0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99F4A53-8A60-BE28-EA01-D8944482AE0C}"/>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6AF9306C-7925-7E9B-8281-37BFE30BDF20}"/>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FA26CBC-8549-771E-E2E4-C29D5396F9FF}"/>
              </a:ext>
            </a:extLst>
          </p:cNvPr>
          <p:cNvSpPr>
            <a:spLocks noGrp="1"/>
          </p:cNvSpPr>
          <p:nvPr>
            <p:ph type="dt" sz="half" idx="10"/>
          </p:nvPr>
        </p:nvSpPr>
        <p:spPr/>
        <p:txBody>
          <a:bodyPr/>
          <a:lstStyle/>
          <a:p>
            <a:pPr indent="0">
              <a:lnSpc>
                <a:spcPct val="100000"/>
              </a:lnSpc>
              <a:buNone/>
            </a:pPr>
            <a:r>
              <a:rPr lang="en-US" sz="1800" b="0" strike="noStrike" spc="-1">
                <a:solidFill>
                  <a:srgbClr val="B2B2B2"/>
                </a:solidFill>
                <a:latin typeface="Calibri"/>
              </a:rPr>
              <a:t>&lt;date/time&gt;</a:t>
            </a:r>
            <a:endParaRPr lang="en-IN" sz="1800" b="0" strike="noStrike" spc="-1">
              <a:solidFill>
                <a:srgbClr val="000000"/>
              </a:solidFill>
              <a:latin typeface="Times New Roman"/>
            </a:endParaRPr>
          </a:p>
        </p:txBody>
      </p:sp>
      <p:sp>
        <p:nvSpPr>
          <p:cNvPr id="6" name="Footer Placeholder 5">
            <a:extLst>
              <a:ext uri="{FF2B5EF4-FFF2-40B4-BE49-F238E27FC236}">
                <a16:creationId xmlns:a16="http://schemas.microsoft.com/office/drawing/2014/main" id="{6AD00199-1C81-665D-FDAD-B334E564A7B0}"/>
              </a:ext>
            </a:extLst>
          </p:cNvPr>
          <p:cNvSpPr>
            <a:spLocks noGrp="1"/>
          </p:cNvSpPr>
          <p:nvPr>
            <p:ph type="ftr" sz="quarter" idx="11"/>
          </p:nvPr>
        </p:nvSpPr>
        <p:spPr/>
        <p:txBody>
          <a:bodyPr/>
          <a:lstStyle/>
          <a:p>
            <a:pPr indent="0" algn="ctr">
              <a:buNone/>
            </a:pPr>
            <a:r>
              <a:rPr lang="en-IN" sz="1400" b="0" strike="noStrike" spc="-1">
                <a:solidFill>
                  <a:srgbClr val="000000"/>
                </a:solidFill>
                <a:latin typeface="Times New Roman"/>
              </a:rPr>
              <a:t>&lt;footer&gt;</a:t>
            </a:r>
          </a:p>
        </p:txBody>
      </p:sp>
      <p:sp>
        <p:nvSpPr>
          <p:cNvPr id="7" name="Slide Number Placeholder 6">
            <a:extLst>
              <a:ext uri="{FF2B5EF4-FFF2-40B4-BE49-F238E27FC236}">
                <a16:creationId xmlns:a16="http://schemas.microsoft.com/office/drawing/2014/main" id="{186B3355-8EA2-4A76-8C8D-7C60A29D0F72}"/>
              </a:ext>
            </a:extLst>
          </p:cNvPr>
          <p:cNvSpPr>
            <a:spLocks noGrp="1"/>
          </p:cNvSpPr>
          <p:nvPr>
            <p:ph type="sldNum" sz="quarter" idx="12"/>
          </p:nvPr>
        </p:nvSpPr>
        <p:spPr/>
        <p:txBody>
          <a:bodyPr/>
          <a:lstStyle/>
          <a:p>
            <a:pPr indent="0" algn="r">
              <a:lnSpc>
                <a:spcPct val="100000"/>
              </a:lnSpc>
              <a:buNone/>
            </a:pPr>
            <a:fld id="{12307B09-D509-43CF-870F-F4C913620240}" type="slidenum">
              <a:rPr lang="en-US" sz="1800" b="0" strike="noStrike" spc="-1" smtClean="0">
                <a:solidFill>
                  <a:srgbClr val="B2B2B2"/>
                </a:solidFill>
                <a:latin typeface="Calibri"/>
              </a:rPr>
              <a:t>‹#›</a:t>
            </a:fld>
            <a:endParaRPr lang="en-IN" sz="1800" b="0" strike="noStrike" spc="-1">
              <a:solidFill>
                <a:srgbClr val="000000"/>
              </a:solidFill>
              <a:latin typeface="Times New Roman"/>
            </a:endParaRPr>
          </a:p>
        </p:txBody>
      </p:sp>
    </p:spTree>
    <p:extLst>
      <p:ext uri="{BB962C8B-B14F-4D97-AF65-F5344CB8AC3E}">
        <p14:creationId xmlns:p14="http://schemas.microsoft.com/office/powerpoint/2010/main" val="3416308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C8CA44-C9CC-1D3B-C997-BB1CD4741D72}"/>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095BE4-44DF-AEF2-3823-BE0A5641D7D7}"/>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AFEADF-E444-ED6A-D67F-ED4C2CA8038F}"/>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indent="0">
              <a:lnSpc>
                <a:spcPct val="100000"/>
              </a:lnSpc>
              <a:buNone/>
            </a:pPr>
            <a:r>
              <a:rPr lang="en-US" sz="1800" b="0" strike="noStrike" spc="-1">
                <a:solidFill>
                  <a:srgbClr val="B2B2B2"/>
                </a:solidFill>
                <a:latin typeface="Calibri"/>
              </a:rPr>
              <a:t>&lt;date/time&gt;</a:t>
            </a:r>
            <a:endParaRPr lang="en-IN" sz="1800" b="0" strike="noStrike" spc="-1">
              <a:solidFill>
                <a:srgbClr val="000000"/>
              </a:solidFill>
              <a:latin typeface="Times New Roman"/>
            </a:endParaRPr>
          </a:p>
        </p:txBody>
      </p:sp>
      <p:sp>
        <p:nvSpPr>
          <p:cNvPr id="5" name="Footer Placeholder 4">
            <a:extLst>
              <a:ext uri="{FF2B5EF4-FFF2-40B4-BE49-F238E27FC236}">
                <a16:creationId xmlns:a16="http://schemas.microsoft.com/office/drawing/2014/main" id="{43B41B11-CEB1-F7F1-C278-157C49B2C667}"/>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indent="0" algn="ctr">
              <a:buNone/>
            </a:pPr>
            <a:r>
              <a:rPr lang="en-IN" sz="1400" b="0" strike="noStrike" spc="-1">
                <a:solidFill>
                  <a:srgbClr val="000000"/>
                </a:solidFill>
                <a:latin typeface="Times New Roman"/>
              </a:rPr>
              <a:t>&lt;footer&gt;</a:t>
            </a:r>
          </a:p>
        </p:txBody>
      </p:sp>
      <p:sp>
        <p:nvSpPr>
          <p:cNvPr id="6" name="Slide Number Placeholder 5">
            <a:extLst>
              <a:ext uri="{FF2B5EF4-FFF2-40B4-BE49-F238E27FC236}">
                <a16:creationId xmlns:a16="http://schemas.microsoft.com/office/drawing/2014/main" id="{476116B0-0F2E-AE81-AA7D-E5CE510766FA}"/>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indent="0" algn="r">
              <a:lnSpc>
                <a:spcPct val="100000"/>
              </a:lnSpc>
              <a:buNone/>
            </a:pPr>
            <a:fld id="{1E808A5B-FAF5-4F36-A96B-E4AC1BE9937D}" type="slidenum">
              <a:rPr lang="en-US" sz="1800" b="0" strike="noStrike" spc="-1" smtClean="0">
                <a:solidFill>
                  <a:srgbClr val="B2B2B2"/>
                </a:solidFill>
                <a:latin typeface="Calibri"/>
              </a:rPr>
              <a:t>‹#›</a:t>
            </a:fld>
            <a:endParaRPr lang="en-IN" sz="1800" b="0" strike="noStrike" spc="-1">
              <a:solidFill>
                <a:srgbClr val="000000"/>
              </a:solidFill>
              <a:latin typeface="Times New Roman"/>
            </a:endParaRPr>
          </a:p>
        </p:txBody>
      </p:sp>
    </p:spTree>
    <p:extLst>
      <p:ext uri="{BB962C8B-B14F-4D97-AF65-F5344CB8AC3E}">
        <p14:creationId xmlns:p14="http://schemas.microsoft.com/office/powerpoint/2010/main" val="2507191326"/>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title" idx="4294967295"/>
          </p:nvPr>
        </p:nvSpPr>
        <p:spPr>
          <a:xfrm>
            <a:off x="941901" y="1283883"/>
            <a:ext cx="3355975" cy="1193800"/>
          </a:xfrm>
          <a:prstGeom prst="rect">
            <a:avLst/>
          </a:prstGeom>
          <a:noFill/>
          <a:ln w="0">
            <a:noFill/>
          </a:ln>
        </p:spPr>
        <p:txBody>
          <a:bodyPr lIns="0" tIns="0" rIns="0" bIns="0" anchor="t">
            <a:noAutofit/>
          </a:bodyPr>
          <a:lstStyle/>
          <a:p>
            <a:pPr indent="0">
              <a:lnSpc>
                <a:spcPct val="100000"/>
              </a:lnSpc>
              <a:buNone/>
            </a:pPr>
            <a:r>
              <a:rPr lang="en-IN" sz="3400" b="1" u="sng" strike="noStrike" spc="-1" dirty="0">
                <a:solidFill>
                  <a:srgbClr val="263238"/>
                </a:solidFill>
                <a:uFillTx/>
                <a:latin typeface="Times New Roman"/>
              </a:rPr>
              <a:t>PLAGARISM CHECKER</a:t>
            </a:r>
            <a:endParaRPr lang="en-US" sz="3400" b="0" strike="noStrike" spc="-1" dirty="0">
              <a:solidFill>
                <a:srgbClr val="000000"/>
              </a:solidFill>
              <a:latin typeface="Calibri"/>
            </a:endParaRPr>
          </a:p>
        </p:txBody>
      </p:sp>
      <p:sp>
        <p:nvSpPr>
          <p:cNvPr id="87" name="TextBox 1"/>
          <p:cNvSpPr/>
          <p:nvPr/>
        </p:nvSpPr>
        <p:spPr>
          <a:xfrm>
            <a:off x="1083600" y="3214080"/>
            <a:ext cx="1480062" cy="1722095"/>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z="1800" b="1" u="sng" strike="noStrike" spc="-1" dirty="0">
                <a:solidFill>
                  <a:srgbClr val="000000"/>
                </a:solidFill>
                <a:uFillTx/>
                <a:latin typeface="Calibri"/>
              </a:rPr>
              <a:t>GROUP 1</a:t>
            </a:r>
            <a:endParaRPr lang="en-IN" sz="1800" b="0" strike="noStrike" spc="-1" dirty="0">
              <a:solidFill>
                <a:srgbClr val="000000"/>
              </a:solidFill>
              <a:latin typeface="Arial"/>
            </a:endParaRPr>
          </a:p>
          <a:p>
            <a:pPr>
              <a:lnSpc>
                <a:spcPct val="100000"/>
              </a:lnSpc>
            </a:pPr>
            <a:endParaRPr lang="en-IN" sz="1800" b="0" strike="noStrike" spc="-1" dirty="0">
              <a:solidFill>
                <a:srgbClr val="000000"/>
              </a:solidFill>
              <a:latin typeface="Arial"/>
            </a:endParaRPr>
          </a:p>
          <a:p>
            <a:pPr>
              <a:lnSpc>
                <a:spcPct val="100000"/>
              </a:lnSpc>
            </a:pPr>
            <a:r>
              <a:rPr lang="en-IN" sz="1400" b="1" strike="noStrike" spc="-1" dirty="0">
                <a:solidFill>
                  <a:srgbClr val="000000"/>
                </a:solidFill>
                <a:latin typeface="Calibri"/>
              </a:rPr>
              <a:t>Parthib Saha</a:t>
            </a:r>
            <a:endParaRPr lang="en-IN" sz="1400" b="0" strike="noStrike" spc="-1" dirty="0">
              <a:solidFill>
                <a:srgbClr val="000000"/>
              </a:solidFill>
              <a:latin typeface="Arial"/>
            </a:endParaRPr>
          </a:p>
          <a:p>
            <a:pPr>
              <a:lnSpc>
                <a:spcPct val="100000"/>
              </a:lnSpc>
            </a:pPr>
            <a:r>
              <a:rPr lang="en-IN" sz="1400" b="1" strike="noStrike" spc="-1" dirty="0">
                <a:solidFill>
                  <a:srgbClr val="000000"/>
                </a:solidFill>
                <a:latin typeface="Calibri"/>
              </a:rPr>
              <a:t>Onkar Chaudhary</a:t>
            </a:r>
            <a:endParaRPr lang="en-IN" sz="1400" b="0" strike="noStrike" spc="-1" dirty="0">
              <a:solidFill>
                <a:srgbClr val="000000"/>
              </a:solidFill>
              <a:latin typeface="Arial"/>
            </a:endParaRPr>
          </a:p>
          <a:p>
            <a:pPr>
              <a:lnSpc>
                <a:spcPct val="100000"/>
              </a:lnSpc>
            </a:pPr>
            <a:r>
              <a:rPr lang="en-IN" sz="1400" b="1" strike="noStrike" spc="-1" dirty="0">
                <a:solidFill>
                  <a:srgbClr val="000000"/>
                </a:solidFill>
                <a:latin typeface="Calibri"/>
              </a:rPr>
              <a:t>Prasant Pradhan</a:t>
            </a:r>
            <a:endParaRPr lang="en-IN" sz="1400" b="0" strike="noStrike" spc="-1" dirty="0">
              <a:solidFill>
                <a:srgbClr val="000000"/>
              </a:solidFill>
              <a:latin typeface="Arial"/>
            </a:endParaRPr>
          </a:p>
          <a:p>
            <a:pPr>
              <a:lnSpc>
                <a:spcPct val="100000"/>
              </a:lnSpc>
            </a:pPr>
            <a:r>
              <a:rPr lang="en-IN" sz="1400" b="1" strike="noStrike" spc="-1" dirty="0">
                <a:solidFill>
                  <a:srgbClr val="000000"/>
                </a:solidFill>
                <a:latin typeface="Calibri"/>
              </a:rPr>
              <a:t>Samarpan Thapa</a:t>
            </a:r>
            <a:endParaRPr lang="en-IN" sz="1400" b="0" strike="noStrike" spc="-1" dirty="0">
              <a:solidFill>
                <a:srgbClr val="000000"/>
              </a:solidFill>
              <a:latin typeface="Arial"/>
            </a:endParaRPr>
          </a:p>
          <a:p>
            <a:pPr>
              <a:lnSpc>
                <a:spcPct val="100000"/>
              </a:lnSpc>
            </a:pPr>
            <a:r>
              <a:rPr lang="en-IN" sz="1400" b="1" strike="noStrike" spc="-1" dirty="0">
                <a:solidFill>
                  <a:srgbClr val="000000"/>
                </a:solidFill>
                <a:latin typeface="Calibri"/>
              </a:rPr>
              <a:t>Debajyoti Loha</a:t>
            </a:r>
            <a:endParaRPr lang="en-IN" sz="1400" b="0" strike="noStrike" spc="-1" dirty="0">
              <a:solidFill>
                <a:srgbClr val="000000"/>
              </a:solidFill>
              <a:latin typeface="Arial"/>
            </a:endParaRPr>
          </a:p>
        </p:txBody>
      </p:sp>
      <p:pic>
        <p:nvPicPr>
          <p:cNvPr id="88" name="Picture 87"/>
          <p:cNvPicPr/>
          <p:nvPr/>
        </p:nvPicPr>
        <p:blipFill>
          <a:blip r:embed="rId2"/>
          <a:stretch/>
        </p:blipFill>
        <p:spPr>
          <a:xfrm>
            <a:off x="5743440" y="900000"/>
            <a:ext cx="2536560" cy="2536560"/>
          </a:xfrm>
          <a:prstGeom prst="rect">
            <a:avLst/>
          </a:prstGeom>
          <a:ln w="0">
            <a:noFill/>
          </a:ln>
        </p:spPr>
      </p:pic>
      <p:sp>
        <p:nvSpPr>
          <p:cNvPr id="2" name="object 37">
            <a:extLst>
              <a:ext uri="{FF2B5EF4-FFF2-40B4-BE49-F238E27FC236}">
                <a16:creationId xmlns:a16="http://schemas.microsoft.com/office/drawing/2014/main" id="{A22E41B6-734F-A229-39DA-CA71D0508835}"/>
              </a:ext>
            </a:extLst>
          </p:cNvPr>
          <p:cNvSpPr/>
          <p:nvPr/>
        </p:nvSpPr>
        <p:spPr>
          <a:xfrm>
            <a:off x="0" y="171720"/>
            <a:ext cx="2614680" cy="343800"/>
          </a:xfrm>
          <a:custGeom>
            <a:avLst/>
            <a:gdLst>
              <a:gd name="textAreaLeft" fmla="*/ 0 w 2614680"/>
              <a:gd name="textAreaRight" fmla="*/ 2615040 w 2614680"/>
              <a:gd name="textAreaTop" fmla="*/ 0 h 343800"/>
              <a:gd name="textAreaBottom" fmla="*/ 344160 h 343800"/>
            </a:gdLst>
            <a:ahLst/>
            <a:cxnLst/>
            <a:rect l="textAreaLeft" t="textAreaTop" r="textAreaRight" b="textAreaBottom"/>
            <a:pathLst>
              <a:path w="2614930" h="344170">
                <a:moveTo>
                  <a:pt x="2614800" y="0"/>
                </a:moveTo>
                <a:lnTo>
                  <a:pt x="0" y="0"/>
                </a:lnTo>
                <a:lnTo>
                  <a:pt x="0" y="344100"/>
                </a:lnTo>
                <a:lnTo>
                  <a:pt x="2614800" y="344100"/>
                </a:lnTo>
                <a:lnTo>
                  <a:pt x="2614800" y="0"/>
                </a:lnTo>
                <a:close/>
              </a:path>
            </a:pathLst>
          </a:custGeom>
          <a:solidFill>
            <a:srgbClr val="FF0000"/>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3" name="object 37">
            <a:extLst>
              <a:ext uri="{FF2B5EF4-FFF2-40B4-BE49-F238E27FC236}">
                <a16:creationId xmlns:a16="http://schemas.microsoft.com/office/drawing/2014/main" id="{7681525C-9668-7BEC-FBED-3266D734F366}"/>
              </a:ext>
            </a:extLst>
          </p:cNvPr>
          <p:cNvSpPr/>
          <p:nvPr/>
        </p:nvSpPr>
        <p:spPr>
          <a:xfrm>
            <a:off x="6529320" y="4599131"/>
            <a:ext cx="2614680" cy="343800"/>
          </a:xfrm>
          <a:custGeom>
            <a:avLst/>
            <a:gdLst>
              <a:gd name="textAreaLeft" fmla="*/ 0 w 2614680"/>
              <a:gd name="textAreaRight" fmla="*/ 2615040 w 2614680"/>
              <a:gd name="textAreaTop" fmla="*/ 0 h 343800"/>
              <a:gd name="textAreaBottom" fmla="*/ 344160 h 343800"/>
            </a:gdLst>
            <a:ahLst/>
            <a:cxnLst/>
            <a:rect l="textAreaLeft" t="textAreaTop" r="textAreaRight" b="textAreaBottom"/>
            <a:pathLst>
              <a:path w="2614930" h="344170">
                <a:moveTo>
                  <a:pt x="2614800" y="0"/>
                </a:moveTo>
                <a:lnTo>
                  <a:pt x="0" y="0"/>
                </a:lnTo>
                <a:lnTo>
                  <a:pt x="0" y="344100"/>
                </a:lnTo>
                <a:lnTo>
                  <a:pt x="2614800" y="344100"/>
                </a:lnTo>
                <a:lnTo>
                  <a:pt x="2614800" y="0"/>
                </a:lnTo>
                <a:close/>
              </a:path>
            </a:pathLst>
          </a:custGeom>
          <a:solidFill>
            <a:srgbClr val="FF0000"/>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8" name="Picture 14"/>
          <p:cNvPicPr/>
          <p:nvPr/>
        </p:nvPicPr>
        <p:blipFill>
          <a:blip r:embed="rId2"/>
          <a:stretch/>
        </p:blipFill>
        <p:spPr>
          <a:xfrm rot="5400000">
            <a:off x="7666020" y="3665520"/>
            <a:ext cx="2615040" cy="340920"/>
          </a:xfrm>
          <a:prstGeom prst="rect">
            <a:avLst/>
          </a:prstGeom>
          <a:ln w="0">
            <a:noFill/>
          </a:ln>
        </p:spPr>
      </p:pic>
      <p:sp>
        <p:nvSpPr>
          <p:cNvPr id="119" name="TextBox 118"/>
          <p:cNvSpPr txBox="1"/>
          <p:nvPr/>
        </p:nvSpPr>
        <p:spPr>
          <a:xfrm>
            <a:off x="180000" y="275040"/>
            <a:ext cx="6750720" cy="921243"/>
          </a:xfrm>
          <a:prstGeom prst="rect">
            <a:avLst/>
          </a:prstGeom>
          <a:noFill/>
          <a:ln w="0">
            <a:noFill/>
          </a:ln>
        </p:spPr>
        <p:txBody>
          <a:bodyPr lIns="90000" tIns="45000" rIns="90000" bIns="45000" anchor="t">
            <a:noAutofit/>
          </a:bodyPr>
          <a:lstStyle/>
          <a:p>
            <a:r>
              <a:rPr lang="en-IN" sz="2000" b="1" strike="noStrike" spc="-1" dirty="0">
                <a:solidFill>
                  <a:srgbClr val="000000"/>
                </a:solidFill>
                <a:latin typeface="Arial"/>
              </a:rPr>
              <a:t>Step 5: </a:t>
            </a:r>
            <a:r>
              <a:rPr lang="en-IN" sz="2000" b="1" spc="-1" dirty="0">
                <a:solidFill>
                  <a:srgbClr val="000000"/>
                </a:solidFill>
                <a:latin typeface="Arial"/>
              </a:rPr>
              <a:t>Defining the main program which compare the two  documents and gives the result</a:t>
            </a:r>
          </a:p>
        </p:txBody>
      </p:sp>
      <p:pic>
        <p:nvPicPr>
          <p:cNvPr id="3" name="Picture 2">
            <a:extLst>
              <a:ext uri="{FF2B5EF4-FFF2-40B4-BE49-F238E27FC236}">
                <a16:creationId xmlns:a16="http://schemas.microsoft.com/office/drawing/2014/main" id="{E405B02D-479B-7BCA-CB96-0ABA320EC6C0}"/>
              </a:ext>
            </a:extLst>
          </p:cNvPr>
          <p:cNvPicPr>
            <a:picLocks noChangeAspect="1"/>
          </p:cNvPicPr>
          <p:nvPr/>
        </p:nvPicPr>
        <p:blipFill>
          <a:blip r:embed="rId3"/>
          <a:stretch>
            <a:fillRect/>
          </a:stretch>
        </p:blipFill>
        <p:spPr>
          <a:xfrm>
            <a:off x="1051905" y="969402"/>
            <a:ext cx="6885614" cy="413972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4">
            <a:extLst>
              <a:ext uri="{FF2B5EF4-FFF2-40B4-BE49-F238E27FC236}">
                <a16:creationId xmlns:a16="http://schemas.microsoft.com/office/drawing/2014/main" id="{C2571DC4-FE9E-6F2E-6033-19A83EB870F9}"/>
              </a:ext>
            </a:extLst>
          </p:cNvPr>
          <p:cNvPicPr/>
          <p:nvPr/>
        </p:nvPicPr>
        <p:blipFill>
          <a:blip r:embed="rId2"/>
          <a:stretch/>
        </p:blipFill>
        <p:spPr>
          <a:xfrm>
            <a:off x="6528960" y="0"/>
            <a:ext cx="2615040" cy="340920"/>
          </a:xfrm>
          <a:prstGeom prst="rect">
            <a:avLst/>
          </a:prstGeom>
          <a:ln w="0">
            <a:noFill/>
          </a:ln>
        </p:spPr>
      </p:pic>
      <p:sp>
        <p:nvSpPr>
          <p:cNvPr id="5" name="TextBox 4">
            <a:extLst>
              <a:ext uri="{FF2B5EF4-FFF2-40B4-BE49-F238E27FC236}">
                <a16:creationId xmlns:a16="http://schemas.microsoft.com/office/drawing/2014/main" id="{1B1D8D01-B909-B004-1E36-DFC10A7E43B8}"/>
              </a:ext>
            </a:extLst>
          </p:cNvPr>
          <p:cNvSpPr txBox="1"/>
          <p:nvPr/>
        </p:nvSpPr>
        <p:spPr>
          <a:xfrm>
            <a:off x="329041" y="317732"/>
            <a:ext cx="4572000" cy="369332"/>
          </a:xfrm>
          <a:prstGeom prst="rect">
            <a:avLst/>
          </a:prstGeom>
          <a:noFill/>
        </p:spPr>
        <p:txBody>
          <a:bodyPr wrap="square">
            <a:spAutoFit/>
          </a:bodyPr>
          <a:lstStyle/>
          <a:p>
            <a:r>
              <a:rPr lang="en-IN" sz="1800" b="1" spc="-1" dirty="0">
                <a:solidFill>
                  <a:srgbClr val="000000"/>
                </a:solidFill>
                <a:latin typeface="Arial"/>
              </a:rPr>
              <a:t>OUTPUT INTER</a:t>
            </a:r>
            <a:r>
              <a:rPr lang="en-IN" b="1" spc="-1" dirty="0">
                <a:solidFill>
                  <a:srgbClr val="000000"/>
                </a:solidFill>
                <a:latin typeface="Arial"/>
              </a:rPr>
              <a:t>FACE</a:t>
            </a:r>
            <a:r>
              <a:rPr lang="en-IN" sz="1800" b="1" spc="-1" dirty="0">
                <a:solidFill>
                  <a:srgbClr val="000000"/>
                </a:solidFill>
                <a:latin typeface="Arial"/>
              </a:rPr>
              <a:t> </a:t>
            </a:r>
            <a:endParaRPr lang="en-IN" dirty="0"/>
          </a:p>
        </p:txBody>
      </p:sp>
      <p:pic>
        <p:nvPicPr>
          <p:cNvPr id="7" name="Picture 6">
            <a:extLst>
              <a:ext uri="{FF2B5EF4-FFF2-40B4-BE49-F238E27FC236}">
                <a16:creationId xmlns:a16="http://schemas.microsoft.com/office/drawing/2014/main" id="{FD334EBD-3E52-7041-D947-72CD60A110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041" y="1443790"/>
            <a:ext cx="7873058" cy="3286340"/>
          </a:xfrm>
          <a:prstGeom prst="rect">
            <a:avLst/>
          </a:prstGeom>
        </p:spPr>
      </p:pic>
      <p:sp>
        <p:nvSpPr>
          <p:cNvPr id="9" name="TextBox 8">
            <a:extLst>
              <a:ext uri="{FF2B5EF4-FFF2-40B4-BE49-F238E27FC236}">
                <a16:creationId xmlns:a16="http://schemas.microsoft.com/office/drawing/2014/main" id="{3FE39337-E5D8-FA38-3BD6-2A52E431ED0A}"/>
              </a:ext>
            </a:extLst>
          </p:cNvPr>
          <p:cNvSpPr txBox="1"/>
          <p:nvPr/>
        </p:nvSpPr>
        <p:spPr>
          <a:xfrm>
            <a:off x="329041" y="859015"/>
            <a:ext cx="4572000" cy="584775"/>
          </a:xfrm>
          <a:prstGeom prst="rect">
            <a:avLst/>
          </a:prstGeom>
          <a:noFill/>
        </p:spPr>
        <p:txBody>
          <a:bodyPr wrap="square">
            <a:spAutoFit/>
          </a:bodyPr>
          <a:lstStyle/>
          <a:p>
            <a:r>
              <a:rPr lang="en-IN" sz="1600" b="1" spc="-1" dirty="0">
                <a:solidFill>
                  <a:srgbClr val="000000"/>
                </a:solidFill>
                <a:latin typeface="Arial"/>
              </a:rPr>
              <a:t>STEP 1:INPUT THE QUERY TO CHECK PLAGIARISM </a:t>
            </a:r>
            <a:endParaRPr lang="en-IN" sz="1600" b="1" dirty="0"/>
          </a:p>
        </p:txBody>
      </p:sp>
    </p:spTree>
    <p:extLst>
      <p:ext uri="{BB962C8B-B14F-4D97-AF65-F5344CB8AC3E}">
        <p14:creationId xmlns:p14="http://schemas.microsoft.com/office/powerpoint/2010/main" val="1228200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
            <a:extLst>
              <a:ext uri="{FF2B5EF4-FFF2-40B4-BE49-F238E27FC236}">
                <a16:creationId xmlns:a16="http://schemas.microsoft.com/office/drawing/2014/main" id="{4A89EA2B-AD44-18CF-ADFD-33F142F5B2BD}"/>
              </a:ext>
            </a:extLst>
          </p:cNvPr>
          <p:cNvSpPr/>
          <p:nvPr/>
        </p:nvSpPr>
        <p:spPr>
          <a:xfrm>
            <a:off x="0" y="171720"/>
            <a:ext cx="2614680" cy="343800"/>
          </a:xfrm>
          <a:custGeom>
            <a:avLst/>
            <a:gdLst>
              <a:gd name="textAreaLeft" fmla="*/ 0 w 2614680"/>
              <a:gd name="textAreaRight" fmla="*/ 2615040 w 2614680"/>
              <a:gd name="textAreaTop" fmla="*/ 0 h 343800"/>
              <a:gd name="textAreaBottom" fmla="*/ 344160 h 343800"/>
            </a:gdLst>
            <a:ahLst/>
            <a:cxnLst/>
            <a:rect l="textAreaLeft" t="textAreaTop" r="textAreaRight" b="textAreaBottom"/>
            <a:pathLst>
              <a:path w="2614930" h="344170">
                <a:moveTo>
                  <a:pt x="2614800" y="0"/>
                </a:moveTo>
                <a:lnTo>
                  <a:pt x="0" y="0"/>
                </a:lnTo>
                <a:lnTo>
                  <a:pt x="0" y="344100"/>
                </a:lnTo>
                <a:lnTo>
                  <a:pt x="2614800" y="344100"/>
                </a:lnTo>
                <a:lnTo>
                  <a:pt x="2614800" y="0"/>
                </a:lnTo>
                <a:close/>
              </a:path>
            </a:pathLst>
          </a:custGeom>
          <a:solidFill>
            <a:srgbClr val="FF0000"/>
          </a:solidFill>
          <a:ln w="0">
            <a:noFill/>
          </a:ln>
        </p:spPr>
        <p:style>
          <a:lnRef idx="0">
            <a:scrgbClr r="0" g="0" b="0"/>
          </a:lnRef>
          <a:fillRef idx="0">
            <a:scrgbClr r="0" g="0" b="0"/>
          </a:fillRef>
          <a:effectRef idx="0">
            <a:scrgbClr r="0" g="0" b="0"/>
          </a:effectRef>
          <a:fontRef idx="minor"/>
        </p:style>
        <p:txBody>
          <a:bodyPr lIns="0" tIns="0" rIns="0" bIns="0" anchor="t">
            <a:noAutofit/>
          </a:bodyPr>
          <a:lstStyle/>
          <a:p>
            <a:endParaRPr lang="en-US" sz="1800" b="0" strike="noStrike" spc="-1">
              <a:solidFill>
                <a:srgbClr val="000000"/>
              </a:solidFill>
              <a:latin typeface="Calibri"/>
            </a:endParaRPr>
          </a:p>
        </p:txBody>
      </p:sp>
      <p:sp>
        <p:nvSpPr>
          <p:cNvPr id="3" name="object 1">
            <a:extLst>
              <a:ext uri="{FF2B5EF4-FFF2-40B4-BE49-F238E27FC236}">
                <a16:creationId xmlns:a16="http://schemas.microsoft.com/office/drawing/2014/main" id="{BC727C5C-8966-0F18-341E-53BD147EA7D0}"/>
              </a:ext>
            </a:extLst>
          </p:cNvPr>
          <p:cNvSpPr/>
          <p:nvPr/>
        </p:nvSpPr>
        <p:spPr>
          <a:xfrm>
            <a:off x="7344000" y="4948380"/>
            <a:ext cx="1800000" cy="195120"/>
          </a:xfrm>
          <a:custGeom>
            <a:avLst/>
            <a:gdLst>
              <a:gd name="textAreaLeft" fmla="*/ 0 w 1800000"/>
              <a:gd name="textAreaRight" fmla="*/ 1800360 w 1800000"/>
              <a:gd name="textAreaTop" fmla="*/ 0 h 195120"/>
              <a:gd name="textAreaBottom" fmla="*/ 195480 h 195120"/>
            </a:gdLst>
            <a:ahLst/>
            <a:cxnLst/>
            <a:rect l="textAreaLeft" t="textAreaTop" r="textAreaRight" b="textAreaBottom"/>
            <a:pathLst>
              <a:path w="1800225" h="195579">
                <a:moveTo>
                  <a:pt x="1800000" y="0"/>
                </a:moveTo>
                <a:lnTo>
                  <a:pt x="0" y="0"/>
                </a:lnTo>
                <a:lnTo>
                  <a:pt x="0" y="194999"/>
                </a:lnTo>
                <a:lnTo>
                  <a:pt x="1800000" y="194999"/>
                </a:lnTo>
                <a:lnTo>
                  <a:pt x="1800000" y="0"/>
                </a:lnTo>
                <a:close/>
              </a:path>
            </a:pathLst>
          </a:custGeom>
          <a:solidFill>
            <a:srgbClr val="FF0000"/>
          </a:solidFill>
          <a:ln w="0">
            <a:noFill/>
          </a:ln>
        </p:spPr>
        <p:style>
          <a:lnRef idx="0">
            <a:scrgbClr r="0" g="0" b="0"/>
          </a:lnRef>
          <a:fillRef idx="0">
            <a:scrgbClr r="0" g="0" b="0"/>
          </a:fillRef>
          <a:effectRef idx="0">
            <a:scrgbClr r="0" g="0" b="0"/>
          </a:effectRef>
          <a:fontRef idx="minor"/>
        </p:style>
        <p:txBody>
          <a:bodyPr lIns="0" tIns="0" rIns="0" bIns="0" anchor="t">
            <a:noAutofit/>
          </a:bodyPr>
          <a:lstStyle/>
          <a:p>
            <a:endParaRPr lang="en-US" sz="1800" b="0" strike="noStrike" spc="-1">
              <a:solidFill>
                <a:srgbClr val="000000"/>
              </a:solidFill>
              <a:latin typeface="Calibri"/>
            </a:endParaRPr>
          </a:p>
        </p:txBody>
      </p:sp>
      <p:sp>
        <p:nvSpPr>
          <p:cNvPr id="5" name="TextBox 4">
            <a:extLst>
              <a:ext uri="{FF2B5EF4-FFF2-40B4-BE49-F238E27FC236}">
                <a16:creationId xmlns:a16="http://schemas.microsoft.com/office/drawing/2014/main" id="{9F9617F3-BAE6-728F-776C-B1A274B340C0}"/>
              </a:ext>
            </a:extLst>
          </p:cNvPr>
          <p:cNvSpPr txBox="1"/>
          <p:nvPr/>
        </p:nvSpPr>
        <p:spPr>
          <a:xfrm>
            <a:off x="395324" y="721864"/>
            <a:ext cx="4572000" cy="646331"/>
          </a:xfrm>
          <a:prstGeom prst="rect">
            <a:avLst/>
          </a:prstGeom>
          <a:noFill/>
        </p:spPr>
        <p:txBody>
          <a:bodyPr wrap="square">
            <a:spAutoFit/>
          </a:bodyPr>
          <a:lstStyle/>
          <a:p>
            <a:r>
              <a:rPr lang="en-IN" sz="1800" b="1" spc="-1" dirty="0">
                <a:solidFill>
                  <a:srgbClr val="000000"/>
                </a:solidFill>
                <a:latin typeface="Arial"/>
              </a:rPr>
              <a:t>STEP </a:t>
            </a:r>
            <a:r>
              <a:rPr lang="en-IN" b="1" spc="-1" dirty="0">
                <a:solidFill>
                  <a:srgbClr val="000000"/>
                </a:solidFill>
                <a:latin typeface="Arial"/>
              </a:rPr>
              <a:t>2</a:t>
            </a:r>
            <a:r>
              <a:rPr lang="en-IN" sz="1800" b="1" spc="-1" dirty="0">
                <a:solidFill>
                  <a:srgbClr val="000000"/>
                </a:solidFill>
                <a:latin typeface="Arial"/>
              </a:rPr>
              <a:t>: CLICK ON THE CHECK PLAGIARISM BUTTON</a:t>
            </a:r>
            <a:endParaRPr lang="en-IN" sz="1800" b="1" dirty="0"/>
          </a:p>
        </p:txBody>
      </p:sp>
      <p:pic>
        <p:nvPicPr>
          <p:cNvPr id="7" name="Picture 6">
            <a:extLst>
              <a:ext uri="{FF2B5EF4-FFF2-40B4-BE49-F238E27FC236}">
                <a16:creationId xmlns:a16="http://schemas.microsoft.com/office/drawing/2014/main" id="{1AF749A6-324A-0593-2E22-10E5E352F1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324" y="1471860"/>
            <a:ext cx="7126132" cy="3574080"/>
          </a:xfrm>
          <a:prstGeom prst="rect">
            <a:avLst/>
          </a:prstGeom>
        </p:spPr>
      </p:pic>
    </p:spTree>
    <p:extLst>
      <p:ext uri="{BB962C8B-B14F-4D97-AF65-F5344CB8AC3E}">
        <p14:creationId xmlns:p14="http://schemas.microsoft.com/office/powerpoint/2010/main" val="1238035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
            <a:extLst>
              <a:ext uri="{FF2B5EF4-FFF2-40B4-BE49-F238E27FC236}">
                <a16:creationId xmlns:a16="http://schemas.microsoft.com/office/drawing/2014/main" id="{4A89EA2B-AD44-18CF-ADFD-33F142F5B2BD}"/>
              </a:ext>
            </a:extLst>
          </p:cNvPr>
          <p:cNvSpPr/>
          <p:nvPr/>
        </p:nvSpPr>
        <p:spPr>
          <a:xfrm>
            <a:off x="0" y="171720"/>
            <a:ext cx="2614680" cy="343800"/>
          </a:xfrm>
          <a:custGeom>
            <a:avLst/>
            <a:gdLst>
              <a:gd name="textAreaLeft" fmla="*/ 0 w 2614680"/>
              <a:gd name="textAreaRight" fmla="*/ 2615040 w 2614680"/>
              <a:gd name="textAreaTop" fmla="*/ 0 h 343800"/>
              <a:gd name="textAreaBottom" fmla="*/ 344160 h 343800"/>
            </a:gdLst>
            <a:ahLst/>
            <a:cxnLst/>
            <a:rect l="textAreaLeft" t="textAreaTop" r="textAreaRight" b="textAreaBottom"/>
            <a:pathLst>
              <a:path w="2614930" h="344170">
                <a:moveTo>
                  <a:pt x="2614800" y="0"/>
                </a:moveTo>
                <a:lnTo>
                  <a:pt x="0" y="0"/>
                </a:lnTo>
                <a:lnTo>
                  <a:pt x="0" y="344100"/>
                </a:lnTo>
                <a:lnTo>
                  <a:pt x="2614800" y="344100"/>
                </a:lnTo>
                <a:lnTo>
                  <a:pt x="2614800" y="0"/>
                </a:lnTo>
                <a:close/>
              </a:path>
            </a:pathLst>
          </a:custGeom>
          <a:solidFill>
            <a:srgbClr val="FF0000"/>
          </a:solidFill>
          <a:ln w="0">
            <a:noFill/>
          </a:ln>
        </p:spPr>
        <p:style>
          <a:lnRef idx="0">
            <a:scrgbClr r="0" g="0" b="0"/>
          </a:lnRef>
          <a:fillRef idx="0">
            <a:scrgbClr r="0" g="0" b="0"/>
          </a:fillRef>
          <a:effectRef idx="0">
            <a:scrgbClr r="0" g="0" b="0"/>
          </a:effectRef>
          <a:fontRef idx="minor"/>
        </p:style>
        <p:txBody>
          <a:bodyPr lIns="0" tIns="0" rIns="0" bIns="0" anchor="t">
            <a:noAutofit/>
          </a:bodyPr>
          <a:lstStyle/>
          <a:p>
            <a:endParaRPr lang="en-US" sz="1800" b="0" strike="noStrike" spc="-1">
              <a:solidFill>
                <a:srgbClr val="000000"/>
              </a:solidFill>
              <a:latin typeface="Calibri"/>
            </a:endParaRPr>
          </a:p>
        </p:txBody>
      </p:sp>
      <p:sp>
        <p:nvSpPr>
          <p:cNvPr id="3" name="object 1">
            <a:extLst>
              <a:ext uri="{FF2B5EF4-FFF2-40B4-BE49-F238E27FC236}">
                <a16:creationId xmlns:a16="http://schemas.microsoft.com/office/drawing/2014/main" id="{BC727C5C-8966-0F18-341E-53BD147EA7D0}"/>
              </a:ext>
            </a:extLst>
          </p:cNvPr>
          <p:cNvSpPr/>
          <p:nvPr/>
        </p:nvSpPr>
        <p:spPr>
          <a:xfrm>
            <a:off x="7344000" y="4948380"/>
            <a:ext cx="1800000" cy="195120"/>
          </a:xfrm>
          <a:custGeom>
            <a:avLst/>
            <a:gdLst>
              <a:gd name="textAreaLeft" fmla="*/ 0 w 1800000"/>
              <a:gd name="textAreaRight" fmla="*/ 1800360 w 1800000"/>
              <a:gd name="textAreaTop" fmla="*/ 0 h 195120"/>
              <a:gd name="textAreaBottom" fmla="*/ 195480 h 195120"/>
            </a:gdLst>
            <a:ahLst/>
            <a:cxnLst/>
            <a:rect l="textAreaLeft" t="textAreaTop" r="textAreaRight" b="textAreaBottom"/>
            <a:pathLst>
              <a:path w="1800225" h="195579">
                <a:moveTo>
                  <a:pt x="1800000" y="0"/>
                </a:moveTo>
                <a:lnTo>
                  <a:pt x="0" y="0"/>
                </a:lnTo>
                <a:lnTo>
                  <a:pt x="0" y="194999"/>
                </a:lnTo>
                <a:lnTo>
                  <a:pt x="1800000" y="194999"/>
                </a:lnTo>
                <a:lnTo>
                  <a:pt x="1800000" y="0"/>
                </a:lnTo>
                <a:close/>
              </a:path>
            </a:pathLst>
          </a:custGeom>
          <a:solidFill>
            <a:srgbClr val="FF0000"/>
          </a:solidFill>
          <a:ln w="0">
            <a:noFill/>
          </a:ln>
        </p:spPr>
        <p:style>
          <a:lnRef idx="0">
            <a:scrgbClr r="0" g="0" b="0"/>
          </a:lnRef>
          <a:fillRef idx="0">
            <a:scrgbClr r="0" g="0" b="0"/>
          </a:fillRef>
          <a:effectRef idx="0">
            <a:scrgbClr r="0" g="0" b="0"/>
          </a:effectRef>
          <a:fontRef idx="minor"/>
        </p:style>
        <p:txBody>
          <a:bodyPr lIns="0" tIns="0" rIns="0" bIns="0" anchor="t">
            <a:noAutofit/>
          </a:bodyPr>
          <a:lstStyle/>
          <a:p>
            <a:endParaRPr lang="en-US" sz="1800" b="0" strike="noStrike" spc="-1">
              <a:solidFill>
                <a:srgbClr val="000000"/>
              </a:solidFill>
              <a:latin typeface="Calibri"/>
            </a:endParaRPr>
          </a:p>
        </p:txBody>
      </p:sp>
      <p:sp>
        <p:nvSpPr>
          <p:cNvPr id="5" name="TextBox 4">
            <a:extLst>
              <a:ext uri="{FF2B5EF4-FFF2-40B4-BE49-F238E27FC236}">
                <a16:creationId xmlns:a16="http://schemas.microsoft.com/office/drawing/2014/main" id="{9F9617F3-BAE6-728F-776C-B1A274B340C0}"/>
              </a:ext>
            </a:extLst>
          </p:cNvPr>
          <p:cNvSpPr txBox="1"/>
          <p:nvPr/>
        </p:nvSpPr>
        <p:spPr>
          <a:xfrm>
            <a:off x="395324" y="721864"/>
            <a:ext cx="4572000" cy="461665"/>
          </a:xfrm>
          <a:prstGeom prst="rect">
            <a:avLst/>
          </a:prstGeom>
          <a:noFill/>
        </p:spPr>
        <p:txBody>
          <a:bodyPr wrap="square">
            <a:spAutoFit/>
          </a:bodyPr>
          <a:lstStyle/>
          <a:p>
            <a:r>
              <a:rPr lang="en-IN" sz="2400" b="1" spc="-1" dirty="0">
                <a:solidFill>
                  <a:srgbClr val="000000"/>
                </a:solidFill>
                <a:latin typeface="Arial"/>
              </a:rPr>
              <a:t>RESULT:</a:t>
            </a:r>
            <a:endParaRPr lang="en-IN" sz="2400" b="1" dirty="0"/>
          </a:p>
        </p:txBody>
      </p:sp>
      <p:pic>
        <p:nvPicPr>
          <p:cNvPr id="9" name="Picture 8">
            <a:extLst>
              <a:ext uri="{FF2B5EF4-FFF2-40B4-BE49-F238E27FC236}">
                <a16:creationId xmlns:a16="http://schemas.microsoft.com/office/drawing/2014/main" id="{60DA16FC-D68C-D5CC-7FAE-9ECBE7D40C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7340" y="2040703"/>
            <a:ext cx="6147937" cy="867501"/>
          </a:xfrm>
          <a:prstGeom prst="rect">
            <a:avLst/>
          </a:prstGeom>
        </p:spPr>
      </p:pic>
    </p:spTree>
    <p:extLst>
      <p:ext uri="{BB962C8B-B14F-4D97-AF65-F5344CB8AC3E}">
        <p14:creationId xmlns:p14="http://schemas.microsoft.com/office/powerpoint/2010/main" val="3326367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9" name="object 29"/>
          <p:cNvSpPr/>
          <p:nvPr/>
        </p:nvSpPr>
        <p:spPr>
          <a:xfrm>
            <a:off x="0" y="133200"/>
            <a:ext cx="1127880" cy="163440"/>
          </a:xfrm>
          <a:custGeom>
            <a:avLst/>
            <a:gdLst>
              <a:gd name="textAreaLeft" fmla="*/ 0 w 1127880"/>
              <a:gd name="textAreaRight" fmla="*/ 1128240 w 1127880"/>
              <a:gd name="textAreaTop" fmla="*/ 0 h 163440"/>
              <a:gd name="textAreaBottom" fmla="*/ 163800 h 163440"/>
            </a:gdLst>
            <a:ahLst/>
            <a:cxnLst/>
            <a:rect l="textAreaLeft" t="textAreaTop" r="textAreaRight" b="textAreaBottom"/>
            <a:pathLst>
              <a:path w="1128395" h="163829">
                <a:moveTo>
                  <a:pt x="1128300" y="0"/>
                </a:moveTo>
                <a:lnTo>
                  <a:pt x="0" y="0"/>
                </a:lnTo>
                <a:lnTo>
                  <a:pt x="0" y="163800"/>
                </a:lnTo>
                <a:lnTo>
                  <a:pt x="1128300" y="163800"/>
                </a:lnTo>
                <a:lnTo>
                  <a:pt x="1128300" y="0"/>
                </a:lnTo>
                <a:close/>
              </a:path>
            </a:pathLst>
          </a:custGeom>
          <a:solidFill>
            <a:srgbClr val="455A64"/>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130" name="object 30"/>
          <p:cNvSpPr/>
          <p:nvPr/>
        </p:nvSpPr>
        <p:spPr>
          <a:xfrm>
            <a:off x="0" y="404280"/>
            <a:ext cx="848160" cy="136080"/>
          </a:xfrm>
          <a:custGeom>
            <a:avLst/>
            <a:gdLst>
              <a:gd name="textAreaLeft" fmla="*/ 0 w 848160"/>
              <a:gd name="textAreaRight" fmla="*/ 848520 w 848160"/>
              <a:gd name="textAreaTop" fmla="*/ 0 h 136080"/>
              <a:gd name="textAreaBottom" fmla="*/ 136440 h 136080"/>
            </a:gdLst>
            <a:ahLst/>
            <a:cxnLst/>
            <a:rect l="textAreaLeft" t="textAreaTop" r="textAreaRight" b="textAreaBottom"/>
            <a:pathLst>
              <a:path w="848360" h="136525">
                <a:moveTo>
                  <a:pt x="848100" y="0"/>
                </a:moveTo>
                <a:lnTo>
                  <a:pt x="0" y="0"/>
                </a:lnTo>
                <a:lnTo>
                  <a:pt x="0" y="136200"/>
                </a:lnTo>
                <a:lnTo>
                  <a:pt x="848100" y="136200"/>
                </a:lnTo>
                <a:lnTo>
                  <a:pt x="848100" y="0"/>
                </a:lnTo>
                <a:close/>
              </a:path>
            </a:pathLst>
          </a:custGeom>
          <a:solidFill>
            <a:srgbClr val="455A64"/>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131" name="object 31"/>
          <p:cNvSpPr/>
          <p:nvPr/>
        </p:nvSpPr>
        <p:spPr>
          <a:xfrm>
            <a:off x="8910720" y="2940840"/>
            <a:ext cx="233280" cy="2235600"/>
          </a:xfrm>
          <a:custGeom>
            <a:avLst/>
            <a:gdLst>
              <a:gd name="textAreaLeft" fmla="*/ 0 w 233280"/>
              <a:gd name="textAreaRight" fmla="*/ 233640 w 233280"/>
              <a:gd name="textAreaTop" fmla="*/ 0 h 2235600"/>
              <a:gd name="textAreaBottom" fmla="*/ 2235960 h 2235600"/>
            </a:gdLst>
            <a:ahLst/>
            <a:cxnLst/>
            <a:rect l="textAreaLeft" t="textAreaTop" r="textAreaRight" b="textAreaBottom"/>
            <a:pathLst>
              <a:path w="233679" h="2235835">
                <a:moveTo>
                  <a:pt x="233399" y="0"/>
                </a:moveTo>
                <a:lnTo>
                  <a:pt x="0" y="0"/>
                </a:lnTo>
                <a:lnTo>
                  <a:pt x="0" y="2235300"/>
                </a:lnTo>
                <a:lnTo>
                  <a:pt x="233399" y="2235300"/>
                </a:lnTo>
                <a:lnTo>
                  <a:pt x="233399" y="0"/>
                </a:lnTo>
                <a:close/>
              </a:path>
            </a:pathLst>
          </a:custGeom>
          <a:solidFill>
            <a:srgbClr val="FF0000"/>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132" name="TextBox 131"/>
          <p:cNvSpPr txBox="1"/>
          <p:nvPr/>
        </p:nvSpPr>
        <p:spPr>
          <a:xfrm>
            <a:off x="900000" y="720000"/>
            <a:ext cx="3240000" cy="1643400"/>
          </a:xfrm>
          <a:prstGeom prst="rect">
            <a:avLst/>
          </a:prstGeom>
          <a:noFill/>
          <a:ln w="0">
            <a:noFill/>
          </a:ln>
        </p:spPr>
        <p:txBody>
          <a:bodyPr lIns="90000" tIns="45000" rIns="90000" bIns="45000" anchor="t">
            <a:noAutofit/>
          </a:bodyPr>
          <a:lstStyle/>
          <a:p>
            <a:r>
              <a:rPr lang="en-IN" sz="4000" b="1" strike="noStrike" spc="-1">
                <a:solidFill>
                  <a:srgbClr val="000000"/>
                </a:solidFill>
                <a:latin typeface="Arial"/>
              </a:rPr>
              <a:t>Conclusion</a:t>
            </a:r>
          </a:p>
          <a:p>
            <a:endParaRPr lang="en-IN" sz="1000" b="0" strike="noStrike" spc="-1">
              <a:solidFill>
                <a:srgbClr val="000000"/>
              </a:solidFill>
              <a:latin typeface="Arial"/>
            </a:endParaRPr>
          </a:p>
        </p:txBody>
      </p:sp>
      <p:sp>
        <p:nvSpPr>
          <p:cNvPr id="133" name="TextBox 132"/>
          <p:cNvSpPr txBox="1"/>
          <p:nvPr/>
        </p:nvSpPr>
        <p:spPr>
          <a:xfrm>
            <a:off x="900000" y="1440000"/>
            <a:ext cx="7200000" cy="2880000"/>
          </a:xfrm>
          <a:prstGeom prst="rect">
            <a:avLst/>
          </a:prstGeom>
          <a:noFill/>
          <a:ln w="0">
            <a:noFill/>
          </a:ln>
        </p:spPr>
        <p:txBody>
          <a:bodyPr lIns="90000" tIns="45000" rIns="90000" bIns="45000" anchor="t">
            <a:noAutofit/>
          </a:bodyPr>
          <a:lstStyle/>
          <a:p>
            <a:r>
              <a:rPr lang="en-IN" sz="1600" spc="-1" dirty="0">
                <a:solidFill>
                  <a:srgbClr val="000000"/>
                </a:solidFill>
                <a:latin typeface="Arial"/>
              </a:rPr>
              <a:t>The plagiarism checker uses the flask framework for better interface and it </a:t>
            </a:r>
          </a:p>
          <a:p>
            <a:r>
              <a:rPr lang="en-IN" sz="1600" spc="-1" dirty="0">
                <a:solidFill>
                  <a:srgbClr val="000000"/>
                </a:solidFill>
                <a:latin typeface="Arial"/>
              </a:rPr>
              <a:t>u</a:t>
            </a:r>
            <a:r>
              <a:rPr lang="en-IN" sz="1600" b="0" strike="noStrike" spc="-1" dirty="0">
                <a:solidFill>
                  <a:srgbClr val="000000"/>
                </a:solidFill>
                <a:latin typeface="Arial"/>
              </a:rPr>
              <a:t>ses the </a:t>
            </a:r>
            <a:r>
              <a:rPr lang="en-IN" sz="1600" spc="-1" dirty="0">
                <a:solidFill>
                  <a:srgbClr val="000000"/>
                </a:solidFill>
                <a:latin typeface="Arial"/>
              </a:rPr>
              <a:t>cosine similarity function which checks for the similarities between the two documents(here between the database and the query from the</a:t>
            </a:r>
          </a:p>
          <a:p>
            <a:r>
              <a:rPr lang="en-IN" sz="1600" spc="-1" dirty="0">
                <a:solidFill>
                  <a:srgbClr val="000000"/>
                </a:solidFill>
                <a:latin typeface="Arial"/>
              </a:rPr>
              <a:t>Plagiarism is definitely one of the issue out in the world as it affects the true creator of the work. This result in the false recognition of the true creator and even can affect the whole organisation with it.</a:t>
            </a:r>
          </a:p>
          <a:p>
            <a:r>
              <a:rPr lang="en-IN" sz="1600" spc="-1" dirty="0">
                <a:solidFill>
                  <a:srgbClr val="000000"/>
                </a:solidFill>
                <a:latin typeface="Arial"/>
              </a:rPr>
              <a:t>Plagiarism can even affect the company as the recruiters may recruit a person with false skillset which result in the degradation and waste of company’s money . We should definitely took the stand against the plagiarism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4" name="Picture 133"/>
          <p:cNvPicPr/>
          <p:nvPr/>
        </p:nvPicPr>
        <p:blipFill>
          <a:blip r:embed="rId2"/>
          <a:stretch/>
        </p:blipFill>
        <p:spPr>
          <a:xfrm>
            <a:off x="360" y="720"/>
            <a:ext cx="9143640" cy="514296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 name="PlaceHolder 1"/>
          <p:cNvSpPr>
            <a:spLocks noGrp="1"/>
          </p:cNvSpPr>
          <p:nvPr>
            <p:ph type="title" idx="4294967295"/>
          </p:nvPr>
        </p:nvSpPr>
        <p:spPr>
          <a:xfrm>
            <a:off x="540000" y="1158421"/>
            <a:ext cx="4625975" cy="871538"/>
          </a:xfrm>
          <a:prstGeom prst="rect">
            <a:avLst/>
          </a:prstGeom>
          <a:noFill/>
          <a:ln w="0">
            <a:noFill/>
          </a:ln>
        </p:spPr>
        <p:txBody>
          <a:bodyPr lIns="0" tIns="12600" rIns="0" bIns="0" anchor="t">
            <a:noAutofit/>
          </a:bodyPr>
          <a:lstStyle/>
          <a:p>
            <a:pPr marL="12600" indent="0">
              <a:lnSpc>
                <a:spcPct val="100000"/>
              </a:lnSpc>
              <a:spcBef>
                <a:spcPts val="99"/>
              </a:spcBef>
              <a:buNone/>
            </a:pPr>
            <a:r>
              <a:rPr lang="en-IN" sz="3200" b="1" u="sng" strike="noStrike" spc="-1" dirty="0">
                <a:solidFill>
                  <a:srgbClr val="2C2945"/>
                </a:solidFill>
                <a:uFillTx/>
                <a:latin typeface="Times New Roman"/>
              </a:rPr>
              <a:t>What is Plagiarism?</a:t>
            </a:r>
            <a:endParaRPr lang="en-US" sz="3200" b="0" strike="noStrike" spc="-1" dirty="0">
              <a:solidFill>
                <a:srgbClr val="000000"/>
              </a:solidFill>
              <a:latin typeface="Calibri"/>
            </a:endParaRPr>
          </a:p>
        </p:txBody>
      </p:sp>
      <p:sp>
        <p:nvSpPr>
          <p:cNvPr id="91" name="TextBox 25"/>
          <p:cNvSpPr/>
          <p:nvPr/>
        </p:nvSpPr>
        <p:spPr>
          <a:xfrm>
            <a:off x="540000" y="2160000"/>
            <a:ext cx="4970160" cy="1368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1400" b="0" strike="noStrike" spc="-1" dirty="0">
                <a:solidFill>
                  <a:srgbClr val="000000"/>
                </a:solidFill>
                <a:latin typeface="Arial"/>
              </a:rPr>
              <a:t>Plagiarism is the act of using someone else's work and presenting it as your own without giving proper attribution. It can occur in different forms, such as copying and pasting someone else's text, paraphrasing their work without proper citation, or using someone else's ideas without giving them credit.</a:t>
            </a:r>
            <a:endParaRPr lang="en-IN" sz="1400" b="0" strike="noStrike" spc="-1" dirty="0">
              <a:solidFill>
                <a:srgbClr val="000000"/>
              </a:solidFill>
              <a:latin typeface="Arial"/>
            </a:endParaRPr>
          </a:p>
        </p:txBody>
      </p:sp>
      <p:pic>
        <p:nvPicPr>
          <p:cNvPr id="92" name="Picture 91"/>
          <p:cNvPicPr/>
          <p:nvPr/>
        </p:nvPicPr>
        <p:blipFill>
          <a:blip r:embed="rId2"/>
          <a:stretch/>
        </p:blipFill>
        <p:spPr>
          <a:xfrm>
            <a:off x="5347440" y="1389608"/>
            <a:ext cx="3796560" cy="2501640"/>
          </a:xfrm>
          <a:prstGeom prst="rect">
            <a:avLst/>
          </a:prstGeom>
          <a:ln w="0">
            <a:noFill/>
          </a:ln>
        </p:spPr>
      </p:pic>
      <p:sp>
        <p:nvSpPr>
          <p:cNvPr id="2" name="object 37">
            <a:extLst>
              <a:ext uri="{FF2B5EF4-FFF2-40B4-BE49-F238E27FC236}">
                <a16:creationId xmlns:a16="http://schemas.microsoft.com/office/drawing/2014/main" id="{72181BBF-2AF8-1DFD-5049-0A1CC95D5F02}"/>
              </a:ext>
            </a:extLst>
          </p:cNvPr>
          <p:cNvSpPr/>
          <p:nvPr/>
        </p:nvSpPr>
        <p:spPr>
          <a:xfrm>
            <a:off x="0" y="171720"/>
            <a:ext cx="2614680" cy="343800"/>
          </a:xfrm>
          <a:custGeom>
            <a:avLst/>
            <a:gdLst>
              <a:gd name="textAreaLeft" fmla="*/ 0 w 2614680"/>
              <a:gd name="textAreaRight" fmla="*/ 2615040 w 2614680"/>
              <a:gd name="textAreaTop" fmla="*/ 0 h 343800"/>
              <a:gd name="textAreaBottom" fmla="*/ 344160 h 343800"/>
            </a:gdLst>
            <a:ahLst/>
            <a:cxnLst/>
            <a:rect l="textAreaLeft" t="textAreaTop" r="textAreaRight" b="textAreaBottom"/>
            <a:pathLst>
              <a:path w="2614930" h="344170">
                <a:moveTo>
                  <a:pt x="2614800" y="0"/>
                </a:moveTo>
                <a:lnTo>
                  <a:pt x="0" y="0"/>
                </a:lnTo>
                <a:lnTo>
                  <a:pt x="0" y="344100"/>
                </a:lnTo>
                <a:lnTo>
                  <a:pt x="2614800" y="344100"/>
                </a:lnTo>
                <a:lnTo>
                  <a:pt x="2614800" y="0"/>
                </a:lnTo>
                <a:close/>
              </a:path>
            </a:pathLst>
          </a:custGeom>
          <a:solidFill>
            <a:srgbClr val="FF0000"/>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 name="PlaceHolder 1"/>
          <p:cNvSpPr>
            <a:spLocks noGrp="1"/>
          </p:cNvSpPr>
          <p:nvPr>
            <p:ph type="title" idx="4294967295"/>
          </p:nvPr>
        </p:nvSpPr>
        <p:spPr>
          <a:xfrm>
            <a:off x="818640" y="772540"/>
            <a:ext cx="6064250" cy="500062"/>
          </a:xfrm>
          <a:prstGeom prst="rect">
            <a:avLst/>
          </a:prstGeom>
          <a:noFill/>
          <a:ln w="0">
            <a:noFill/>
          </a:ln>
        </p:spPr>
        <p:txBody>
          <a:bodyPr lIns="0" tIns="12600" rIns="0" bIns="0" anchor="t">
            <a:noAutofit/>
          </a:bodyPr>
          <a:lstStyle/>
          <a:p>
            <a:pPr marL="12600" indent="0">
              <a:lnSpc>
                <a:spcPct val="100000"/>
              </a:lnSpc>
              <a:spcBef>
                <a:spcPts val="99"/>
              </a:spcBef>
              <a:buNone/>
            </a:pPr>
            <a:r>
              <a:rPr lang="en-IN" sz="3200" b="1" strike="noStrike" spc="-1" dirty="0">
                <a:solidFill>
                  <a:srgbClr val="2C2945"/>
                </a:solidFill>
                <a:latin typeface="Times New Roman"/>
              </a:rPr>
              <a:t>Why Use a Plagiarism Checker?</a:t>
            </a:r>
            <a:endParaRPr lang="en-US" sz="3200" b="0" strike="noStrike" spc="-1" dirty="0">
              <a:solidFill>
                <a:srgbClr val="000000"/>
              </a:solidFill>
              <a:latin typeface="Calibri"/>
            </a:endParaRPr>
          </a:p>
        </p:txBody>
      </p:sp>
      <p:pic>
        <p:nvPicPr>
          <p:cNvPr id="95" name="Picture 94"/>
          <p:cNvPicPr/>
          <p:nvPr/>
        </p:nvPicPr>
        <p:blipFill>
          <a:blip r:embed="rId2"/>
          <a:stretch/>
        </p:blipFill>
        <p:spPr>
          <a:xfrm>
            <a:off x="4850640" y="2463120"/>
            <a:ext cx="3978720" cy="2280960"/>
          </a:xfrm>
          <a:prstGeom prst="rect">
            <a:avLst/>
          </a:prstGeom>
          <a:ln w="0">
            <a:noFill/>
          </a:ln>
        </p:spPr>
      </p:pic>
      <p:sp>
        <p:nvSpPr>
          <p:cNvPr id="96" name="TextBox 95"/>
          <p:cNvSpPr txBox="1"/>
          <p:nvPr/>
        </p:nvSpPr>
        <p:spPr>
          <a:xfrm>
            <a:off x="818640" y="1377301"/>
            <a:ext cx="4032000" cy="2548432"/>
          </a:xfrm>
          <a:prstGeom prst="rect">
            <a:avLst/>
          </a:prstGeom>
          <a:noFill/>
          <a:ln w="0">
            <a:noFill/>
          </a:ln>
        </p:spPr>
        <p:txBody>
          <a:bodyPr lIns="90000" tIns="45000" rIns="90000" bIns="45000" anchor="t">
            <a:noAutofit/>
          </a:bodyPr>
          <a:lstStyle/>
          <a:p>
            <a:r>
              <a:rPr lang="en-US" sz="1800" b="0" strike="noStrike" spc="-1" dirty="0">
                <a:solidFill>
                  <a:srgbClr val="000000"/>
                </a:solidFill>
                <a:latin typeface="Arial"/>
                <a:ea typeface="Tahoma"/>
              </a:rPr>
              <a:t>Using a plagiarism checker can help you identify instances of plagiarism in your work before submitting it. It can also help you ensure that your work is original and free of any copied content. Additionally, plagiarism checkers can be useful for educators to check students' work for plagiarism.</a:t>
            </a:r>
            <a:endParaRPr lang="en-IN" sz="1800" b="0" strike="noStrike" spc="-1" dirty="0">
              <a:solidFill>
                <a:srgbClr val="000000"/>
              </a:solidFill>
              <a:latin typeface="Arial"/>
            </a:endParaRPr>
          </a:p>
        </p:txBody>
      </p:sp>
      <p:sp>
        <p:nvSpPr>
          <p:cNvPr id="2" name="object 37">
            <a:extLst>
              <a:ext uri="{FF2B5EF4-FFF2-40B4-BE49-F238E27FC236}">
                <a16:creationId xmlns:a16="http://schemas.microsoft.com/office/drawing/2014/main" id="{ADE2BADE-AD5D-2087-4B6D-A284A4FBDCF2}"/>
              </a:ext>
            </a:extLst>
          </p:cNvPr>
          <p:cNvSpPr/>
          <p:nvPr/>
        </p:nvSpPr>
        <p:spPr>
          <a:xfrm>
            <a:off x="6529320" y="227520"/>
            <a:ext cx="2614680" cy="343800"/>
          </a:xfrm>
          <a:custGeom>
            <a:avLst/>
            <a:gdLst>
              <a:gd name="textAreaLeft" fmla="*/ 0 w 2614680"/>
              <a:gd name="textAreaRight" fmla="*/ 2615040 w 2614680"/>
              <a:gd name="textAreaTop" fmla="*/ 0 h 343800"/>
              <a:gd name="textAreaBottom" fmla="*/ 344160 h 343800"/>
            </a:gdLst>
            <a:ahLst/>
            <a:cxnLst/>
            <a:rect l="textAreaLeft" t="textAreaTop" r="textAreaRight" b="textAreaBottom"/>
            <a:pathLst>
              <a:path w="2614930" h="344170">
                <a:moveTo>
                  <a:pt x="2614800" y="0"/>
                </a:moveTo>
                <a:lnTo>
                  <a:pt x="0" y="0"/>
                </a:lnTo>
                <a:lnTo>
                  <a:pt x="0" y="344100"/>
                </a:lnTo>
                <a:lnTo>
                  <a:pt x="2614800" y="344100"/>
                </a:lnTo>
                <a:lnTo>
                  <a:pt x="2614800" y="0"/>
                </a:lnTo>
                <a:close/>
              </a:path>
            </a:pathLst>
          </a:custGeom>
          <a:solidFill>
            <a:srgbClr val="FF0000"/>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 name="PlaceHolder 1"/>
          <p:cNvSpPr>
            <a:spLocks noGrp="1"/>
          </p:cNvSpPr>
          <p:nvPr>
            <p:ph type="title" idx="4294967295"/>
          </p:nvPr>
        </p:nvSpPr>
        <p:spPr>
          <a:xfrm>
            <a:off x="1066680" y="1087303"/>
            <a:ext cx="5413375" cy="987425"/>
          </a:xfrm>
          <a:prstGeom prst="rect">
            <a:avLst/>
          </a:prstGeom>
          <a:noFill/>
          <a:ln w="0">
            <a:noFill/>
          </a:ln>
        </p:spPr>
        <p:txBody>
          <a:bodyPr lIns="0" tIns="12600" rIns="0" bIns="0" anchor="t">
            <a:noAutofit/>
          </a:bodyPr>
          <a:lstStyle/>
          <a:p>
            <a:pPr marL="12600" indent="0">
              <a:lnSpc>
                <a:spcPct val="100000"/>
              </a:lnSpc>
              <a:spcBef>
                <a:spcPts val="99"/>
              </a:spcBef>
              <a:buNone/>
            </a:pPr>
            <a:r>
              <a:rPr lang="en-US" sz="3200" b="1" spc="-1" dirty="0">
                <a:solidFill>
                  <a:srgbClr val="2C2945"/>
                </a:solidFill>
                <a:latin typeface="Times New Roman"/>
              </a:rPr>
              <a:t>How </a:t>
            </a:r>
            <a:r>
              <a:rPr lang="en-US" sz="3200" b="1" strike="noStrike" spc="-1" dirty="0">
                <a:solidFill>
                  <a:srgbClr val="2C2945"/>
                </a:solidFill>
                <a:latin typeface="Times New Roman"/>
              </a:rPr>
              <a:t>Plagiarism Checker works</a:t>
            </a:r>
            <a:endParaRPr lang="en-US" sz="3200" b="0" strike="noStrike" spc="-1" dirty="0">
              <a:solidFill>
                <a:srgbClr val="000000"/>
              </a:solidFill>
              <a:latin typeface="Calibri"/>
            </a:endParaRPr>
          </a:p>
        </p:txBody>
      </p:sp>
      <p:sp>
        <p:nvSpPr>
          <p:cNvPr id="99" name="TextBox 98"/>
          <p:cNvSpPr txBox="1"/>
          <p:nvPr/>
        </p:nvSpPr>
        <p:spPr>
          <a:xfrm>
            <a:off x="1066680" y="2074728"/>
            <a:ext cx="4865035" cy="2545397"/>
          </a:xfrm>
          <a:prstGeom prst="rect">
            <a:avLst/>
          </a:prstGeom>
          <a:noFill/>
          <a:ln w="0">
            <a:noFill/>
          </a:ln>
        </p:spPr>
        <p:txBody>
          <a:bodyPr lIns="90000" tIns="45000" rIns="90000" bIns="45000" anchor="t">
            <a:noAutofit/>
          </a:bodyPr>
          <a:lstStyle/>
          <a:p>
            <a:r>
              <a:rPr lang="en-US" sz="2000" dirty="0"/>
              <a:t>Plagiarism checker scans your text and compares it with billions of online sources, such as books, websites, journals, and databases. It then shows you any matches or similarities that it finds and gives you a report with the percentage of plagiarism and the sources of the matched text.</a:t>
            </a:r>
            <a:endParaRPr lang="en-IN" sz="2000" strike="noStrike" spc="-1" dirty="0">
              <a:solidFill>
                <a:srgbClr val="000000"/>
              </a:solidFill>
              <a:latin typeface="Arial"/>
            </a:endParaRPr>
          </a:p>
        </p:txBody>
      </p:sp>
      <p:pic>
        <p:nvPicPr>
          <p:cNvPr id="2" name="Picture 1">
            <a:extLst>
              <a:ext uri="{FF2B5EF4-FFF2-40B4-BE49-F238E27FC236}">
                <a16:creationId xmlns:a16="http://schemas.microsoft.com/office/drawing/2014/main" id="{7804F82E-8922-8EDE-F54F-BA1AADC89195}"/>
              </a:ext>
            </a:extLst>
          </p:cNvPr>
          <p:cNvPicPr>
            <a:picLocks noChangeAspect="1"/>
          </p:cNvPicPr>
          <p:nvPr/>
        </p:nvPicPr>
        <p:blipFill>
          <a:blip r:embed="rId2"/>
          <a:stretch>
            <a:fillRect/>
          </a:stretch>
        </p:blipFill>
        <p:spPr>
          <a:xfrm>
            <a:off x="5896655" y="1715551"/>
            <a:ext cx="3247345" cy="1905756"/>
          </a:xfrm>
          <a:prstGeom prst="rect">
            <a:avLst/>
          </a:prstGeom>
        </p:spPr>
      </p:pic>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F5D6E3B5-2059-6C32-44FD-42E0E673A981}"/>
                  </a:ext>
                </a:extLst>
              </p14:cNvPr>
              <p14:cNvContentPartPr/>
              <p14:nvPr/>
            </p14:nvContentPartPr>
            <p14:xfrm>
              <a:off x="1590900" y="-213420"/>
              <a:ext cx="1800" cy="1800"/>
            </p14:xfrm>
          </p:contentPart>
        </mc:Choice>
        <mc:Fallback xmlns="">
          <p:pic>
            <p:nvPicPr>
              <p:cNvPr id="12" name="Ink 11">
                <a:extLst>
                  <a:ext uri="{FF2B5EF4-FFF2-40B4-BE49-F238E27FC236}">
                    <a16:creationId xmlns:a16="http://schemas.microsoft.com/office/drawing/2014/main" id="{F5D6E3B5-2059-6C32-44FD-42E0E673A981}"/>
                  </a:ext>
                </a:extLst>
              </p:cNvPr>
              <p:cNvPicPr/>
              <p:nvPr/>
            </p:nvPicPr>
            <p:blipFill>
              <a:blip r:embed="rId4"/>
              <a:stretch>
                <a:fillRect/>
              </a:stretch>
            </p:blipFill>
            <p:spPr>
              <a:xfrm>
                <a:off x="1582260" y="-222420"/>
                <a:ext cx="19440" cy="19440"/>
              </a:xfrm>
              <a:prstGeom prst="rect">
                <a:avLst/>
              </a:prstGeom>
            </p:spPr>
          </p:pic>
        </mc:Fallback>
      </mc:AlternateContent>
      <p:sp>
        <p:nvSpPr>
          <p:cNvPr id="8" name="Rectangle 7">
            <a:extLst>
              <a:ext uri="{FF2B5EF4-FFF2-40B4-BE49-F238E27FC236}">
                <a16:creationId xmlns:a16="http://schemas.microsoft.com/office/drawing/2014/main" id="{6CA5FDCF-BC47-4A47-25D3-9C9D429EC11A}"/>
              </a:ext>
            </a:extLst>
          </p:cNvPr>
          <p:cNvSpPr/>
          <p:nvPr/>
        </p:nvSpPr>
        <p:spPr>
          <a:xfrm>
            <a:off x="8153973" y="2392565"/>
            <a:ext cx="171880" cy="2750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ln>
              <a:solidFill>
                <a:schemeClr val="tx1"/>
              </a:solidFill>
            </a:endParaRPr>
          </a:p>
        </p:txBody>
      </p:sp>
      <p:sp>
        <p:nvSpPr>
          <p:cNvPr id="13" name="TextBox 12">
            <a:extLst>
              <a:ext uri="{FF2B5EF4-FFF2-40B4-BE49-F238E27FC236}">
                <a16:creationId xmlns:a16="http://schemas.microsoft.com/office/drawing/2014/main" id="{5034FFBD-2F00-04E2-2358-3641C8410F41}"/>
              </a:ext>
            </a:extLst>
          </p:cNvPr>
          <p:cNvSpPr txBox="1"/>
          <p:nvPr/>
        </p:nvSpPr>
        <p:spPr>
          <a:xfrm>
            <a:off x="8063570" y="2276972"/>
            <a:ext cx="288758" cy="507831"/>
          </a:xfrm>
          <a:prstGeom prst="rect">
            <a:avLst/>
          </a:prstGeom>
          <a:noFill/>
        </p:spPr>
        <p:txBody>
          <a:bodyPr wrap="square" rtlCol="0">
            <a:spAutoFit/>
          </a:bodyPr>
          <a:lstStyle/>
          <a:p>
            <a:r>
              <a:rPr lang="en-IN" sz="2700" b="1" dirty="0"/>
              <a:t>7</a:t>
            </a:r>
          </a:p>
        </p:txBody>
      </p:sp>
      <p:sp>
        <p:nvSpPr>
          <p:cNvPr id="14" name="object 37">
            <a:extLst>
              <a:ext uri="{FF2B5EF4-FFF2-40B4-BE49-F238E27FC236}">
                <a16:creationId xmlns:a16="http://schemas.microsoft.com/office/drawing/2014/main" id="{91010D09-4B09-027D-F329-1C1FE3E6DCB2}"/>
              </a:ext>
            </a:extLst>
          </p:cNvPr>
          <p:cNvSpPr/>
          <p:nvPr/>
        </p:nvSpPr>
        <p:spPr>
          <a:xfrm>
            <a:off x="0" y="179575"/>
            <a:ext cx="2614680" cy="343800"/>
          </a:xfrm>
          <a:custGeom>
            <a:avLst/>
            <a:gdLst>
              <a:gd name="textAreaLeft" fmla="*/ 0 w 2614680"/>
              <a:gd name="textAreaRight" fmla="*/ 2615040 w 2614680"/>
              <a:gd name="textAreaTop" fmla="*/ 0 h 343800"/>
              <a:gd name="textAreaBottom" fmla="*/ 344160 h 343800"/>
            </a:gdLst>
            <a:ahLst/>
            <a:cxnLst/>
            <a:rect l="textAreaLeft" t="textAreaTop" r="textAreaRight" b="textAreaBottom"/>
            <a:pathLst>
              <a:path w="2614930" h="344170">
                <a:moveTo>
                  <a:pt x="2614800" y="0"/>
                </a:moveTo>
                <a:lnTo>
                  <a:pt x="0" y="0"/>
                </a:lnTo>
                <a:lnTo>
                  <a:pt x="0" y="344100"/>
                </a:lnTo>
                <a:lnTo>
                  <a:pt x="2614800" y="344100"/>
                </a:lnTo>
                <a:lnTo>
                  <a:pt x="2614800" y="0"/>
                </a:lnTo>
                <a:close/>
              </a:path>
            </a:pathLst>
          </a:custGeom>
          <a:solidFill>
            <a:srgbClr val="FF0000"/>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15" name="object 37">
            <a:extLst>
              <a:ext uri="{FF2B5EF4-FFF2-40B4-BE49-F238E27FC236}">
                <a16:creationId xmlns:a16="http://schemas.microsoft.com/office/drawing/2014/main" id="{0C301705-2B6C-8B4F-412C-62160382DB54}"/>
              </a:ext>
            </a:extLst>
          </p:cNvPr>
          <p:cNvSpPr/>
          <p:nvPr/>
        </p:nvSpPr>
        <p:spPr>
          <a:xfrm>
            <a:off x="6529320" y="4620125"/>
            <a:ext cx="2614680" cy="343800"/>
          </a:xfrm>
          <a:custGeom>
            <a:avLst/>
            <a:gdLst>
              <a:gd name="textAreaLeft" fmla="*/ 0 w 2614680"/>
              <a:gd name="textAreaRight" fmla="*/ 2615040 w 2614680"/>
              <a:gd name="textAreaTop" fmla="*/ 0 h 343800"/>
              <a:gd name="textAreaBottom" fmla="*/ 344160 h 343800"/>
            </a:gdLst>
            <a:ahLst/>
            <a:cxnLst/>
            <a:rect l="textAreaLeft" t="textAreaTop" r="textAreaRight" b="textAreaBottom"/>
            <a:pathLst>
              <a:path w="2614930" h="344170">
                <a:moveTo>
                  <a:pt x="2614800" y="0"/>
                </a:moveTo>
                <a:lnTo>
                  <a:pt x="0" y="0"/>
                </a:lnTo>
                <a:lnTo>
                  <a:pt x="0" y="344100"/>
                </a:lnTo>
                <a:lnTo>
                  <a:pt x="2614800" y="344100"/>
                </a:lnTo>
                <a:lnTo>
                  <a:pt x="2614800" y="0"/>
                </a:lnTo>
                <a:close/>
              </a:path>
            </a:pathLst>
          </a:custGeom>
          <a:solidFill>
            <a:srgbClr val="FF0000"/>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C8640CBC-EA76-AAD2-520B-93F6C4D2CCA5}"/>
              </a:ext>
            </a:extLst>
          </p:cNvPr>
          <p:cNvSpPr txBox="1">
            <a:spLocks/>
          </p:cNvSpPr>
          <p:nvPr/>
        </p:nvSpPr>
        <p:spPr>
          <a:xfrm>
            <a:off x="1115640" y="407769"/>
            <a:ext cx="5413320" cy="987840"/>
          </a:xfrm>
          <a:prstGeom prst="rect">
            <a:avLst/>
          </a:prstGeom>
          <a:noFill/>
          <a:ln w="0">
            <a:noFill/>
          </a:ln>
        </p:spPr>
        <p:txBody>
          <a:bodyPr lIns="0" tIns="1260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600">
              <a:lnSpc>
                <a:spcPct val="100000"/>
              </a:lnSpc>
              <a:spcBef>
                <a:spcPts val="99"/>
              </a:spcBef>
            </a:pPr>
            <a:r>
              <a:rPr lang="en-US" sz="3200" b="1" spc="-1" dirty="0">
                <a:solidFill>
                  <a:srgbClr val="2C2945"/>
                </a:solidFill>
                <a:latin typeface="Times New Roman"/>
              </a:rPr>
              <a:t>Advantages of Plagiarism Checker</a:t>
            </a:r>
            <a:endParaRPr lang="en-US" sz="3200" spc="-1" dirty="0">
              <a:solidFill>
                <a:srgbClr val="000000"/>
              </a:solidFill>
              <a:latin typeface="Calibri"/>
            </a:endParaRPr>
          </a:p>
        </p:txBody>
      </p:sp>
      <p:sp>
        <p:nvSpPr>
          <p:cNvPr id="4" name="TextBox 3">
            <a:extLst>
              <a:ext uri="{FF2B5EF4-FFF2-40B4-BE49-F238E27FC236}">
                <a16:creationId xmlns:a16="http://schemas.microsoft.com/office/drawing/2014/main" id="{A73FAF60-3440-DB24-D7A7-A8E95485AF1A}"/>
              </a:ext>
            </a:extLst>
          </p:cNvPr>
          <p:cNvSpPr txBox="1"/>
          <p:nvPr/>
        </p:nvSpPr>
        <p:spPr>
          <a:xfrm>
            <a:off x="1114806" y="1395609"/>
            <a:ext cx="7197296" cy="3747892"/>
          </a:xfrm>
          <a:prstGeom prst="rect">
            <a:avLst/>
          </a:prstGeom>
          <a:noFill/>
          <a:ln w="0">
            <a:noFill/>
          </a:ln>
        </p:spPr>
        <p:txBody>
          <a:bodyPr lIns="90000" tIns="45000" rIns="90000" bIns="45000" anchor="t">
            <a:noAutofit/>
          </a:bodyPr>
          <a:lstStyle/>
          <a:p>
            <a:r>
              <a:rPr lang="en-US" strike="noStrike" spc="-1" dirty="0">
                <a:solidFill>
                  <a:srgbClr val="000000"/>
                </a:solidFill>
                <a:latin typeface="Arial"/>
              </a:rPr>
              <a:t>- It provides links to the source text that is plagiarized, which can help you cite them properly or rewrite them in your own words.</a:t>
            </a:r>
          </a:p>
          <a:p>
            <a:r>
              <a:rPr lang="en-US" strike="noStrike" spc="-1" dirty="0">
                <a:solidFill>
                  <a:srgbClr val="000000"/>
                </a:solidFill>
                <a:latin typeface="Arial"/>
              </a:rPr>
              <a:t>- It works fast and scans your text for similarities against a large and varied database of existing content on the internet.</a:t>
            </a:r>
          </a:p>
          <a:p>
            <a:r>
              <a:rPr lang="en-US" strike="noStrike" spc="-1" dirty="0">
                <a:solidFill>
                  <a:srgbClr val="000000"/>
                </a:solidFill>
                <a:latin typeface="Arial"/>
              </a:rPr>
              <a:t>- It provides the similarity percentage, which can indicate how much of your text is original and how much is copied.</a:t>
            </a:r>
          </a:p>
          <a:p>
            <a:r>
              <a:rPr lang="en-US" strike="noStrike" spc="-1" dirty="0">
                <a:solidFill>
                  <a:srgbClr val="000000"/>
                </a:solidFill>
                <a:latin typeface="Arial"/>
              </a:rPr>
              <a:t>- It helps you write original pieces within a short time by highlighting the plagiarism and suggesting ways to improve it.</a:t>
            </a:r>
          </a:p>
          <a:p>
            <a:r>
              <a:rPr lang="en-US" strike="noStrike" spc="-1" dirty="0">
                <a:solidFill>
                  <a:srgbClr val="000000"/>
                </a:solidFill>
                <a:latin typeface="Arial"/>
              </a:rPr>
              <a:t>- It helps you stay within the regulatory and ethical limits and avoid the consequences of plagiarism, such as academic penalties, legal issues, or damage to your reputation.</a:t>
            </a:r>
            <a:endParaRPr lang="en-IN" strike="noStrike" spc="-1" dirty="0">
              <a:solidFill>
                <a:srgbClr val="000000"/>
              </a:solidFill>
              <a:latin typeface="Arial"/>
            </a:endParaRPr>
          </a:p>
        </p:txBody>
      </p:sp>
    </p:spTree>
    <p:extLst>
      <p:ext uri="{BB962C8B-B14F-4D97-AF65-F5344CB8AC3E}">
        <p14:creationId xmlns:p14="http://schemas.microsoft.com/office/powerpoint/2010/main" val="529014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 name="PlaceHolder 1"/>
          <p:cNvSpPr>
            <a:spLocks noGrp="1"/>
          </p:cNvSpPr>
          <p:nvPr>
            <p:ph type="title" idx="4294967295"/>
          </p:nvPr>
        </p:nvSpPr>
        <p:spPr>
          <a:xfrm>
            <a:off x="240631" y="727852"/>
            <a:ext cx="8731488" cy="465137"/>
          </a:xfrm>
          <a:prstGeom prst="rect">
            <a:avLst/>
          </a:prstGeom>
          <a:noFill/>
          <a:ln w="0">
            <a:noFill/>
          </a:ln>
        </p:spPr>
        <p:txBody>
          <a:bodyPr lIns="0" tIns="12600" rIns="0" bIns="0" anchor="t">
            <a:noAutofit/>
          </a:bodyPr>
          <a:lstStyle/>
          <a:p>
            <a:pPr indent="0" algn="ctr">
              <a:buNone/>
            </a:pPr>
            <a:r>
              <a:rPr lang="en-US" sz="1800" b="1" strike="noStrike" spc="-1" dirty="0">
                <a:solidFill>
                  <a:srgbClr val="000000"/>
                </a:solidFill>
                <a:latin typeface="Calibri"/>
              </a:rPr>
              <a:t>Step 1: Install </a:t>
            </a:r>
            <a:r>
              <a:rPr lang="en-US" sz="1800" b="1" spc="-1" dirty="0">
                <a:solidFill>
                  <a:srgbClr val="000000"/>
                </a:solidFill>
                <a:latin typeface="Calibri"/>
              </a:rPr>
              <a:t>Flask</a:t>
            </a:r>
            <a:endParaRPr lang="en-US" sz="1800" b="1" strike="noStrike" spc="-1" dirty="0">
              <a:solidFill>
                <a:srgbClr val="000000"/>
              </a:solidFill>
              <a:latin typeface="Calibri"/>
            </a:endParaRPr>
          </a:p>
        </p:txBody>
      </p:sp>
      <p:sp>
        <p:nvSpPr>
          <p:cNvPr id="101" name="object 41"/>
          <p:cNvSpPr/>
          <p:nvPr/>
        </p:nvSpPr>
        <p:spPr>
          <a:xfrm>
            <a:off x="6528960" y="112574"/>
            <a:ext cx="2614680" cy="346320"/>
          </a:xfrm>
          <a:custGeom>
            <a:avLst/>
            <a:gdLst>
              <a:gd name="textAreaLeft" fmla="*/ 0 w 2614680"/>
              <a:gd name="textAreaRight" fmla="*/ 2615040 w 2614680"/>
              <a:gd name="textAreaTop" fmla="*/ 0 h 346320"/>
              <a:gd name="textAreaBottom" fmla="*/ 346680 h 346320"/>
            </a:gdLst>
            <a:ahLst/>
            <a:cxnLst/>
            <a:rect l="textAreaLeft" t="textAreaTop" r="textAreaRight" b="textAreaBottom"/>
            <a:pathLst>
              <a:path w="2614929" h="346709">
                <a:moveTo>
                  <a:pt x="2614800" y="0"/>
                </a:moveTo>
                <a:lnTo>
                  <a:pt x="0" y="0"/>
                </a:lnTo>
                <a:lnTo>
                  <a:pt x="0" y="346199"/>
                </a:lnTo>
                <a:lnTo>
                  <a:pt x="2614800" y="346199"/>
                </a:lnTo>
                <a:lnTo>
                  <a:pt x="2614800" y="0"/>
                </a:lnTo>
                <a:close/>
              </a:path>
            </a:pathLst>
          </a:custGeom>
          <a:solidFill>
            <a:srgbClr val="FF0000"/>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pic>
        <p:nvPicPr>
          <p:cNvPr id="3" name="Picture 2">
            <a:extLst>
              <a:ext uri="{FF2B5EF4-FFF2-40B4-BE49-F238E27FC236}">
                <a16:creationId xmlns:a16="http://schemas.microsoft.com/office/drawing/2014/main" id="{F8BA92A2-3EF6-74F3-8BDA-15EB28E59FED}"/>
              </a:ext>
            </a:extLst>
          </p:cNvPr>
          <p:cNvPicPr>
            <a:picLocks noChangeAspect="1"/>
          </p:cNvPicPr>
          <p:nvPr/>
        </p:nvPicPr>
        <p:blipFill>
          <a:blip r:embed="rId2"/>
          <a:stretch>
            <a:fillRect/>
          </a:stretch>
        </p:blipFill>
        <p:spPr>
          <a:xfrm>
            <a:off x="240631" y="1192989"/>
            <a:ext cx="8731488" cy="212085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 name="object 37"/>
          <p:cNvSpPr/>
          <p:nvPr/>
        </p:nvSpPr>
        <p:spPr>
          <a:xfrm>
            <a:off x="0" y="171720"/>
            <a:ext cx="2614680" cy="343800"/>
          </a:xfrm>
          <a:custGeom>
            <a:avLst/>
            <a:gdLst>
              <a:gd name="textAreaLeft" fmla="*/ 0 w 2614680"/>
              <a:gd name="textAreaRight" fmla="*/ 2615040 w 2614680"/>
              <a:gd name="textAreaTop" fmla="*/ 0 h 343800"/>
              <a:gd name="textAreaBottom" fmla="*/ 344160 h 343800"/>
            </a:gdLst>
            <a:ahLst/>
            <a:cxnLst/>
            <a:rect l="textAreaLeft" t="textAreaTop" r="textAreaRight" b="textAreaBottom"/>
            <a:pathLst>
              <a:path w="2614930" h="344170">
                <a:moveTo>
                  <a:pt x="2614800" y="0"/>
                </a:moveTo>
                <a:lnTo>
                  <a:pt x="0" y="0"/>
                </a:lnTo>
                <a:lnTo>
                  <a:pt x="0" y="344100"/>
                </a:lnTo>
                <a:lnTo>
                  <a:pt x="2614800" y="344100"/>
                </a:lnTo>
                <a:lnTo>
                  <a:pt x="2614800" y="0"/>
                </a:lnTo>
                <a:close/>
              </a:path>
            </a:pathLst>
          </a:custGeom>
          <a:solidFill>
            <a:srgbClr val="FF0000"/>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107" name="object 39"/>
          <p:cNvSpPr/>
          <p:nvPr/>
        </p:nvSpPr>
        <p:spPr>
          <a:xfrm>
            <a:off x="7344000" y="4966920"/>
            <a:ext cx="1800000" cy="195120"/>
          </a:xfrm>
          <a:custGeom>
            <a:avLst/>
            <a:gdLst>
              <a:gd name="textAreaLeft" fmla="*/ 0 w 1800000"/>
              <a:gd name="textAreaRight" fmla="*/ 1800360 w 1800000"/>
              <a:gd name="textAreaTop" fmla="*/ 0 h 195120"/>
              <a:gd name="textAreaBottom" fmla="*/ 195480 h 195120"/>
            </a:gdLst>
            <a:ahLst/>
            <a:cxnLst/>
            <a:rect l="textAreaLeft" t="textAreaTop" r="textAreaRight" b="textAreaBottom"/>
            <a:pathLst>
              <a:path w="1800225" h="195579">
                <a:moveTo>
                  <a:pt x="1800000" y="0"/>
                </a:moveTo>
                <a:lnTo>
                  <a:pt x="0" y="0"/>
                </a:lnTo>
                <a:lnTo>
                  <a:pt x="0" y="194999"/>
                </a:lnTo>
                <a:lnTo>
                  <a:pt x="1800000" y="194999"/>
                </a:lnTo>
                <a:lnTo>
                  <a:pt x="1800000" y="0"/>
                </a:lnTo>
                <a:close/>
              </a:path>
            </a:pathLst>
          </a:custGeom>
          <a:solidFill>
            <a:srgbClr val="FF0000"/>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108" name="TextBox 107"/>
          <p:cNvSpPr txBox="1"/>
          <p:nvPr/>
        </p:nvSpPr>
        <p:spPr>
          <a:xfrm>
            <a:off x="180000" y="594360"/>
            <a:ext cx="8915874" cy="4638960"/>
          </a:xfrm>
          <a:prstGeom prst="rect">
            <a:avLst/>
          </a:prstGeom>
          <a:noFill/>
          <a:ln w="0">
            <a:noFill/>
          </a:ln>
        </p:spPr>
        <p:txBody>
          <a:bodyPr lIns="90000" tIns="45000" rIns="90000" bIns="45000" anchor="t">
            <a:noAutofit/>
          </a:bodyPr>
          <a:lstStyle/>
          <a:p>
            <a:pPr algn="ctr"/>
            <a:r>
              <a:rPr lang="en-IN" sz="1600" b="1" strike="noStrike" spc="-1" dirty="0">
                <a:solidFill>
                  <a:srgbClr val="000000"/>
                </a:solidFill>
                <a:latin typeface="Arial"/>
              </a:rPr>
              <a:t>Step 3: Install regex module</a:t>
            </a:r>
          </a:p>
          <a:p>
            <a:endParaRPr lang="en-IN" sz="1600" b="1" strike="noStrike" spc="-1" dirty="0">
              <a:solidFill>
                <a:srgbClr val="000000"/>
              </a:solidFill>
              <a:latin typeface="Arial"/>
            </a:endParaRPr>
          </a:p>
        </p:txBody>
      </p:sp>
      <p:pic>
        <p:nvPicPr>
          <p:cNvPr id="3" name="Picture 2">
            <a:extLst>
              <a:ext uri="{FF2B5EF4-FFF2-40B4-BE49-F238E27FC236}">
                <a16:creationId xmlns:a16="http://schemas.microsoft.com/office/drawing/2014/main" id="{B868ABF0-5C89-4521-021D-1C88622ADFDF}"/>
              </a:ext>
            </a:extLst>
          </p:cNvPr>
          <p:cNvPicPr>
            <a:picLocks noChangeAspect="1"/>
          </p:cNvPicPr>
          <p:nvPr/>
        </p:nvPicPr>
        <p:blipFill>
          <a:blip r:embed="rId2"/>
          <a:stretch>
            <a:fillRect/>
          </a:stretch>
        </p:blipFill>
        <p:spPr>
          <a:xfrm>
            <a:off x="983775" y="1643169"/>
            <a:ext cx="7308324" cy="146441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0" name="Picture 16"/>
          <p:cNvPicPr/>
          <p:nvPr/>
        </p:nvPicPr>
        <p:blipFill>
          <a:blip r:embed="rId2"/>
          <a:stretch/>
        </p:blipFill>
        <p:spPr>
          <a:xfrm>
            <a:off x="6528600" y="57240"/>
            <a:ext cx="2615040" cy="340920"/>
          </a:xfrm>
          <a:prstGeom prst="rect">
            <a:avLst/>
          </a:prstGeom>
          <a:ln w="0">
            <a:noFill/>
          </a:ln>
        </p:spPr>
      </p:pic>
      <p:sp>
        <p:nvSpPr>
          <p:cNvPr id="111" name="TextBox 23"/>
          <p:cNvSpPr/>
          <p:nvPr/>
        </p:nvSpPr>
        <p:spPr>
          <a:xfrm>
            <a:off x="228600" y="895320"/>
            <a:ext cx="8762760" cy="368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IN" sz="1800" b="0" strike="noStrike" spc="-1">
              <a:solidFill>
                <a:srgbClr val="000000"/>
              </a:solidFill>
              <a:latin typeface="Arial"/>
            </a:endParaRPr>
          </a:p>
        </p:txBody>
      </p:sp>
      <p:sp>
        <p:nvSpPr>
          <p:cNvPr id="112" name="TextBox 111"/>
          <p:cNvSpPr txBox="1"/>
          <p:nvPr/>
        </p:nvSpPr>
        <p:spPr>
          <a:xfrm>
            <a:off x="39600" y="390960"/>
            <a:ext cx="8960400" cy="695320"/>
          </a:xfrm>
          <a:prstGeom prst="rect">
            <a:avLst/>
          </a:prstGeom>
          <a:noFill/>
          <a:ln w="0">
            <a:noFill/>
          </a:ln>
        </p:spPr>
        <p:txBody>
          <a:bodyPr lIns="90000" tIns="45000" rIns="90000" bIns="45000" anchor="t">
            <a:noAutofit/>
          </a:bodyPr>
          <a:lstStyle/>
          <a:p>
            <a:r>
              <a:rPr lang="en-IN" sz="1600" b="1" strike="noStrike" spc="-1" dirty="0">
                <a:solidFill>
                  <a:srgbClr val="000000"/>
                </a:solidFill>
                <a:latin typeface="Arial"/>
              </a:rPr>
              <a:t>Importing the required modules</a:t>
            </a:r>
          </a:p>
          <a:p>
            <a:r>
              <a:rPr lang="en-IN" sz="1400" b="0" strike="noStrike" spc="-1" dirty="0">
                <a:solidFill>
                  <a:srgbClr val="000000"/>
                </a:solidFill>
                <a:latin typeface="Arial"/>
              </a:rPr>
              <a:t>The modules/libraries we are going to import are flask , regex and math</a:t>
            </a:r>
            <a:endParaRPr lang="en-IN" sz="1000" b="0" strike="noStrike" spc="-1" dirty="0">
              <a:solidFill>
                <a:srgbClr val="000000"/>
              </a:solidFill>
              <a:latin typeface="Arial"/>
            </a:endParaRPr>
          </a:p>
        </p:txBody>
      </p:sp>
      <p:pic>
        <p:nvPicPr>
          <p:cNvPr id="3" name="Picture 2">
            <a:extLst>
              <a:ext uri="{FF2B5EF4-FFF2-40B4-BE49-F238E27FC236}">
                <a16:creationId xmlns:a16="http://schemas.microsoft.com/office/drawing/2014/main" id="{E91B207B-1017-16D4-4AC2-E6E876F5C195}"/>
              </a:ext>
            </a:extLst>
          </p:cNvPr>
          <p:cNvPicPr>
            <a:picLocks noChangeAspect="1"/>
          </p:cNvPicPr>
          <p:nvPr/>
        </p:nvPicPr>
        <p:blipFill>
          <a:blip r:embed="rId3"/>
          <a:stretch>
            <a:fillRect/>
          </a:stretch>
        </p:blipFill>
        <p:spPr>
          <a:xfrm>
            <a:off x="1189407" y="1948528"/>
            <a:ext cx="6517678" cy="88277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4" name="Picture 15"/>
          <p:cNvPicPr/>
          <p:nvPr/>
        </p:nvPicPr>
        <p:blipFill>
          <a:blip r:embed="rId2"/>
          <a:stretch/>
        </p:blipFill>
        <p:spPr>
          <a:xfrm>
            <a:off x="6528600" y="57240"/>
            <a:ext cx="2615040" cy="340920"/>
          </a:xfrm>
          <a:prstGeom prst="rect">
            <a:avLst/>
          </a:prstGeom>
          <a:ln w="0">
            <a:noFill/>
          </a:ln>
        </p:spPr>
      </p:pic>
      <p:sp>
        <p:nvSpPr>
          <p:cNvPr id="115" name="TextBox 114"/>
          <p:cNvSpPr txBox="1"/>
          <p:nvPr/>
        </p:nvSpPr>
        <p:spPr>
          <a:xfrm>
            <a:off x="128520" y="419040"/>
            <a:ext cx="6400080" cy="1380960"/>
          </a:xfrm>
          <a:prstGeom prst="rect">
            <a:avLst/>
          </a:prstGeom>
          <a:noFill/>
          <a:ln w="0">
            <a:noFill/>
          </a:ln>
        </p:spPr>
        <p:txBody>
          <a:bodyPr lIns="90000" tIns="45000" rIns="90000" bIns="45000" anchor="t">
            <a:noAutofit/>
          </a:bodyPr>
          <a:lstStyle/>
          <a:p>
            <a:r>
              <a:rPr lang="en-IN" sz="1600" b="1" strike="noStrike" spc="-1" dirty="0">
                <a:solidFill>
                  <a:srgbClr val="000000"/>
                </a:solidFill>
                <a:latin typeface="Arial"/>
              </a:rPr>
              <a:t>Step 4: Defining cosine function :</a:t>
            </a:r>
          </a:p>
          <a:p>
            <a:r>
              <a:rPr lang="en-IN" sz="1300" b="0" strike="noStrike" spc="-1" dirty="0">
                <a:solidFill>
                  <a:srgbClr val="000000"/>
                </a:solidFill>
                <a:latin typeface="Arial"/>
              </a:rPr>
              <a:t>To Defining cosine similarity function to check for the similarities between </a:t>
            </a:r>
            <a:r>
              <a:rPr lang="en-IN" sz="1300" b="0" strike="noStrike" spc="-1" dirty="0" err="1">
                <a:solidFill>
                  <a:srgbClr val="000000"/>
                </a:solidFill>
                <a:latin typeface="Arial"/>
              </a:rPr>
              <a:t>between</a:t>
            </a:r>
            <a:r>
              <a:rPr lang="en-IN" sz="1300" b="0" strike="noStrike" spc="-1" dirty="0">
                <a:solidFill>
                  <a:srgbClr val="000000"/>
                </a:solidFill>
                <a:latin typeface="Arial"/>
              </a:rPr>
              <a:t> the database and the query.</a:t>
            </a:r>
            <a:endParaRPr lang="en-IN" sz="1000" b="0" strike="noStrike" spc="-1" dirty="0">
              <a:solidFill>
                <a:srgbClr val="000000"/>
              </a:solidFill>
              <a:latin typeface="Arial"/>
            </a:endParaRPr>
          </a:p>
        </p:txBody>
      </p:sp>
      <p:sp>
        <p:nvSpPr>
          <p:cNvPr id="117" name="TextBox 116"/>
          <p:cNvSpPr txBox="1"/>
          <p:nvPr/>
        </p:nvSpPr>
        <p:spPr>
          <a:xfrm>
            <a:off x="5220000" y="1800000"/>
            <a:ext cx="3873600" cy="1934280"/>
          </a:xfrm>
          <a:prstGeom prst="rect">
            <a:avLst/>
          </a:prstGeom>
          <a:noFill/>
          <a:ln w="0">
            <a:noFill/>
          </a:ln>
        </p:spPr>
        <p:txBody>
          <a:bodyPr lIns="90000" tIns="45000" rIns="90000" bIns="45000" anchor="t">
            <a:noAutofit/>
          </a:bodyPr>
          <a:lstStyle/>
          <a:p>
            <a:r>
              <a:rPr lang="en-IN" sz="1000" b="0" strike="noStrike" spc="-1" dirty="0">
                <a:solidFill>
                  <a:srgbClr val="000000"/>
                </a:solidFill>
                <a:latin typeface="Liberation Mono;Courier New;DejaVu Sans Mono"/>
              </a:rPr>
              <a:t>plagiarism.</a:t>
            </a:r>
            <a:endParaRPr lang="en-IN" sz="1000" b="0" strike="noStrike" spc="-1" dirty="0">
              <a:solidFill>
                <a:srgbClr val="000000"/>
              </a:solidFill>
              <a:latin typeface="Liberation Mono;Courier New;DejaVu Sans Mono"/>
              <a:ea typeface="Liberation Mono;Courier New;DejaVu Sans Mono"/>
            </a:endParaRPr>
          </a:p>
          <a:p>
            <a:endParaRPr lang="en-IN" sz="1000" b="0" strike="noStrike" spc="-1" dirty="0">
              <a:solidFill>
                <a:srgbClr val="000000"/>
              </a:solidFill>
              <a:latin typeface="Liberation Mono;Courier New;DejaVu Sans Mono"/>
              <a:ea typeface="Liberation Mono;Courier New;DejaVu Sans Mono"/>
            </a:endParaRPr>
          </a:p>
        </p:txBody>
      </p:sp>
      <p:pic>
        <p:nvPicPr>
          <p:cNvPr id="3" name="Picture 2">
            <a:extLst>
              <a:ext uri="{FF2B5EF4-FFF2-40B4-BE49-F238E27FC236}">
                <a16:creationId xmlns:a16="http://schemas.microsoft.com/office/drawing/2014/main" id="{6A0B4973-E2B2-E225-B14B-85F9E61F3457}"/>
              </a:ext>
            </a:extLst>
          </p:cNvPr>
          <p:cNvPicPr>
            <a:picLocks noChangeAspect="1"/>
          </p:cNvPicPr>
          <p:nvPr/>
        </p:nvPicPr>
        <p:blipFill>
          <a:blip r:embed="rId3"/>
          <a:stretch>
            <a:fillRect/>
          </a:stretch>
        </p:blipFill>
        <p:spPr>
          <a:xfrm>
            <a:off x="563765" y="1519122"/>
            <a:ext cx="6338923" cy="316451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1591</TotalTime>
  <Words>530</Words>
  <Application>Microsoft Office PowerPoint</Application>
  <PresentationFormat>On-screen Show (16:9)</PresentationFormat>
  <Paragraphs>38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Liberation Mono;Courier New;DejaVu Sans Mono</vt:lpstr>
      <vt:lpstr>Times New Roman</vt:lpstr>
      <vt:lpstr>Office Theme</vt:lpstr>
      <vt:lpstr>PLAGARISM CHECKER</vt:lpstr>
      <vt:lpstr>What is Plagiarism?</vt:lpstr>
      <vt:lpstr>Why Use a Plagiarism Checker?</vt:lpstr>
      <vt:lpstr>How Plagiarism Checker works</vt:lpstr>
      <vt:lpstr>PowerPoint Presentation</vt:lpstr>
      <vt:lpstr>Step 1: Install Flask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ML_Project</dc:title>
  <dc:subject/>
  <dc:creator>lenovo</dc:creator>
  <dc:description/>
  <cp:lastModifiedBy>debajyoti loha</cp:lastModifiedBy>
  <cp:revision>6</cp:revision>
  <dcterms:created xsi:type="dcterms:W3CDTF">2023-02-07T08:55:18Z</dcterms:created>
  <dcterms:modified xsi:type="dcterms:W3CDTF">2023-05-10T10:23:51Z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2022-07-23T00:00:00Z</vt:filetime>
  </property>
  <property fmtid="{D5CDD505-2E9C-101B-9397-08002B2CF9AE}" pid="3" name="Creator">
    <vt:lpwstr>Google</vt:lpwstr>
  </property>
  <property fmtid="{D5CDD505-2E9C-101B-9397-08002B2CF9AE}" pid="4" name="LastSaved">
    <vt:filetime>2023-02-07T00:00:00Z</vt:filetime>
  </property>
  <property fmtid="{D5CDD505-2E9C-101B-9397-08002B2CF9AE}" pid="5" name="PresentationFormat">
    <vt:lpwstr>On-screen Show (16:9)</vt:lpwstr>
  </property>
  <property fmtid="{D5CDD505-2E9C-101B-9397-08002B2CF9AE}" pid="6" name="Slides">
    <vt:i4>21</vt:i4>
  </property>
</Properties>
</file>