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Poppins" pitchFamily="2" charset="77"/>
      <p:regular r:id="rId13"/>
      <p:bold r:id="rId14"/>
      <p:italic r:id="rId15"/>
      <p:boldItalic r:id="rId16"/>
    </p:embeddedFont>
    <p:embeddedFont>
      <p:font typeface="Poppins SemiBold" panose="020B0604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FF0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p:cViewPr varScale="1">
        <p:scale>
          <a:sx n="146" d="100"/>
          <a:sy n="146" d="100"/>
        </p:scale>
        <p:origin x="6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30D506-2229-EA48-8492-2A12A48A12E2}" type="doc">
      <dgm:prSet loTypeId="urn:microsoft.com/office/officeart/2005/8/layout/orgChart1" loCatId="" qsTypeId="urn:microsoft.com/office/officeart/2005/8/quickstyle/simple3" qsCatId="simple" csTypeId="urn:microsoft.com/office/officeart/2005/8/colors/colorful3" csCatId="colorful" phldr="1"/>
      <dgm:spPr/>
      <dgm:t>
        <a:bodyPr/>
        <a:lstStyle/>
        <a:p>
          <a:endParaRPr lang="en-GB"/>
        </a:p>
      </dgm:t>
    </dgm:pt>
    <dgm:pt modelId="{A34B85FA-0640-B748-A9CC-12C26F139423}">
      <dgm:prSet phldrT="[Text]"/>
      <dgm:spPr/>
      <dgm:t>
        <a:bodyPr/>
        <a:lstStyle/>
        <a:p>
          <a:r>
            <a:rPr lang="en-GB"/>
            <a:t>REGISTRATION</a:t>
          </a:r>
        </a:p>
      </dgm:t>
    </dgm:pt>
    <dgm:pt modelId="{60989441-C310-B048-9AA0-A4E4233AE8D6}" type="parTrans" cxnId="{697B7993-4A47-B649-AD26-971EBE9BEC72}">
      <dgm:prSet/>
      <dgm:spPr/>
      <dgm:t>
        <a:bodyPr/>
        <a:lstStyle/>
        <a:p>
          <a:endParaRPr lang="en-GB"/>
        </a:p>
      </dgm:t>
    </dgm:pt>
    <dgm:pt modelId="{4AD85948-D0AF-6744-9ACC-33BF64595A89}" type="sibTrans" cxnId="{697B7993-4A47-B649-AD26-971EBE9BEC72}">
      <dgm:prSet/>
      <dgm:spPr/>
      <dgm:t>
        <a:bodyPr/>
        <a:lstStyle/>
        <a:p>
          <a:endParaRPr lang="en-GB"/>
        </a:p>
      </dgm:t>
    </dgm:pt>
    <dgm:pt modelId="{6201B726-E184-E84A-862F-AAE464ECB5DC}">
      <dgm:prSet phldrT="[Text]"/>
      <dgm:spPr/>
      <dgm:t>
        <a:bodyPr/>
        <a:lstStyle/>
        <a:p>
          <a:r>
            <a:rPr lang="en-GB"/>
            <a:t>DONATION </a:t>
          </a:r>
        </a:p>
      </dgm:t>
    </dgm:pt>
    <dgm:pt modelId="{0B656C64-56C2-C04D-8B56-A6FBC2AF8116}" type="parTrans" cxnId="{E0D043DD-491C-1C42-A291-33029A2ABB46}">
      <dgm:prSet/>
      <dgm:spPr/>
      <dgm:t>
        <a:bodyPr/>
        <a:lstStyle/>
        <a:p>
          <a:endParaRPr lang="en-GB"/>
        </a:p>
      </dgm:t>
    </dgm:pt>
    <dgm:pt modelId="{CF8C5134-F9EC-F247-B633-EB087AA3942D}" type="sibTrans" cxnId="{E0D043DD-491C-1C42-A291-33029A2ABB46}">
      <dgm:prSet/>
      <dgm:spPr/>
      <dgm:t>
        <a:bodyPr/>
        <a:lstStyle/>
        <a:p>
          <a:endParaRPr lang="en-GB"/>
        </a:p>
      </dgm:t>
    </dgm:pt>
    <dgm:pt modelId="{0704672F-644A-F84E-8E0C-0DECA414D105}">
      <dgm:prSet phldrT="[Text]"/>
      <dgm:spPr/>
      <dgm:t>
        <a:bodyPr/>
        <a:lstStyle/>
        <a:p>
          <a:r>
            <a:rPr lang="en-GB"/>
            <a:t>VOLUNTEER REG.</a:t>
          </a:r>
        </a:p>
      </dgm:t>
    </dgm:pt>
    <dgm:pt modelId="{AB06BF69-7D52-B147-B34D-883827217B13}" type="parTrans" cxnId="{B379A686-DD97-A54D-8708-846CC2A012BB}">
      <dgm:prSet/>
      <dgm:spPr/>
      <dgm:t>
        <a:bodyPr/>
        <a:lstStyle/>
        <a:p>
          <a:endParaRPr lang="en-GB"/>
        </a:p>
      </dgm:t>
    </dgm:pt>
    <dgm:pt modelId="{937DBDA9-DE81-3A4B-8BC4-D36B89901FA1}" type="sibTrans" cxnId="{B379A686-DD97-A54D-8708-846CC2A012BB}">
      <dgm:prSet/>
      <dgm:spPr/>
      <dgm:t>
        <a:bodyPr/>
        <a:lstStyle/>
        <a:p>
          <a:endParaRPr lang="en-GB"/>
        </a:p>
      </dgm:t>
    </dgm:pt>
    <dgm:pt modelId="{0A39EC67-DFF5-E543-AFB2-E0906230B2C5}">
      <dgm:prSet phldrT="[Text]"/>
      <dgm:spPr/>
      <dgm:t>
        <a:bodyPr/>
        <a:lstStyle/>
        <a:p>
          <a:r>
            <a:rPr lang="en-GB"/>
            <a:t>TRAINER REG.</a:t>
          </a:r>
        </a:p>
      </dgm:t>
    </dgm:pt>
    <dgm:pt modelId="{54BB4A4F-DC61-554E-95CD-44D6442BEED0}" type="parTrans" cxnId="{A76A11B2-8BFC-CC4C-A357-3721A606708E}">
      <dgm:prSet/>
      <dgm:spPr/>
      <dgm:t>
        <a:bodyPr/>
        <a:lstStyle/>
        <a:p>
          <a:endParaRPr lang="en-GB"/>
        </a:p>
      </dgm:t>
    </dgm:pt>
    <dgm:pt modelId="{6664DB63-337E-544A-8E9D-DCB7F8305B7F}" type="sibTrans" cxnId="{A76A11B2-8BFC-CC4C-A357-3721A606708E}">
      <dgm:prSet/>
      <dgm:spPr/>
      <dgm:t>
        <a:bodyPr/>
        <a:lstStyle/>
        <a:p>
          <a:endParaRPr lang="en-GB"/>
        </a:p>
      </dgm:t>
    </dgm:pt>
    <dgm:pt modelId="{9D423C2E-4DA3-214B-BD8D-80AF2CA3C32C}">
      <dgm:prSet phldrT="[Text]"/>
      <dgm:spPr/>
      <dgm:t>
        <a:bodyPr/>
        <a:lstStyle/>
        <a:p>
          <a:r>
            <a:rPr lang="en-GB"/>
            <a:t>USER REG.</a:t>
          </a:r>
        </a:p>
      </dgm:t>
    </dgm:pt>
    <dgm:pt modelId="{4D59055F-2FF2-5040-ABF2-7351FD3B40FC}" type="parTrans" cxnId="{539A800D-2417-6146-AFEB-53C4536F770F}">
      <dgm:prSet/>
      <dgm:spPr/>
      <dgm:t>
        <a:bodyPr/>
        <a:lstStyle/>
        <a:p>
          <a:endParaRPr lang="en-GB"/>
        </a:p>
      </dgm:t>
    </dgm:pt>
    <dgm:pt modelId="{27DE59FC-1023-3B4E-80FB-49749FFC3132}" type="sibTrans" cxnId="{539A800D-2417-6146-AFEB-53C4536F770F}">
      <dgm:prSet/>
      <dgm:spPr/>
      <dgm:t>
        <a:bodyPr/>
        <a:lstStyle/>
        <a:p>
          <a:endParaRPr lang="en-GB"/>
        </a:p>
      </dgm:t>
    </dgm:pt>
    <dgm:pt modelId="{44AF08FF-99CD-9549-AE46-503256D5D26A}">
      <dgm:prSet phldrT="[Text]"/>
      <dgm:spPr/>
      <dgm:t>
        <a:bodyPr/>
        <a:lstStyle/>
        <a:p>
          <a:r>
            <a:rPr lang="en-GB"/>
            <a:t>NGO </a:t>
          </a:r>
        </a:p>
      </dgm:t>
    </dgm:pt>
    <dgm:pt modelId="{F12DAFC3-D39D-A84D-AE8B-AE6C40DC5A46}" type="parTrans" cxnId="{62C59C26-C325-0D45-A772-94C751B90881}">
      <dgm:prSet/>
      <dgm:spPr/>
      <dgm:t>
        <a:bodyPr/>
        <a:lstStyle/>
        <a:p>
          <a:endParaRPr lang="en-GB"/>
        </a:p>
      </dgm:t>
    </dgm:pt>
    <dgm:pt modelId="{DCF99A40-5371-7447-9CE2-CFF480AD0D5C}" type="sibTrans" cxnId="{62C59C26-C325-0D45-A772-94C751B90881}">
      <dgm:prSet/>
      <dgm:spPr/>
      <dgm:t>
        <a:bodyPr/>
        <a:lstStyle/>
        <a:p>
          <a:endParaRPr lang="en-GB"/>
        </a:p>
      </dgm:t>
    </dgm:pt>
    <dgm:pt modelId="{314A5D61-C664-2E4F-93DA-18458DA75DF0}">
      <dgm:prSet phldrT="[Text]"/>
      <dgm:spPr/>
      <dgm:t>
        <a:bodyPr/>
        <a:lstStyle/>
        <a:p>
          <a:r>
            <a:rPr lang="en-GB"/>
            <a:t>PAYMENT GATEWAY</a:t>
          </a:r>
        </a:p>
      </dgm:t>
    </dgm:pt>
    <dgm:pt modelId="{19CD58EE-0A99-B149-8F50-C908A370AB33}" type="parTrans" cxnId="{1AE3AFD0-BB12-A34D-AE02-6EF36FA3737D}">
      <dgm:prSet/>
      <dgm:spPr/>
      <dgm:t>
        <a:bodyPr/>
        <a:lstStyle/>
        <a:p>
          <a:endParaRPr lang="en-GB"/>
        </a:p>
      </dgm:t>
    </dgm:pt>
    <dgm:pt modelId="{667DC0D2-1035-984C-ACA2-CD24897CDD8A}" type="sibTrans" cxnId="{1AE3AFD0-BB12-A34D-AE02-6EF36FA3737D}">
      <dgm:prSet/>
      <dgm:spPr/>
      <dgm:t>
        <a:bodyPr/>
        <a:lstStyle/>
        <a:p>
          <a:endParaRPr lang="en-GB"/>
        </a:p>
      </dgm:t>
    </dgm:pt>
    <dgm:pt modelId="{66D9A3BC-3A51-D24C-966E-41DA5F6EB35D}">
      <dgm:prSet phldrT="[Text]"/>
      <dgm:spPr/>
      <dgm:t>
        <a:bodyPr/>
        <a:lstStyle/>
        <a:p>
          <a:r>
            <a:rPr lang="en-GB"/>
            <a:t>DETAILS </a:t>
          </a:r>
        </a:p>
      </dgm:t>
    </dgm:pt>
    <dgm:pt modelId="{5B2CABEA-41B3-974E-A375-F85B6C17B06D}" type="parTrans" cxnId="{9A43B0C0-1F45-414D-A190-F7E4D1E2F70D}">
      <dgm:prSet/>
      <dgm:spPr/>
      <dgm:t>
        <a:bodyPr/>
        <a:lstStyle/>
        <a:p>
          <a:endParaRPr lang="en-GB"/>
        </a:p>
      </dgm:t>
    </dgm:pt>
    <dgm:pt modelId="{4B276037-B386-A54A-8D6E-875635C20072}" type="sibTrans" cxnId="{9A43B0C0-1F45-414D-A190-F7E4D1E2F70D}">
      <dgm:prSet/>
      <dgm:spPr/>
      <dgm:t>
        <a:bodyPr/>
        <a:lstStyle/>
        <a:p>
          <a:endParaRPr lang="en-GB"/>
        </a:p>
      </dgm:t>
    </dgm:pt>
    <dgm:pt modelId="{D46194A8-D44C-E040-B5D6-8080401D7591}">
      <dgm:prSet phldrT="[Text]"/>
      <dgm:spPr/>
      <dgm:t>
        <a:bodyPr/>
        <a:lstStyle/>
        <a:p>
          <a:r>
            <a:rPr lang="en-GB"/>
            <a:t>LIVE UPDATES</a:t>
          </a:r>
        </a:p>
      </dgm:t>
    </dgm:pt>
    <dgm:pt modelId="{DCB5E355-A7FA-A946-859A-AB59B4316DA7}" type="parTrans" cxnId="{EF79C1E0-B328-8B47-B051-821D42F0DD83}">
      <dgm:prSet/>
      <dgm:spPr/>
      <dgm:t>
        <a:bodyPr/>
        <a:lstStyle/>
        <a:p>
          <a:endParaRPr lang="en-GB"/>
        </a:p>
      </dgm:t>
    </dgm:pt>
    <dgm:pt modelId="{01455411-E5EA-854A-89D5-6465C27B2D0B}" type="sibTrans" cxnId="{EF79C1E0-B328-8B47-B051-821D42F0DD83}">
      <dgm:prSet/>
      <dgm:spPr/>
      <dgm:t>
        <a:bodyPr/>
        <a:lstStyle/>
        <a:p>
          <a:endParaRPr lang="en-GB"/>
        </a:p>
      </dgm:t>
    </dgm:pt>
    <dgm:pt modelId="{BD479ADD-2026-314A-8F84-0D89BC9F87E7}">
      <dgm:prSet phldrT="[Text]"/>
      <dgm:spPr/>
      <dgm:t>
        <a:bodyPr/>
        <a:lstStyle/>
        <a:p>
          <a:r>
            <a:rPr lang="en-GB"/>
            <a:t>WEATHER FORECAST</a:t>
          </a:r>
        </a:p>
      </dgm:t>
    </dgm:pt>
    <dgm:pt modelId="{012B77D8-60BC-A34A-A7D5-8E41D91CCB1A}" type="parTrans" cxnId="{06C67B60-18A5-D44D-810A-C1CD0DB473A0}">
      <dgm:prSet/>
      <dgm:spPr/>
      <dgm:t>
        <a:bodyPr/>
        <a:lstStyle/>
        <a:p>
          <a:endParaRPr lang="en-GB"/>
        </a:p>
      </dgm:t>
    </dgm:pt>
    <dgm:pt modelId="{E5174E76-32DD-154C-A55A-2F316C28AF64}" type="sibTrans" cxnId="{06C67B60-18A5-D44D-810A-C1CD0DB473A0}">
      <dgm:prSet/>
      <dgm:spPr/>
      <dgm:t>
        <a:bodyPr/>
        <a:lstStyle/>
        <a:p>
          <a:endParaRPr lang="en-GB"/>
        </a:p>
      </dgm:t>
    </dgm:pt>
    <dgm:pt modelId="{5F2D373D-462A-B948-A62B-31B88F55C218}">
      <dgm:prSet phldrT="[Text]"/>
      <dgm:spPr/>
      <dgm:t>
        <a:bodyPr/>
        <a:lstStyle/>
        <a:p>
          <a:r>
            <a:rPr lang="en-GB"/>
            <a:t>INTENSITY WISE ALTERMENT</a:t>
          </a:r>
        </a:p>
      </dgm:t>
    </dgm:pt>
    <dgm:pt modelId="{688DAB19-0C65-A14A-AE51-4774E625D697}" type="parTrans" cxnId="{0089B7D7-66DC-CC4E-9BFD-FF4E2D3E9E97}">
      <dgm:prSet/>
      <dgm:spPr/>
      <dgm:t>
        <a:bodyPr/>
        <a:lstStyle/>
        <a:p>
          <a:endParaRPr lang="en-GB"/>
        </a:p>
      </dgm:t>
    </dgm:pt>
    <dgm:pt modelId="{3CA7856A-D92C-5642-8892-FFF50386D428}" type="sibTrans" cxnId="{0089B7D7-66DC-CC4E-9BFD-FF4E2D3E9E97}">
      <dgm:prSet/>
      <dgm:spPr/>
      <dgm:t>
        <a:bodyPr/>
        <a:lstStyle/>
        <a:p>
          <a:endParaRPr lang="en-GB"/>
        </a:p>
      </dgm:t>
    </dgm:pt>
    <dgm:pt modelId="{CA18777B-E715-304F-9681-0320EB906BF8}">
      <dgm:prSet phldrT="[Text]"/>
      <dgm:spPr/>
      <dgm:t>
        <a:bodyPr/>
        <a:lstStyle/>
        <a:p>
          <a:r>
            <a:rPr lang="en-GB"/>
            <a:t>EMERGENCY CONTACTS</a:t>
          </a:r>
        </a:p>
      </dgm:t>
    </dgm:pt>
    <dgm:pt modelId="{DADC8D03-7B6B-0349-8068-98D5405947F1}" type="parTrans" cxnId="{B0834B85-5F04-7444-B7DD-A12CEE02E011}">
      <dgm:prSet/>
      <dgm:spPr/>
      <dgm:t>
        <a:bodyPr/>
        <a:lstStyle/>
        <a:p>
          <a:endParaRPr lang="en-GB"/>
        </a:p>
      </dgm:t>
    </dgm:pt>
    <dgm:pt modelId="{9A9AEDC9-CB7E-9948-B6AA-55DBCF552E1E}" type="sibTrans" cxnId="{B0834B85-5F04-7444-B7DD-A12CEE02E011}">
      <dgm:prSet/>
      <dgm:spPr/>
      <dgm:t>
        <a:bodyPr/>
        <a:lstStyle/>
        <a:p>
          <a:endParaRPr lang="en-GB"/>
        </a:p>
      </dgm:t>
    </dgm:pt>
    <dgm:pt modelId="{533E5A74-AB7F-8D46-8AB4-B8FFACC18910}">
      <dgm:prSet phldrT="[Text]"/>
      <dgm:spPr/>
      <dgm:t>
        <a:bodyPr/>
        <a:lstStyle/>
        <a:p>
          <a:r>
            <a:rPr lang="en-GB"/>
            <a:t>GOVERMENT GUIDELINES</a:t>
          </a:r>
        </a:p>
      </dgm:t>
    </dgm:pt>
    <dgm:pt modelId="{DB1F615E-FD54-5E47-8419-24D8610A1677}" type="parTrans" cxnId="{26C51AE3-AC56-9A4E-866B-738B20CA9635}">
      <dgm:prSet/>
      <dgm:spPr/>
      <dgm:t>
        <a:bodyPr/>
        <a:lstStyle/>
        <a:p>
          <a:endParaRPr lang="en-GB"/>
        </a:p>
      </dgm:t>
    </dgm:pt>
    <dgm:pt modelId="{B739C051-8AC4-174E-8FC9-961D672E180C}" type="sibTrans" cxnId="{26C51AE3-AC56-9A4E-866B-738B20CA9635}">
      <dgm:prSet/>
      <dgm:spPr/>
      <dgm:t>
        <a:bodyPr/>
        <a:lstStyle/>
        <a:p>
          <a:endParaRPr lang="en-GB"/>
        </a:p>
      </dgm:t>
    </dgm:pt>
    <dgm:pt modelId="{0BF4D13C-5B90-1944-8E08-8C8172DF6FF4}">
      <dgm:prSet phldrT="[Text]"/>
      <dgm:spPr/>
      <dgm:t>
        <a:bodyPr/>
        <a:lstStyle/>
        <a:p>
          <a:r>
            <a:rPr lang="en-GB"/>
            <a:t>TRAINING DETAILS</a:t>
          </a:r>
        </a:p>
      </dgm:t>
    </dgm:pt>
    <dgm:pt modelId="{5C8413D5-DB4E-B64F-A5C2-62C49186D006}" type="parTrans" cxnId="{071A0765-F86E-2D48-984C-D27B33BDB68C}">
      <dgm:prSet/>
      <dgm:spPr/>
      <dgm:t>
        <a:bodyPr/>
        <a:lstStyle/>
        <a:p>
          <a:endParaRPr lang="en-GB"/>
        </a:p>
      </dgm:t>
    </dgm:pt>
    <dgm:pt modelId="{998DD800-842F-D449-95A2-5A0773BEA3DF}" type="sibTrans" cxnId="{071A0765-F86E-2D48-984C-D27B33BDB68C}">
      <dgm:prSet/>
      <dgm:spPr/>
      <dgm:t>
        <a:bodyPr/>
        <a:lstStyle/>
        <a:p>
          <a:endParaRPr lang="en-GB"/>
        </a:p>
      </dgm:t>
    </dgm:pt>
    <dgm:pt modelId="{42D81AAB-10BA-7543-A815-6E4FBA348CBC}">
      <dgm:prSet phldrT="[Text]"/>
      <dgm:spPr/>
      <dgm:t>
        <a:bodyPr/>
        <a:lstStyle/>
        <a:p>
          <a:r>
            <a:rPr lang="en-GB"/>
            <a:t>TRAINING VIDEO</a:t>
          </a:r>
        </a:p>
      </dgm:t>
    </dgm:pt>
    <dgm:pt modelId="{76A6291B-D3F6-4947-8F6F-C51E190A3B36}" type="parTrans" cxnId="{723F90D3-E41E-CE4A-8F70-9EA4850CD514}">
      <dgm:prSet/>
      <dgm:spPr/>
      <dgm:t>
        <a:bodyPr/>
        <a:lstStyle/>
        <a:p>
          <a:endParaRPr lang="en-GB"/>
        </a:p>
      </dgm:t>
    </dgm:pt>
    <dgm:pt modelId="{5247F825-F8CD-914B-BF09-E0CB232B7825}" type="sibTrans" cxnId="{723F90D3-E41E-CE4A-8F70-9EA4850CD514}">
      <dgm:prSet/>
      <dgm:spPr/>
      <dgm:t>
        <a:bodyPr/>
        <a:lstStyle/>
        <a:p>
          <a:endParaRPr lang="en-GB"/>
        </a:p>
      </dgm:t>
    </dgm:pt>
    <dgm:pt modelId="{23C40025-6777-DB4C-A72F-A6E8B14CF0DE}">
      <dgm:prSet phldrT="[Text]"/>
      <dgm:spPr/>
      <dgm:t>
        <a:bodyPr/>
        <a:lstStyle/>
        <a:p>
          <a:r>
            <a:rPr lang="en-GB"/>
            <a:t>ALERTMENT VIA SMS</a:t>
          </a:r>
        </a:p>
      </dgm:t>
    </dgm:pt>
    <dgm:pt modelId="{425591B2-DACE-5142-BB3B-F8280F85F8FD}" type="parTrans" cxnId="{21336C40-62BC-7F4D-BCAF-3EB5DA0A27A1}">
      <dgm:prSet/>
      <dgm:spPr/>
      <dgm:t>
        <a:bodyPr/>
        <a:lstStyle/>
        <a:p>
          <a:endParaRPr lang="en-GB"/>
        </a:p>
      </dgm:t>
    </dgm:pt>
    <dgm:pt modelId="{04611FBB-D951-FC40-A0C5-095C2654571E}" type="sibTrans" cxnId="{21336C40-62BC-7F4D-BCAF-3EB5DA0A27A1}">
      <dgm:prSet/>
      <dgm:spPr/>
      <dgm:t>
        <a:bodyPr/>
        <a:lstStyle/>
        <a:p>
          <a:endParaRPr lang="en-GB"/>
        </a:p>
      </dgm:t>
    </dgm:pt>
    <dgm:pt modelId="{393DCCBF-D20E-D545-83DD-B2D9D8204719}">
      <dgm:prSet phldrT="[Text]"/>
      <dgm:spPr/>
      <dgm:t>
        <a:bodyPr/>
        <a:lstStyle/>
        <a:p>
          <a:r>
            <a:rPr lang="en-GB" dirty="0"/>
            <a:t>RETIRED OFFICER OF GOI</a:t>
          </a:r>
        </a:p>
      </dgm:t>
    </dgm:pt>
    <dgm:pt modelId="{E29BD60C-A46F-1647-A69D-305F0CE9A580}" type="parTrans" cxnId="{0C974528-3D29-A14D-9D96-2BBF473EB5FD}">
      <dgm:prSet/>
      <dgm:spPr/>
      <dgm:t>
        <a:bodyPr/>
        <a:lstStyle/>
        <a:p>
          <a:endParaRPr lang="en-GB"/>
        </a:p>
      </dgm:t>
    </dgm:pt>
    <dgm:pt modelId="{63A4C542-34FB-D24B-BC0E-D5C0E340E7B9}" type="sibTrans" cxnId="{0C974528-3D29-A14D-9D96-2BBF473EB5FD}">
      <dgm:prSet/>
      <dgm:spPr/>
      <dgm:t>
        <a:bodyPr/>
        <a:lstStyle/>
        <a:p>
          <a:endParaRPr lang="en-GB"/>
        </a:p>
      </dgm:t>
    </dgm:pt>
    <dgm:pt modelId="{743DCBA2-2D26-4C42-9A6A-4F3167BCC13E}">
      <dgm:prSet phldrT="[Text]"/>
      <dgm:spPr/>
      <dgm:t>
        <a:bodyPr/>
        <a:lstStyle/>
        <a:p>
          <a:r>
            <a:rPr lang="en-GB" dirty="0"/>
            <a:t>VOLUNTEER CERTIFICATES</a:t>
          </a:r>
        </a:p>
      </dgm:t>
    </dgm:pt>
    <dgm:pt modelId="{EA97E3CB-D3D0-D847-85EC-1ACD482F9CCE}" type="parTrans" cxnId="{BB290590-862D-214D-ACD8-F5F52D636854}">
      <dgm:prSet/>
      <dgm:spPr/>
      <dgm:t>
        <a:bodyPr/>
        <a:lstStyle/>
        <a:p>
          <a:endParaRPr lang="en-GB"/>
        </a:p>
      </dgm:t>
    </dgm:pt>
    <dgm:pt modelId="{5353322E-5B56-3A4F-B0BB-CC60FDB80807}" type="sibTrans" cxnId="{BB290590-862D-214D-ACD8-F5F52D636854}">
      <dgm:prSet/>
      <dgm:spPr/>
      <dgm:t>
        <a:bodyPr/>
        <a:lstStyle/>
        <a:p>
          <a:endParaRPr lang="en-GB"/>
        </a:p>
      </dgm:t>
    </dgm:pt>
    <dgm:pt modelId="{CBCFF344-307D-5849-8CF5-41FD1F24A4C6}">
      <dgm:prSet phldrT="[Text]"/>
      <dgm:spPr/>
      <dgm:t>
        <a:bodyPr/>
        <a:lstStyle/>
        <a:p>
          <a:r>
            <a:rPr lang="en-GB"/>
            <a:t>NEAREST GOVERMENRT FACILITES </a:t>
          </a:r>
        </a:p>
      </dgm:t>
    </dgm:pt>
    <dgm:pt modelId="{E7688A29-9B6B-DC45-B43C-36B03E150B7F}" type="parTrans" cxnId="{CB7824EF-AE68-E543-A1F7-14038456F7E2}">
      <dgm:prSet/>
      <dgm:spPr/>
      <dgm:t>
        <a:bodyPr/>
        <a:lstStyle/>
        <a:p>
          <a:endParaRPr lang="en-GB"/>
        </a:p>
      </dgm:t>
    </dgm:pt>
    <dgm:pt modelId="{C28E04C8-9A0E-2E42-AB7E-239996B6A0EC}" type="sibTrans" cxnId="{CB7824EF-AE68-E543-A1F7-14038456F7E2}">
      <dgm:prSet/>
      <dgm:spPr/>
      <dgm:t>
        <a:bodyPr/>
        <a:lstStyle/>
        <a:p>
          <a:endParaRPr lang="en-GB"/>
        </a:p>
      </dgm:t>
    </dgm:pt>
    <dgm:pt modelId="{4BBE79F5-3585-0F4F-B144-792748A0A846}">
      <dgm:prSet phldrT="[Text]"/>
      <dgm:spPr/>
      <dgm:t>
        <a:bodyPr/>
        <a:lstStyle/>
        <a:p>
          <a:r>
            <a:rPr lang="en-GB" dirty="0"/>
            <a:t>NEAREST VOLUNTEERS &amp; NGOS</a:t>
          </a:r>
        </a:p>
      </dgm:t>
    </dgm:pt>
    <dgm:pt modelId="{D4AC99C6-0607-BA44-BF80-0A16F6830B45}" type="parTrans" cxnId="{E7C762C8-9CD0-1945-9525-4F0CE4EA4F99}">
      <dgm:prSet/>
      <dgm:spPr/>
      <dgm:t>
        <a:bodyPr/>
        <a:lstStyle/>
        <a:p>
          <a:endParaRPr lang="en-GB"/>
        </a:p>
      </dgm:t>
    </dgm:pt>
    <dgm:pt modelId="{7B00970E-096B-5F40-9D4D-7D7E0A11218F}" type="sibTrans" cxnId="{E7C762C8-9CD0-1945-9525-4F0CE4EA4F99}">
      <dgm:prSet/>
      <dgm:spPr/>
      <dgm:t>
        <a:bodyPr/>
        <a:lstStyle/>
        <a:p>
          <a:endParaRPr lang="en-GB"/>
        </a:p>
      </dgm:t>
    </dgm:pt>
    <dgm:pt modelId="{89A71451-2E2C-E443-99CF-DA94D887EBFF}">
      <dgm:prSet phldrT="[Text]"/>
      <dgm:spPr/>
      <dgm:t>
        <a:bodyPr/>
        <a:lstStyle/>
        <a:p>
          <a:r>
            <a:rPr lang="en-GB"/>
            <a:t>TEAM CONTACT </a:t>
          </a:r>
        </a:p>
      </dgm:t>
    </dgm:pt>
    <dgm:pt modelId="{B158B65F-4603-F54C-B1A5-26782B345219}" type="parTrans" cxnId="{01377A40-FA2C-7643-A4CE-8B1279009AC2}">
      <dgm:prSet/>
      <dgm:spPr/>
      <dgm:t>
        <a:bodyPr/>
        <a:lstStyle/>
        <a:p>
          <a:endParaRPr lang="en-GB"/>
        </a:p>
      </dgm:t>
    </dgm:pt>
    <dgm:pt modelId="{8852E7F9-FFA2-8445-AF71-6E54C1F9DD6A}" type="sibTrans" cxnId="{01377A40-FA2C-7643-A4CE-8B1279009AC2}">
      <dgm:prSet/>
      <dgm:spPr/>
      <dgm:t>
        <a:bodyPr/>
        <a:lstStyle/>
        <a:p>
          <a:endParaRPr lang="en-GB"/>
        </a:p>
      </dgm:t>
    </dgm:pt>
    <dgm:pt modelId="{277CD2B7-81B4-634E-BD9E-A76D3811C229}">
      <dgm:prSet phldrT="[Text]"/>
      <dgm:spPr/>
      <dgm:t>
        <a:bodyPr/>
        <a:lstStyle/>
        <a:p>
          <a:r>
            <a:rPr lang="en-GB"/>
            <a:t>GALLERY </a:t>
          </a:r>
        </a:p>
      </dgm:t>
    </dgm:pt>
    <dgm:pt modelId="{90444392-879B-F24C-8AD1-BE461D218D81}" type="parTrans" cxnId="{7C8D8A2C-FBE6-C142-ACC6-FF88819671F5}">
      <dgm:prSet/>
      <dgm:spPr/>
      <dgm:t>
        <a:bodyPr/>
        <a:lstStyle/>
        <a:p>
          <a:endParaRPr lang="en-GB"/>
        </a:p>
      </dgm:t>
    </dgm:pt>
    <dgm:pt modelId="{FE3E4B0A-B307-6548-A1DE-929570164279}" type="sibTrans" cxnId="{7C8D8A2C-FBE6-C142-ACC6-FF88819671F5}">
      <dgm:prSet/>
      <dgm:spPr/>
      <dgm:t>
        <a:bodyPr/>
        <a:lstStyle/>
        <a:p>
          <a:endParaRPr lang="en-GB"/>
        </a:p>
      </dgm:t>
    </dgm:pt>
    <dgm:pt modelId="{6ACDC030-8FD7-2640-BFCC-FCD4FF2B6A95}">
      <dgm:prSet phldrT="[Text]" custT="1"/>
      <dgm:spPr/>
      <dgm:t>
        <a:bodyPr/>
        <a:lstStyle/>
        <a:p>
          <a:r>
            <a:rPr lang="en-GB" sz="1050"/>
            <a:t>HOME</a:t>
          </a:r>
        </a:p>
      </dgm:t>
    </dgm:pt>
    <dgm:pt modelId="{E76B2561-A1B9-A641-9C40-E2DAFBBEB144}" type="parTrans" cxnId="{C25094DD-D565-E042-BEFE-0B26E34DF3D4}">
      <dgm:prSet/>
      <dgm:spPr/>
      <dgm:t>
        <a:bodyPr/>
        <a:lstStyle/>
        <a:p>
          <a:endParaRPr lang="en-GB"/>
        </a:p>
      </dgm:t>
    </dgm:pt>
    <dgm:pt modelId="{A299BB3E-264A-1046-9FBF-396AE83B769A}" type="sibTrans" cxnId="{C25094DD-D565-E042-BEFE-0B26E34DF3D4}">
      <dgm:prSet/>
      <dgm:spPr/>
      <dgm:t>
        <a:bodyPr/>
        <a:lstStyle/>
        <a:p>
          <a:endParaRPr lang="en-GB"/>
        </a:p>
      </dgm:t>
    </dgm:pt>
    <dgm:pt modelId="{D89169A7-9FFC-994D-96AE-CA9D9571E8E0}">
      <dgm:prSet phldrT="[Text]"/>
      <dgm:spPr/>
      <dgm:t>
        <a:bodyPr/>
        <a:lstStyle/>
        <a:p>
          <a:r>
            <a:rPr lang="en-GB" dirty="0"/>
            <a:t>USER'S QUESTIONS</a:t>
          </a:r>
        </a:p>
      </dgm:t>
    </dgm:pt>
    <dgm:pt modelId="{29598344-5CA5-CB4E-9198-7E5F9652B7FE}" type="parTrans" cxnId="{D95538A8-F660-1648-A628-1624D871B6A6}">
      <dgm:prSet/>
      <dgm:spPr/>
      <dgm:t>
        <a:bodyPr/>
        <a:lstStyle/>
        <a:p>
          <a:endParaRPr lang="en-GB"/>
        </a:p>
      </dgm:t>
    </dgm:pt>
    <dgm:pt modelId="{BB7BA691-6BDF-3E4E-8279-BCCD9D82D0C3}" type="sibTrans" cxnId="{D95538A8-F660-1648-A628-1624D871B6A6}">
      <dgm:prSet/>
      <dgm:spPr/>
      <dgm:t>
        <a:bodyPr/>
        <a:lstStyle/>
        <a:p>
          <a:endParaRPr lang="en-GB"/>
        </a:p>
      </dgm:t>
    </dgm:pt>
    <dgm:pt modelId="{6D8A4C87-E695-A044-B2CD-E2007946B803}">
      <dgm:prSet phldrT="[Text]"/>
      <dgm:spPr/>
      <dgm:t>
        <a:bodyPr/>
        <a:lstStyle/>
        <a:p>
          <a:r>
            <a:rPr lang="en-GB" dirty="0"/>
            <a:t>ABOUT US</a:t>
          </a:r>
        </a:p>
      </dgm:t>
    </dgm:pt>
    <dgm:pt modelId="{ED65E16A-1150-C649-8528-E1C3707A0787}" type="parTrans" cxnId="{F8F01290-2F28-4847-85BD-D77AE57D822E}">
      <dgm:prSet/>
      <dgm:spPr/>
      <dgm:t>
        <a:bodyPr/>
        <a:lstStyle/>
        <a:p>
          <a:endParaRPr lang="en-GB"/>
        </a:p>
      </dgm:t>
    </dgm:pt>
    <dgm:pt modelId="{D33B5A1C-41AE-924F-BF65-5EFE7C4F14EE}" type="sibTrans" cxnId="{F8F01290-2F28-4847-85BD-D77AE57D822E}">
      <dgm:prSet/>
      <dgm:spPr/>
      <dgm:t>
        <a:bodyPr/>
        <a:lstStyle/>
        <a:p>
          <a:endParaRPr lang="en-GB"/>
        </a:p>
      </dgm:t>
    </dgm:pt>
    <dgm:pt modelId="{8F9D4A5C-F39C-0D4B-A543-82AC25850438}">
      <dgm:prSet phldrT="[Text]"/>
      <dgm:spPr/>
      <dgm:t>
        <a:bodyPr/>
        <a:lstStyle/>
        <a:p>
          <a:r>
            <a:rPr lang="en-GB" dirty="0"/>
            <a:t>FAQ</a:t>
          </a:r>
        </a:p>
      </dgm:t>
    </dgm:pt>
    <dgm:pt modelId="{74695996-1F95-1848-9BF6-B50C35FA9BBF}" type="parTrans" cxnId="{C7B86AC1-AFAE-3D45-A485-F20953A6D50F}">
      <dgm:prSet/>
      <dgm:spPr/>
      <dgm:t>
        <a:bodyPr/>
        <a:lstStyle/>
        <a:p>
          <a:endParaRPr lang="en-GB"/>
        </a:p>
      </dgm:t>
    </dgm:pt>
    <dgm:pt modelId="{DCA34B16-56BF-2740-94FA-62A2E3499C8E}" type="sibTrans" cxnId="{C7B86AC1-AFAE-3D45-A485-F20953A6D50F}">
      <dgm:prSet/>
      <dgm:spPr/>
      <dgm:t>
        <a:bodyPr/>
        <a:lstStyle/>
        <a:p>
          <a:endParaRPr lang="en-GB"/>
        </a:p>
      </dgm:t>
    </dgm:pt>
    <dgm:pt modelId="{F170725E-A5CD-6641-AD08-51A34B108B61}">
      <dgm:prSet phldrT="[Text]"/>
      <dgm:spPr/>
      <dgm:t>
        <a:bodyPr/>
        <a:lstStyle/>
        <a:p>
          <a:r>
            <a:rPr lang="en-GB" dirty="0"/>
            <a:t>YOUR QUERIES </a:t>
          </a:r>
        </a:p>
      </dgm:t>
    </dgm:pt>
    <dgm:pt modelId="{6F0066E5-DB49-0441-ACCB-8B0110128672}" type="parTrans" cxnId="{212C8644-283E-434D-A0B3-B3A9932BC165}">
      <dgm:prSet/>
      <dgm:spPr/>
      <dgm:t>
        <a:bodyPr/>
        <a:lstStyle/>
        <a:p>
          <a:endParaRPr lang="en-GB"/>
        </a:p>
      </dgm:t>
    </dgm:pt>
    <dgm:pt modelId="{8D80D904-567D-AA48-AF4C-6145D66B5E5F}" type="sibTrans" cxnId="{212C8644-283E-434D-A0B3-B3A9932BC165}">
      <dgm:prSet/>
      <dgm:spPr/>
      <dgm:t>
        <a:bodyPr/>
        <a:lstStyle/>
        <a:p>
          <a:endParaRPr lang="en-GB"/>
        </a:p>
      </dgm:t>
    </dgm:pt>
    <dgm:pt modelId="{69087DC1-8FD3-7445-8F3D-94C18CA46668}" type="pres">
      <dgm:prSet presAssocID="{2B30D506-2229-EA48-8492-2A12A48A12E2}" presName="hierChild1" presStyleCnt="0">
        <dgm:presLayoutVars>
          <dgm:orgChart val="1"/>
          <dgm:chPref val="1"/>
          <dgm:dir/>
          <dgm:animOne val="branch"/>
          <dgm:animLvl val="lvl"/>
          <dgm:resizeHandles/>
        </dgm:presLayoutVars>
      </dgm:prSet>
      <dgm:spPr/>
    </dgm:pt>
    <dgm:pt modelId="{4BCDEE28-760D-1C40-8216-B0F681E95C88}" type="pres">
      <dgm:prSet presAssocID="{6ACDC030-8FD7-2640-BFCC-FCD4FF2B6A95}" presName="hierRoot1" presStyleCnt="0">
        <dgm:presLayoutVars>
          <dgm:hierBranch val="init"/>
        </dgm:presLayoutVars>
      </dgm:prSet>
      <dgm:spPr/>
    </dgm:pt>
    <dgm:pt modelId="{B5411C56-43D5-0945-B195-DABD3BFFCDAA}" type="pres">
      <dgm:prSet presAssocID="{6ACDC030-8FD7-2640-BFCC-FCD4FF2B6A95}" presName="rootComposite1" presStyleCnt="0"/>
      <dgm:spPr/>
    </dgm:pt>
    <dgm:pt modelId="{8802182C-6CC8-EE4B-B088-39B8013BA9E9}" type="pres">
      <dgm:prSet presAssocID="{6ACDC030-8FD7-2640-BFCC-FCD4FF2B6A95}" presName="rootText1" presStyleLbl="node0" presStyleIdx="0" presStyleCnt="1">
        <dgm:presLayoutVars>
          <dgm:chPref val="3"/>
        </dgm:presLayoutVars>
      </dgm:prSet>
      <dgm:spPr/>
    </dgm:pt>
    <dgm:pt modelId="{883F345C-90A1-774A-A234-B7BB50990F75}" type="pres">
      <dgm:prSet presAssocID="{6ACDC030-8FD7-2640-BFCC-FCD4FF2B6A95}" presName="rootConnector1" presStyleLbl="node1" presStyleIdx="0" presStyleCnt="0"/>
      <dgm:spPr/>
    </dgm:pt>
    <dgm:pt modelId="{046DC303-4CB2-9E4B-A9EB-C8B5D4BA1F9B}" type="pres">
      <dgm:prSet presAssocID="{6ACDC030-8FD7-2640-BFCC-FCD4FF2B6A95}" presName="hierChild2" presStyleCnt="0"/>
      <dgm:spPr/>
    </dgm:pt>
    <dgm:pt modelId="{D5FDCB71-6C73-1F40-884B-6AA84854CBFD}" type="pres">
      <dgm:prSet presAssocID="{B158B65F-4603-F54C-B1A5-26782B345219}" presName="Name37" presStyleLbl="parChTrans1D2" presStyleIdx="0" presStyleCnt="10"/>
      <dgm:spPr/>
    </dgm:pt>
    <dgm:pt modelId="{770C49B0-DC01-3F49-A192-C9A630C5A341}" type="pres">
      <dgm:prSet presAssocID="{89A71451-2E2C-E443-99CF-DA94D887EBFF}" presName="hierRoot2" presStyleCnt="0">
        <dgm:presLayoutVars>
          <dgm:hierBranch val="init"/>
        </dgm:presLayoutVars>
      </dgm:prSet>
      <dgm:spPr/>
    </dgm:pt>
    <dgm:pt modelId="{0484DCE6-4F82-F145-A2C7-2568AE6BED96}" type="pres">
      <dgm:prSet presAssocID="{89A71451-2E2C-E443-99CF-DA94D887EBFF}" presName="rootComposite" presStyleCnt="0"/>
      <dgm:spPr/>
    </dgm:pt>
    <dgm:pt modelId="{0464547D-27D0-2149-A0B1-5CF2E9AFC0AB}" type="pres">
      <dgm:prSet presAssocID="{89A71451-2E2C-E443-99CF-DA94D887EBFF}" presName="rootText" presStyleLbl="node2" presStyleIdx="0" presStyleCnt="10" custLinFactNeighborX="10445" custLinFactNeighborY="-5223">
        <dgm:presLayoutVars>
          <dgm:chPref val="3"/>
        </dgm:presLayoutVars>
      </dgm:prSet>
      <dgm:spPr/>
    </dgm:pt>
    <dgm:pt modelId="{5159DA14-E6F6-AC49-A6C8-758702DF5D38}" type="pres">
      <dgm:prSet presAssocID="{89A71451-2E2C-E443-99CF-DA94D887EBFF}" presName="rootConnector" presStyleLbl="node2" presStyleIdx="0" presStyleCnt="10"/>
      <dgm:spPr/>
    </dgm:pt>
    <dgm:pt modelId="{9A57061D-A35B-F844-ADDB-4DF054C2B877}" type="pres">
      <dgm:prSet presAssocID="{89A71451-2E2C-E443-99CF-DA94D887EBFF}" presName="hierChild4" presStyleCnt="0"/>
      <dgm:spPr/>
    </dgm:pt>
    <dgm:pt modelId="{8C3AB977-DD5E-DA44-BA9F-9829A79E9D85}" type="pres">
      <dgm:prSet presAssocID="{89A71451-2E2C-E443-99CF-DA94D887EBFF}" presName="hierChild5" presStyleCnt="0"/>
      <dgm:spPr/>
    </dgm:pt>
    <dgm:pt modelId="{4C377F99-A450-1147-8216-3BF8B5551FCA}" type="pres">
      <dgm:prSet presAssocID="{DADC8D03-7B6B-0349-8068-98D5405947F1}" presName="Name37" presStyleLbl="parChTrans1D2" presStyleIdx="1" presStyleCnt="10"/>
      <dgm:spPr/>
    </dgm:pt>
    <dgm:pt modelId="{5362F6CB-2E6D-784E-A45B-4E933055FA67}" type="pres">
      <dgm:prSet presAssocID="{CA18777B-E715-304F-9681-0320EB906BF8}" presName="hierRoot2" presStyleCnt="0">
        <dgm:presLayoutVars>
          <dgm:hierBranch val="init"/>
        </dgm:presLayoutVars>
      </dgm:prSet>
      <dgm:spPr/>
    </dgm:pt>
    <dgm:pt modelId="{760E18BE-3047-6549-99C4-B9E41C68EA28}" type="pres">
      <dgm:prSet presAssocID="{CA18777B-E715-304F-9681-0320EB906BF8}" presName="rootComposite" presStyleCnt="0"/>
      <dgm:spPr/>
    </dgm:pt>
    <dgm:pt modelId="{83C24905-DBA0-0549-B223-1EC3B0A0A6B7}" type="pres">
      <dgm:prSet presAssocID="{CA18777B-E715-304F-9681-0320EB906BF8}" presName="rootText" presStyleLbl="node2" presStyleIdx="1" presStyleCnt="10">
        <dgm:presLayoutVars>
          <dgm:chPref val="3"/>
        </dgm:presLayoutVars>
      </dgm:prSet>
      <dgm:spPr/>
    </dgm:pt>
    <dgm:pt modelId="{F19F7CC1-F2AF-E44B-8AEA-FC98239BB77B}" type="pres">
      <dgm:prSet presAssocID="{CA18777B-E715-304F-9681-0320EB906BF8}" presName="rootConnector" presStyleLbl="node2" presStyleIdx="1" presStyleCnt="10"/>
      <dgm:spPr/>
    </dgm:pt>
    <dgm:pt modelId="{86931A6F-ACF6-294F-83A0-4012E8F195D7}" type="pres">
      <dgm:prSet presAssocID="{CA18777B-E715-304F-9681-0320EB906BF8}" presName="hierChild4" presStyleCnt="0"/>
      <dgm:spPr/>
    </dgm:pt>
    <dgm:pt modelId="{0D56187F-78FE-F940-8DA5-FB95B4C92550}" type="pres">
      <dgm:prSet presAssocID="{E7688A29-9B6B-DC45-B43C-36B03E150B7F}" presName="Name37" presStyleLbl="parChTrans1D3" presStyleIdx="0" presStyleCnt="12"/>
      <dgm:spPr/>
    </dgm:pt>
    <dgm:pt modelId="{9790501D-2007-0949-9D80-EC48B51BE910}" type="pres">
      <dgm:prSet presAssocID="{CBCFF344-307D-5849-8CF5-41FD1F24A4C6}" presName="hierRoot2" presStyleCnt="0">
        <dgm:presLayoutVars>
          <dgm:hierBranch val="init"/>
        </dgm:presLayoutVars>
      </dgm:prSet>
      <dgm:spPr/>
    </dgm:pt>
    <dgm:pt modelId="{1A98BE6F-A806-F549-992F-BA29D357D35E}" type="pres">
      <dgm:prSet presAssocID="{CBCFF344-307D-5849-8CF5-41FD1F24A4C6}" presName="rootComposite" presStyleCnt="0"/>
      <dgm:spPr/>
    </dgm:pt>
    <dgm:pt modelId="{8F0CA9E1-DCE2-C947-9375-82ECD8003A47}" type="pres">
      <dgm:prSet presAssocID="{CBCFF344-307D-5849-8CF5-41FD1F24A4C6}" presName="rootText" presStyleLbl="node3" presStyleIdx="0" presStyleCnt="12">
        <dgm:presLayoutVars>
          <dgm:chPref val="3"/>
        </dgm:presLayoutVars>
      </dgm:prSet>
      <dgm:spPr/>
    </dgm:pt>
    <dgm:pt modelId="{7AD1F346-ECC5-154A-A803-BCE33AEE7862}" type="pres">
      <dgm:prSet presAssocID="{CBCFF344-307D-5849-8CF5-41FD1F24A4C6}" presName="rootConnector" presStyleLbl="node3" presStyleIdx="0" presStyleCnt="12"/>
      <dgm:spPr/>
    </dgm:pt>
    <dgm:pt modelId="{F78A4E18-EC06-0845-A00F-3B5394180F3B}" type="pres">
      <dgm:prSet presAssocID="{CBCFF344-307D-5849-8CF5-41FD1F24A4C6}" presName="hierChild4" presStyleCnt="0"/>
      <dgm:spPr/>
    </dgm:pt>
    <dgm:pt modelId="{8EB8D657-4613-634C-90A0-22E65B51EEBF}" type="pres">
      <dgm:prSet presAssocID="{CBCFF344-307D-5849-8CF5-41FD1F24A4C6}" presName="hierChild5" presStyleCnt="0"/>
      <dgm:spPr/>
    </dgm:pt>
    <dgm:pt modelId="{FC093E76-B8A9-3146-A74C-BD89255B8D8F}" type="pres">
      <dgm:prSet presAssocID="{D4AC99C6-0607-BA44-BF80-0A16F6830B45}" presName="Name37" presStyleLbl="parChTrans1D3" presStyleIdx="1" presStyleCnt="12"/>
      <dgm:spPr/>
    </dgm:pt>
    <dgm:pt modelId="{956713E8-C296-9D4E-B0C4-AC5190C322BA}" type="pres">
      <dgm:prSet presAssocID="{4BBE79F5-3585-0F4F-B144-792748A0A846}" presName="hierRoot2" presStyleCnt="0">
        <dgm:presLayoutVars>
          <dgm:hierBranch val="init"/>
        </dgm:presLayoutVars>
      </dgm:prSet>
      <dgm:spPr/>
    </dgm:pt>
    <dgm:pt modelId="{B64DC447-7B8E-8C47-9CA7-38B1D95D8B5B}" type="pres">
      <dgm:prSet presAssocID="{4BBE79F5-3585-0F4F-B144-792748A0A846}" presName="rootComposite" presStyleCnt="0"/>
      <dgm:spPr/>
    </dgm:pt>
    <dgm:pt modelId="{CD94CCD0-A85D-1745-89C7-420B86923E7C}" type="pres">
      <dgm:prSet presAssocID="{4BBE79F5-3585-0F4F-B144-792748A0A846}" presName="rootText" presStyleLbl="node3" presStyleIdx="1" presStyleCnt="12">
        <dgm:presLayoutVars>
          <dgm:chPref val="3"/>
        </dgm:presLayoutVars>
      </dgm:prSet>
      <dgm:spPr/>
    </dgm:pt>
    <dgm:pt modelId="{AE69E48C-5564-F04D-8C3D-A03577C8EC1F}" type="pres">
      <dgm:prSet presAssocID="{4BBE79F5-3585-0F4F-B144-792748A0A846}" presName="rootConnector" presStyleLbl="node3" presStyleIdx="1" presStyleCnt="12"/>
      <dgm:spPr/>
    </dgm:pt>
    <dgm:pt modelId="{FE161B04-33AB-9049-8201-33D7A26D558F}" type="pres">
      <dgm:prSet presAssocID="{4BBE79F5-3585-0F4F-B144-792748A0A846}" presName="hierChild4" presStyleCnt="0"/>
      <dgm:spPr/>
    </dgm:pt>
    <dgm:pt modelId="{094854C1-1A65-2840-A40C-AFE388A7D16D}" type="pres">
      <dgm:prSet presAssocID="{4BBE79F5-3585-0F4F-B144-792748A0A846}" presName="hierChild5" presStyleCnt="0"/>
      <dgm:spPr/>
    </dgm:pt>
    <dgm:pt modelId="{C61276C3-9445-5749-8406-BF89FCB7FA4D}" type="pres">
      <dgm:prSet presAssocID="{CA18777B-E715-304F-9681-0320EB906BF8}" presName="hierChild5" presStyleCnt="0"/>
      <dgm:spPr/>
    </dgm:pt>
    <dgm:pt modelId="{02A64AB4-CA4C-104A-8DB7-97CB6C7D7AD4}" type="pres">
      <dgm:prSet presAssocID="{DCB5E355-A7FA-A946-859A-AB59B4316DA7}" presName="Name37" presStyleLbl="parChTrans1D2" presStyleIdx="2" presStyleCnt="10"/>
      <dgm:spPr/>
    </dgm:pt>
    <dgm:pt modelId="{F50BE890-2053-2C4F-ADD3-6EE8350CF6E2}" type="pres">
      <dgm:prSet presAssocID="{D46194A8-D44C-E040-B5D6-8080401D7591}" presName="hierRoot2" presStyleCnt="0">
        <dgm:presLayoutVars>
          <dgm:hierBranch val="init"/>
        </dgm:presLayoutVars>
      </dgm:prSet>
      <dgm:spPr/>
    </dgm:pt>
    <dgm:pt modelId="{6E95C0D2-0470-D74A-80C5-F80D6BF1F509}" type="pres">
      <dgm:prSet presAssocID="{D46194A8-D44C-E040-B5D6-8080401D7591}" presName="rootComposite" presStyleCnt="0"/>
      <dgm:spPr/>
    </dgm:pt>
    <dgm:pt modelId="{0EBB01DE-5AB2-A54B-BE71-06F62E990ED2}" type="pres">
      <dgm:prSet presAssocID="{D46194A8-D44C-E040-B5D6-8080401D7591}" presName="rootText" presStyleLbl="node2" presStyleIdx="2" presStyleCnt="10">
        <dgm:presLayoutVars>
          <dgm:chPref val="3"/>
        </dgm:presLayoutVars>
      </dgm:prSet>
      <dgm:spPr/>
    </dgm:pt>
    <dgm:pt modelId="{322D2B5E-9D03-CF48-9D45-DA7853BCDFAC}" type="pres">
      <dgm:prSet presAssocID="{D46194A8-D44C-E040-B5D6-8080401D7591}" presName="rootConnector" presStyleLbl="node2" presStyleIdx="2" presStyleCnt="10"/>
      <dgm:spPr/>
    </dgm:pt>
    <dgm:pt modelId="{3CB1778A-906C-2546-9D3D-D0B71ECE8651}" type="pres">
      <dgm:prSet presAssocID="{D46194A8-D44C-E040-B5D6-8080401D7591}" presName="hierChild4" presStyleCnt="0"/>
      <dgm:spPr/>
    </dgm:pt>
    <dgm:pt modelId="{5734B441-0625-7C42-9F88-2C92B615B443}" type="pres">
      <dgm:prSet presAssocID="{012B77D8-60BC-A34A-A7D5-8E41D91CCB1A}" presName="Name37" presStyleLbl="parChTrans1D3" presStyleIdx="2" presStyleCnt="12"/>
      <dgm:spPr/>
    </dgm:pt>
    <dgm:pt modelId="{A3E8678F-5865-084B-9C3C-E54BEB91895A}" type="pres">
      <dgm:prSet presAssocID="{BD479ADD-2026-314A-8F84-0D89BC9F87E7}" presName="hierRoot2" presStyleCnt="0">
        <dgm:presLayoutVars>
          <dgm:hierBranch val="init"/>
        </dgm:presLayoutVars>
      </dgm:prSet>
      <dgm:spPr/>
    </dgm:pt>
    <dgm:pt modelId="{0B739E47-2813-814F-B4E6-0E227B8B2F86}" type="pres">
      <dgm:prSet presAssocID="{BD479ADD-2026-314A-8F84-0D89BC9F87E7}" presName="rootComposite" presStyleCnt="0"/>
      <dgm:spPr/>
    </dgm:pt>
    <dgm:pt modelId="{9BCF78C1-663F-9C43-A1DB-04AC34044537}" type="pres">
      <dgm:prSet presAssocID="{BD479ADD-2026-314A-8F84-0D89BC9F87E7}" presName="rootText" presStyleLbl="node3" presStyleIdx="2" presStyleCnt="12">
        <dgm:presLayoutVars>
          <dgm:chPref val="3"/>
        </dgm:presLayoutVars>
      </dgm:prSet>
      <dgm:spPr/>
    </dgm:pt>
    <dgm:pt modelId="{5A2D1D97-DEA2-B84C-9BB0-0718A65A292C}" type="pres">
      <dgm:prSet presAssocID="{BD479ADD-2026-314A-8F84-0D89BC9F87E7}" presName="rootConnector" presStyleLbl="node3" presStyleIdx="2" presStyleCnt="12"/>
      <dgm:spPr/>
    </dgm:pt>
    <dgm:pt modelId="{F3F76F91-6BBB-FD4D-A218-ABB065C356B4}" type="pres">
      <dgm:prSet presAssocID="{BD479ADD-2026-314A-8F84-0D89BC9F87E7}" presName="hierChild4" presStyleCnt="0"/>
      <dgm:spPr/>
    </dgm:pt>
    <dgm:pt modelId="{B9AC590B-F18C-4641-829B-571FAE79EBA1}" type="pres">
      <dgm:prSet presAssocID="{BD479ADD-2026-314A-8F84-0D89BC9F87E7}" presName="hierChild5" presStyleCnt="0"/>
      <dgm:spPr/>
    </dgm:pt>
    <dgm:pt modelId="{EA1871D1-615A-3049-B2D8-271E15B51E39}" type="pres">
      <dgm:prSet presAssocID="{688DAB19-0C65-A14A-AE51-4774E625D697}" presName="Name37" presStyleLbl="parChTrans1D3" presStyleIdx="3" presStyleCnt="12"/>
      <dgm:spPr/>
    </dgm:pt>
    <dgm:pt modelId="{5E8C47EA-37DA-214A-BCC8-DB34FCAD1774}" type="pres">
      <dgm:prSet presAssocID="{5F2D373D-462A-B948-A62B-31B88F55C218}" presName="hierRoot2" presStyleCnt="0">
        <dgm:presLayoutVars>
          <dgm:hierBranch val="init"/>
        </dgm:presLayoutVars>
      </dgm:prSet>
      <dgm:spPr/>
    </dgm:pt>
    <dgm:pt modelId="{D7EEB7EE-9093-6845-9A1B-69993B521A0C}" type="pres">
      <dgm:prSet presAssocID="{5F2D373D-462A-B948-A62B-31B88F55C218}" presName="rootComposite" presStyleCnt="0"/>
      <dgm:spPr/>
    </dgm:pt>
    <dgm:pt modelId="{DC5FD84B-9704-0045-8ECE-6825B5296A19}" type="pres">
      <dgm:prSet presAssocID="{5F2D373D-462A-B948-A62B-31B88F55C218}" presName="rootText" presStyleLbl="node3" presStyleIdx="3" presStyleCnt="12">
        <dgm:presLayoutVars>
          <dgm:chPref val="3"/>
        </dgm:presLayoutVars>
      </dgm:prSet>
      <dgm:spPr/>
    </dgm:pt>
    <dgm:pt modelId="{25D0692A-F0B6-FD4D-A846-47D94397E200}" type="pres">
      <dgm:prSet presAssocID="{5F2D373D-462A-B948-A62B-31B88F55C218}" presName="rootConnector" presStyleLbl="node3" presStyleIdx="3" presStyleCnt="12"/>
      <dgm:spPr/>
    </dgm:pt>
    <dgm:pt modelId="{860063E5-D5C2-3B41-977E-38723EF7075B}" type="pres">
      <dgm:prSet presAssocID="{5F2D373D-462A-B948-A62B-31B88F55C218}" presName="hierChild4" presStyleCnt="0"/>
      <dgm:spPr/>
    </dgm:pt>
    <dgm:pt modelId="{6397838D-CCBE-A542-90EB-AEE09619F14A}" type="pres">
      <dgm:prSet presAssocID="{5F2D373D-462A-B948-A62B-31B88F55C218}" presName="hierChild5" presStyleCnt="0"/>
      <dgm:spPr/>
    </dgm:pt>
    <dgm:pt modelId="{29875CC4-2870-6F41-B4B7-E140BE7239E1}" type="pres">
      <dgm:prSet presAssocID="{D46194A8-D44C-E040-B5D6-8080401D7591}" presName="hierChild5" presStyleCnt="0"/>
      <dgm:spPr/>
    </dgm:pt>
    <dgm:pt modelId="{977401EB-E046-D443-9D78-A6C0057229F1}" type="pres">
      <dgm:prSet presAssocID="{29598344-5CA5-CB4E-9198-7E5F9652B7FE}" presName="Name37" presStyleLbl="parChTrans1D2" presStyleIdx="3" presStyleCnt="10"/>
      <dgm:spPr/>
    </dgm:pt>
    <dgm:pt modelId="{F6C84299-253F-504D-96DE-BDC8B2DDFAD9}" type="pres">
      <dgm:prSet presAssocID="{D89169A7-9FFC-994D-96AE-CA9D9571E8E0}" presName="hierRoot2" presStyleCnt="0">
        <dgm:presLayoutVars>
          <dgm:hierBranch val="init"/>
        </dgm:presLayoutVars>
      </dgm:prSet>
      <dgm:spPr/>
    </dgm:pt>
    <dgm:pt modelId="{658AC448-B756-B240-B17F-C44B90C4CD2A}" type="pres">
      <dgm:prSet presAssocID="{D89169A7-9FFC-994D-96AE-CA9D9571E8E0}" presName="rootComposite" presStyleCnt="0"/>
      <dgm:spPr/>
    </dgm:pt>
    <dgm:pt modelId="{E07B9EC5-39E3-0C47-9FCB-05AB44C4C0E1}" type="pres">
      <dgm:prSet presAssocID="{D89169A7-9FFC-994D-96AE-CA9D9571E8E0}" presName="rootText" presStyleLbl="node2" presStyleIdx="3" presStyleCnt="10">
        <dgm:presLayoutVars>
          <dgm:chPref val="3"/>
        </dgm:presLayoutVars>
      </dgm:prSet>
      <dgm:spPr/>
    </dgm:pt>
    <dgm:pt modelId="{72DB9493-9AE4-7C47-BC0D-ABD8D1BA06C9}" type="pres">
      <dgm:prSet presAssocID="{D89169A7-9FFC-994D-96AE-CA9D9571E8E0}" presName="rootConnector" presStyleLbl="node2" presStyleIdx="3" presStyleCnt="10"/>
      <dgm:spPr/>
    </dgm:pt>
    <dgm:pt modelId="{4D2F89DC-0F1D-8F48-87BC-DC08D9210AD6}" type="pres">
      <dgm:prSet presAssocID="{D89169A7-9FFC-994D-96AE-CA9D9571E8E0}" presName="hierChild4" presStyleCnt="0"/>
      <dgm:spPr/>
    </dgm:pt>
    <dgm:pt modelId="{64121F85-4463-7547-A331-735A1924573D}" type="pres">
      <dgm:prSet presAssocID="{74695996-1F95-1848-9BF6-B50C35FA9BBF}" presName="Name37" presStyleLbl="parChTrans1D3" presStyleIdx="4" presStyleCnt="12"/>
      <dgm:spPr/>
    </dgm:pt>
    <dgm:pt modelId="{1EC0DF66-ECDA-DF49-8F71-6C9009C44D1F}" type="pres">
      <dgm:prSet presAssocID="{8F9D4A5C-F39C-0D4B-A543-82AC25850438}" presName="hierRoot2" presStyleCnt="0">
        <dgm:presLayoutVars>
          <dgm:hierBranch val="init"/>
        </dgm:presLayoutVars>
      </dgm:prSet>
      <dgm:spPr/>
    </dgm:pt>
    <dgm:pt modelId="{369C42F8-97AE-184C-B889-9027B60003CB}" type="pres">
      <dgm:prSet presAssocID="{8F9D4A5C-F39C-0D4B-A543-82AC25850438}" presName="rootComposite" presStyleCnt="0"/>
      <dgm:spPr/>
    </dgm:pt>
    <dgm:pt modelId="{53083D62-2F8A-FC4E-824E-092E3C928513}" type="pres">
      <dgm:prSet presAssocID="{8F9D4A5C-F39C-0D4B-A543-82AC25850438}" presName="rootText" presStyleLbl="node3" presStyleIdx="4" presStyleCnt="12">
        <dgm:presLayoutVars>
          <dgm:chPref val="3"/>
        </dgm:presLayoutVars>
      </dgm:prSet>
      <dgm:spPr/>
    </dgm:pt>
    <dgm:pt modelId="{F765DCED-A0D0-AF49-8303-25072A19EF0A}" type="pres">
      <dgm:prSet presAssocID="{8F9D4A5C-F39C-0D4B-A543-82AC25850438}" presName="rootConnector" presStyleLbl="node3" presStyleIdx="4" presStyleCnt="12"/>
      <dgm:spPr/>
    </dgm:pt>
    <dgm:pt modelId="{531C59E9-D5E3-AF4A-8910-586F51C3DD91}" type="pres">
      <dgm:prSet presAssocID="{8F9D4A5C-F39C-0D4B-A543-82AC25850438}" presName="hierChild4" presStyleCnt="0"/>
      <dgm:spPr/>
    </dgm:pt>
    <dgm:pt modelId="{EAAD231B-DC3B-7049-8292-A4452E9F41A0}" type="pres">
      <dgm:prSet presAssocID="{8F9D4A5C-F39C-0D4B-A543-82AC25850438}" presName="hierChild5" presStyleCnt="0"/>
      <dgm:spPr/>
    </dgm:pt>
    <dgm:pt modelId="{3E07E72B-2EF1-874E-A0D3-1CDD4C25A854}" type="pres">
      <dgm:prSet presAssocID="{6F0066E5-DB49-0441-ACCB-8B0110128672}" presName="Name37" presStyleLbl="parChTrans1D3" presStyleIdx="5" presStyleCnt="12"/>
      <dgm:spPr/>
    </dgm:pt>
    <dgm:pt modelId="{A670FF64-92C6-2E44-8198-44A1C10AD7F4}" type="pres">
      <dgm:prSet presAssocID="{F170725E-A5CD-6641-AD08-51A34B108B61}" presName="hierRoot2" presStyleCnt="0">
        <dgm:presLayoutVars>
          <dgm:hierBranch val="init"/>
        </dgm:presLayoutVars>
      </dgm:prSet>
      <dgm:spPr/>
    </dgm:pt>
    <dgm:pt modelId="{77C8CFD5-F471-4640-A7D2-557FCF665EB7}" type="pres">
      <dgm:prSet presAssocID="{F170725E-A5CD-6641-AD08-51A34B108B61}" presName="rootComposite" presStyleCnt="0"/>
      <dgm:spPr/>
    </dgm:pt>
    <dgm:pt modelId="{AB496D86-8E9D-D244-98F5-BC9F7B0FFDD6}" type="pres">
      <dgm:prSet presAssocID="{F170725E-A5CD-6641-AD08-51A34B108B61}" presName="rootText" presStyleLbl="node3" presStyleIdx="5" presStyleCnt="12">
        <dgm:presLayoutVars>
          <dgm:chPref val="3"/>
        </dgm:presLayoutVars>
      </dgm:prSet>
      <dgm:spPr/>
    </dgm:pt>
    <dgm:pt modelId="{08A17506-5861-5447-84EB-931AA6609E15}" type="pres">
      <dgm:prSet presAssocID="{F170725E-A5CD-6641-AD08-51A34B108B61}" presName="rootConnector" presStyleLbl="node3" presStyleIdx="5" presStyleCnt="12"/>
      <dgm:spPr/>
    </dgm:pt>
    <dgm:pt modelId="{3CD67934-456A-7B46-8E9D-35C46DDA952E}" type="pres">
      <dgm:prSet presAssocID="{F170725E-A5CD-6641-AD08-51A34B108B61}" presName="hierChild4" presStyleCnt="0"/>
      <dgm:spPr/>
    </dgm:pt>
    <dgm:pt modelId="{6C33F5D2-51AF-0647-B2C0-743A653DB7A1}" type="pres">
      <dgm:prSet presAssocID="{F170725E-A5CD-6641-AD08-51A34B108B61}" presName="hierChild5" presStyleCnt="0"/>
      <dgm:spPr/>
    </dgm:pt>
    <dgm:pt modelId="{5C8A0A88-D29A-DC45-8E89-1C989942FD86}" type="pres">
      <dgm:prSet presAssocID="{D89169A7-9FFC-994D-96AE-CA9D9571E8E0}" presName="hierChild5" presStyleCnt="0"/>
      <dgm:spPr/>
    </dgm:pt>
    <dgm:pt modelId="{B7E9F01B-56DC-F844-B468-CD3CDC9D386E}" type="pres">
      <dgm:prSet presAssocID="{ED65E16A-1150-C649-8528-E1C3707A0787}" presName="Name37" presStyleLbl="parChTrans1D2" presStyleIdx="4" presStyleCnt="10"/>
      <dgm:spPr/>
    </dgm:pt>
    <dgm:pt modelId="{FCE5C815-52C4-AF42-BA34-E65D49D43862}" type="pres">
      <dgm:prSet presAssocID="{6D8A4C87-E695-A044-B2CD-E2007946B803}" presName="hierRoot2" presStyleCnt="0">
        <dgm:presLayoutVars>
          <dgm:hierBranch val="init"/>
        </dgm:presLayoutVars>
      </dgm:prSet>
      <dgm:spPr/>
    </dgm:pt>
    <dgm:pt modelId="{1B43B326-659E-374F-82C0-4A8794E6EEE8}" type="pres">
      <dgm:prSet presAssocID="{6D8A4C87-E695-A044-B2CD-E2007946B803}" presName="rootComposite" presStyleCnt="0"/>
      <dgm:spPr/>
    </dgm:pt>
    <dgm:pt modelId="{3D863BE8-C8FE-7543-AE88-90C5371B3BA2}" type="pres">
      <dgm:prSet presAssocID="{6D8A4C87-E695-A044-B2CD-E2007946B803}" presName="rootText" presStyleLbl="node2" presStyleIdx="4" presStyleCnt="10">
        <dgm:presLayoutVars>
          <dgm:chPref val="3"/>
        </dgm:presLayoutVars>
      </dgm:prSet>
      <dgm:spPr/>
    </dgm:pt>
    <dgm:pt modelId="{074D6242-C045-CE46-B678-58E195299742}" type="pres">
      <dgm:prSet presAssocID="{6D8A4C87-E695-A044-B2CD-E2007946B803}" presName="rootConnector" presStyleLbl="node2" presStyleIdx="4" presStyleCnt="10"/>
      <dgm:spPr/>
    </dgm:pt>
    <dgm:pt modelId="{D6E96571-ECD1-A143-A995-7125FEC8561D}" type="pres">
      <dgm:prSet presAssocID="{6D8A4C87-E695-A044-B2CD-E2007946B803}" presName="hierChild4" presStyleCnt="0"/>
      <dgm:spPr/>
    </dgm:pt>
    <dgm:pt modelId="{00AC8949-F32D-1949-BD45-897147C02381}" type="pres">
      <dgm:prSet presAssocID="{6D8A4C87-E695-A044-B2CD-E2007946B803}" presName="hierChild5" presStyleCnt="0"/>
      <dgm:spPr/>
    </dgm:pt>
    <dgm:pt modelId="{0E60C5E9-AAE0-174F-9E1C-716310684C8D}" type="pres">
      <dgm:prSet presAssocID="{60989441-C310-B048-9AA0-A4E4233AE8D6}" presName="Name37" presStyleLbl="parChTrans1D2" presStyleIdx="5" presStyleCnt="10"/>
      <dgm:spPr/>
    </dgm:pt>
    <dgm:pt modelId="{EFA5FEE7-3398-CC48-A08F-64656A666A25}" type="pres">
      <dgm:prSet presAssocID="{A34B85FA-0640-B748-A9CC-12C26F139423}" presName="hierRoot2" presStyleCnt="0">
        <dgm:presLayoutVars>
          <dgm:hierBranch val="init"/>
        </dgm:presLayoutVars>
      </dgm:prSet>
      <dgm:spPr/>
    </dgm:pt>
    <dgm:pt modelId="{375EF8C6-176D-674B-9725-D7D4789D23AA}" type="pres">
      <dgm:prSet presAssocID="{A34B85FA-0640-B748-A9CC-12C26F139423}" presName="rootComposite" presStyleCnt="0"/>
      <dgm:spPr/>
    </dgm:pt>
    <dgm:pt modelId="{1E337367-EA99-7141-A7AE-1C00447533E7}" type="pres">
      <dgm:prSet presAssocID="{A34B85FA-0640-B748-A9CC-12C26F139423}" presName="rootText" presStyleLbl="node2" presStyleIdx="5" presStyleCnt="10">
        <dgm:presLayoutVars>
          <dgm:chPref val="3"/>
        </dgm:presLayoutVars>
      </dgm:prSet>
      <dgm:spPr/>
    </dgm:pt>
    <dgm:pt modelId="{5DAFBA2E-52AD-D24B-B233-DFEFC6812149}" type="pres">
      <dgm:prSet presAssocID="{A34B85FA-0640-B748-A9CC-12C26F139423}" presName="rootConnector" presStyleLbl="node2" presStyleIdx="5" presStyleCnt="10"/>
      <dgm:spPr/>
    </dgm:pt>
    <dgm:pt modelId="{5DAD2E9D-31FB-F54A-846B-2A9719C468A5}" type="pres">
      <dgm:prSet presAssocID="{A34B85FA-0640-B748-A9CC-12C26F139423}" presName="hierChild4" presStyleCnt="0"/>
      <dgm:spPr/>
    </dgm:pt>
    <dgm:pt modelId="{25B943E3-9B5C-A346-99A9-A70682D66000}" type="pres">
      <dgm:prSet presAssocID="{4D59055F-2FF2-5040-ABF2-7351FD3B40FC}" presName="Name37" presStyleLbl="parChTrans1D3" presStyleIdx="6" presStyleCnt="12"/>
      <dgm:spPr/>
    </dgm:pt>
    <dgm:pt modelId="{35642ED5-4C56-8547-B538-760B0A153CEE}" type="pres">
      <dgm:prSet presAssocID="{9D423C2E-4DA3-214B-BD8D-80AF2CA3C32C}" presName="hierRoot2" presStyleCnt="0">
        <dgm:presLayoutVars>
          <dgm:hierBranch val="init"/>
        </dgm:presLayoutVars>
      </dgm:prSet>
      <dgm:spPr/>
    </dgm:pt>
    <dgm:pt modelId="{59CAA252-A42A-3746-997B-F9264E830273}" type="pres">
      <dgm:prSet presAssocID="{9D423C2E-4DA3-214B-BD8D-80AF2CA3C32C}" presName="rootComposite" presStyleCnt="0"/>
      <dgm:spPr/>
    </dgm:pt>
    <dgm:pt modelId="{5A22A63B-3EDA-004F-A3C2-29B9FD3B1D14}" type="pres">
      <dgm:prSet presAssocID="{9D423C2E-4DA3-214B-BD8D-80AF2CA3C32C}" presName="rootText" presStyleLbl="node3" presStyleIdx="6" presStyleCnt="12">
        <dgm:presLayoutVars>
          <dgm:chPref val="3"/>
        </dgm:presLayoutVars>
      </dgm:prSet>
      <dgm:spPr/>
    </dgm:pt>
    <dgm:pt modelId="{32D29B48-01F3-6644-94FC-2B0E10D557A4}" type="pres">
      <dgm:prSet presAssocID="{9D423C2E-4DA3-214B-BD8D-80AF2CA3C32C}" presName="rootConnector" presStyleLbl="node3" presStyleIdx="6" presStyleCnt="12"/>
      <dgm:spPr/>
    </dgm:pt>
    <dgm:pt modelId="{7B515D33-2D31-BC49-AC28-482B208AE7E6}" type="pres">
      <dgm:prSet presAssocID="{9D423C2E-4DA3-214B-BD8D-80AF2CA3C32C}" presName="hierChild4" presStyleCnt="0"/>
      <dgm:spPr/>
    </dgm:pt>
    <dgm:pt modelId="{706FE10C-C47F-474C-AE0D-87A2609CD225}" type="pres">
      <dgm:prSet presAssocID="{425591B2-DACE-5142-BB3B-F8280F85F8FD}" presName="Name37" presStyleLbl="parChTrans1D4" presStyleIdx="0" presStyleCnt="4"/>
      <dgm:spPr/>
    </dgm:pt>
    <dgm:pt modelId="{D1464EA6-5B85-7D47-A773-39BCC8015EF8}" type="pres">
      <dgm:prSet presAssocID="{23C40025-6777-DB4C-A72F-A6E8B14CF0DE}" presName="hierRoot2" presStyleCnt="0">
        <dgm:presLayoutVars>
          <dgm:hierBranch val="init"/>
        </dgm:presLayoutVars>
      </dgm:prSet>
      <dgm:spPr/>
    </dgm:pt>
    <dgm:pt modelId="{15CE1839-6683-8F4D-A31A-01CBA0BF2CD7}" type="pres">
      <dgm:prSet presAssocID="{23C40025-6777-DB4C-A72F-A6E8B14CF0DE}" presName="rootComposite" presStyleCnt="0"/>
      <dgm:spPr/>
    </dgm:pt>
    <dgm:pt modelId="{7626C8D2-5F24-0340-857A-EBB3AAA0060E}" type="pres">
      <dgm:prSet presAssocID="{23C40025-6777-DB4C-A72F-A6E8B14CF0DE}" presName="rootText" presStyleLbl="node4" presStyleIdx="0" presStyleCnt="4">
        <dgm:presLayoutVars>
          <dgm:chPref val="3"/>
        </dgm:presLayoutVars>
      </dgm:prSet>
      <dgm:spPr/>
    </dgm:pt>
    <dgm:pt modelId="{799A48C7-9F6F-C64E-A0FA-2359D9252935}" type="pres">
      <dgm:prSet presAssocID="{23C40025-6777-DB4C-A72F-A6E8B14CF0DE}" presName="rootConnector" presStyleLbl="node4" presStyleIdx="0" presStyleCnt="4"/>
      <dgm:spPr/>
    </dgm:pt>
    <dgm:pt modelId="{FAF7C8F9-919A-E14A-9983-26DDE1499358}" type="pres">
      <dgm:prSet presAssocID="{23C40025-6777-DB4C-A72F-A6E8B14CF0DE}" presName="hierChild4" presStyleCnt="0"/>
      <dgm:spPr/>
    </dgm:pt>
    <dgm:pt modelId="{7E7339FE-9F33-DF42-BEEF-536B086CBE7A}" type="pres">
      <dgm:prSet presAssocID="{23C40025-6777-DB4C-A72F-A6E8B14CF0DE}" presName="hierChild5" presStyleCnt="0"/>
      <dgm:spPr/>
    </dgm:pt>
    <dgm:pt modelId="{310BC2C0-4A83-3A4F-9ABD-AC1E663D14F3}" type="pres">
      <dgm:prSet presAssocID="{9D423C2E-4DA3-214B-BD8D-80AF2CA3C32C}" presName="hierChild5" presStyleCnt="0"/>
      <dgm:spPr/>
    </dgm:pt>
    <dgm:pt modelId="{6A74C85A-4D18-9243-854E-4490F02156FE}" type="pres">
      <dgm:prSet presAssocID="{54BB4A4F-DC61-554E-95CD-44D6442BEED0}" presName="Name37" presStyleLbl="parChTrans1D3" presStyleIdx="7" presStyleCnt="12"/>
      <dgm:spPr/>
    </dgm:pt>
    <dgm:pt modelId="{AABF1752-0C74-C142-99EC-359821C1B22A}" type="pres">
      <dgm:prSet presAssocID="{0A39EC67-DFF5-E543-AFB2-E0906230B2C5}" presName="hierRoot2" presStyleCnt="0">
        <dgm:presLayoutVars>
          <dgm:hierBranch val="init"/>
        </dgm:presLayoutVars>
      </dgm:prSet>
      <dgm:spPr/>
    </dgm:pt>
    <dgm:pt modelId="{57F395A5-9085-B746-A419-B94C1E4B49AF}" type="pres">
      <dgm:prSet presAssocID="{0A39EC67-DFF5-E543-AFB2-E0906230B2C5}" presName="rootComposite" presStyleCnt="0"/>
      <dgm:spPr/>
    </dgm:pt>
    <dgm:pt modelId="{EF9C7A31-5128-4B4F-8AD6-30660AA3DF04}" type="pres">
      <dgm:prSet presAssocID="{0A39EC67-DFF5-E543-AFB2-E0906230B2C5}" presName="rootText" presStyleLbl="node3" presStyleIdx="7" presStyleCnt="12">
        <dgm:presLayoutVars>
          <dgm:chPref val="3"/>
        </dgm:presLayoutVars>
      </dgm:prSet>
      <dgm:spPr/>
    </dgm:pt>
    <dgm:pt modelId="{047E80EF-EF56-A040-A74C-CDA216F0AB0D}" type="pres">
      <dgm:prSet presAssocID="{0A39EC67-DFF5-E543-AFB2-E0906230B2C5}" presName="rootConnector" presStyleLbl="node3" presStyleIdx="7" presStyleCnt="12"/>
      <dgm:spPr/>
    </dgm:pt>
    <dgm:pt modelId="{C795F90E-23AF-FE40-B9D2-98A855E57756}" type="pres">
      <dgm:prSet presAssocID="{0A39EC67-DFF5-E543-AFB2-E0906230B2C5}" presName="hierChild4" presStyleCnt="0"/>
      <dgm:spPr/>
    </dgm:pt>
    <dgm:pt modelId="{342D99AA-A4AF-BE4F-9F7C-ED52BD9FB77F}" type="pres">
      <dgm:prSet presAssocID="{E29BD60C-A46F-1647-A69D-305F0CE9A580}" presName="Name37" presStyleLbl="parChTrans1D4" presStyleIdx="1" presStyleCnt="4"/>
      <dgm:spPr/>
    </dgm:pt>
    <dgm:pt modelId="{749676A7-CFB2-B546-94B6-19EAFED9A15E}" type="pres">
      <dgm:prSet presAssocID="{393DCCBF-D20E-D545-83DD-B2D9D8204719}" presName="hierRoot2" presStyleCnt="0">
        <dgm:presLayoutVars>
          <dgm:hierBranch val="init"/>
        </dgm:presLayoutVars>
      </dgm:prSet>
      <dgm:spPr/>
    </dgm:pt>
    <dgm:pt modelId="{4CDA54F1-CAA1-6C4C-B24A-CDEF69E251C3}" type="pres">
      <dgm:prSet presAssocID="{393DCCBF-D20E-D545-83DD-B2D9D8204719}" presName="rootComposite" presStyleCnt="0"/>
      <dgm:spPr/>
    </dgm:pt>
    <dgm:pt modelId="{2646F7E8-8F18-4B45-9F1E-40EE0849830A}" type="pres">
      <dgm:prSet presAssocID="{393DCCBF-D20E-D545-83DD-B2D9D8204719}" presName="rootText" presStyleLbl="node4" presStyleIdx="1" presStyleCnt="4">
        <dgm:presLayoutVars>
          <dgm:chPref val="3"/>
        </dgm:presLayoutVars>
      </dgm:prSet>
      <dgm:spPr/>
    </dgm:pt>
    <dgm:pt modelId="{4E17D8A5-DC41-6241-B5D5-9AD3BE84C76E}" type="pres">
      <dgm:prSet presAssocID="{393DCCBF-D20E-D545-83DD-B2D9D8204719}" presName="rootConnector" presStyleLbl="node4" presStyleIdx="1" presStyleCnt="4"/>
      <dgm:spPr/>
    </dgm:pt>
    <dgm:pt modelId="{BB037C29-EE13-EE46-804F-A1E731C56BF6}" type="pres">
      <dgm:prSet presAssocID="{393DCCBF-D20E-D545-83DD-B2D9D8204719}" presName="hierChild4" presStyleCnt="0"/>
      <dgm:spPr/>
    </dgm:pt>
    <dgm:pt modelId="{97313548-1149-BA42-A439-657F4ED095FB}" type="pres">
      <dgm:prSet presAssocID="{393DCCBF-D20E-D545-83DD-B2D9D8204719}" presName="hierChild5" presStyleCnt="0"/>
      <dgm:spPr/>
    </dgm:pt>
    <dgm:pt modelId="{8C9F589B-2153-544C-A094-A0D9FDAD20A0}" type="pres">
      <dgm:prSet presAssocID="{0A39EC67-DFF5-E543-AFB2-E0906230B2C5}" presName="hierChild5" presStyleCnt="0"/>
      <dgm:spPr/>
    </dgm:pt>
    <dgm:pt modelId="{3B3D687F-C2BA-E84A-9028-E35A5CF1306D}" type="pres">
      <dgm:prSet presAssocID="{AB06BF69-7D52-B147-B34D-883827217B13}" presName="Name37" presStyleLbl="parChTrans1D3" presStyleIdx="8" presStyleCnt="12"/>
      <dgm:spPr/>
    </dgm:pt>
    <dgm:pt modelId="{9D90ADEA-1B1C-4B49-862C-DA109EAB738B}" type="pres">
      <dgm:prSet presAssocID="{0704672F-644A-F84E-8E0C-0DECA414D105}" presName="hierRoot2" presStyleCnt="0">
        <dgm:presLayoutVars>
          <dgm:hierBranch val="init"/>
        </dgm:presLayoutVars>
      </dgm:prSet>
      <dgm:spPr/>
    </dgm:pt>
    <dgm:pt modelId="{64F08709-E9C9-8141-A52C-A975CDBE6DC3}" type="pres">
      <dgm:prSet presAssocID="{0704672F-644A-F84E-8E0C-0DECA414D105}" presName="rootComposite" presStyleCnt="0"/>
      <dgm:spPr/>
    </dgm:pt>
    <dgm:pt modelId="{E0F3F6EA-8D27-2946-B176-3E04B33074E1}" type="pres">
      <dgm:prSet presAssocID="{0704672F-644A-F84E-8E0C-0DECA414D105}" presName="rootText" presStyleLbl="node3" presStyleIdx="8" presStyleCnt="12">
        <dgm:presLayoutVars>
          <dgm:chPref val="3"/>
        </dgm:presLayoutVars>
      </dgm:prSet>
      <dgm:spPr/>
    </dgm:pt>
    <dgm:pt modelId="{675E434B-8DD2-C04E-8942-527F89689D1C}" type="pres">
      <dgm:prSet presAssocID="{0704672F-644A-F84E-8E0C-0DECA414D105}" presName="rootConnector" presStyleLbl="node3" presStyleIdx="8" presStyleCnt="12"/>
      <dgm:spPr/>
    </dgm:pt>
    <dgm:pt modelId="{648C4B6C-4157-6B4D-A8FA-E13C23BEA947}" type="pres">
      <dgm:prSet presAssocID="{0704672F-644A-F84E-8E0C-0DECA414D105}" presName="hierChild4" presStyleCnt="0"/>
      <dgm:spPr/>
    </dgm:pt>
    <dgm:pt modelId="{C396874A-64AA-C54D-B081-E972E62D24D2}" type="pres">
      <dgm:prSet presAssocID="{76A6291B-D3F6-4947-8F6F-C51E190A3B36}" presName="Name37" presStyleLbl="parChTrans1D4" presStyleIdx="2" presStyleCnt="4"/>
      <dgm:spPr/>
    </dgm:pt>
    <dgm:pt modelId="{19245C0C-9E36-1A4D-99F5-BE5E3E91A343}" type="pres">
      <dgm:prSet presAssocID="{42D81AAB-10BA-7543-A815-6E4FBA348CBC}" presName="hierRoot2" presStyleCnt="0">
        <dgm:presLayoutVars>
          <dgm:hierBranch val="init"/>
        </dgm:presLayoutVars>
      </dgm:prSet>
      <dgm:spPr/>
    </dgm:pt>
    <dgm:pt modelId="{7AF1CB96-A0FC-D14A-8189-92AF8C921984}" type="pres">
      <dgm:prSet presAssocID="{42D81AAB-10BA-7543-A815-6E4FBA348CBC}" presName="rootComposite" presStyleCnt="0"/>
      <dgm:spPr/>
    </dgm:pt>
    <dgm:pt modelId="{5E914AD1-48E5-5742-960E-915E7A1FD075}" type="pres">
      <dgm:prSet presAssocID="{42D81AAB-10BA-7543-A815-6E4FBA348CBC}" presName="rootText" presStyleLbl="node4" presStyleIdx="2" presStyleCnt="4">
        <dgm:presLayoutVars>
          <dgm:chPref val="3"/>
        </dgm:presLayoutVars>
      </dgm:prSet>
      <dgm:spPr/>
    </dgm:pt>
    <dgm:pt modelId="{62F2A72C-3A1B-334D-B2FE-7EADBD7FB845}" type="pres">
      <dgm:prSet presAssocID="{42D81AAB-10BA-7543-A815-6E4FBA348CBC}" presName="rootConnector" presStyleLbl="node4" presStyleIdx="2" presStyleCnt="4"/>
      <dgm:spPr/>
    </dgm:pt>
    <dgm:pt modelId="{27BB39AA-47D0-E443-9B49-D07A0F8E0655}" type="pres">
      <dgm:prSet presAssocID="{42D81AAB-10BA-7543-A815-6E4FBA348CBC}" presName="hierChild4" presStyleCnt="0"/>
      <dgm:spPr/>
    </dgm:pt>
    <dgm:pt modelId="{4F919D19-379A-E94E-9B9D-E8D8D2E4E5F8}" type="pres">
      <dgm:prSet presAssocID="{42D81AAB-10BA-7543-A815-6E4FBA348CBC}" presName="hierChild5" presStyleCnt="0"/>
      <dgm:spPr/>
    </dgm:pt>
    <dgm:pt modelId="{D86B9DCC-51C9-F342-A0EE-3A31B17544AC}" type="pres">
      <dgm:prSet presAssocID="{5C8413D5-DB4E-B64F-A5C2-62C49186D006}" presName="Name37" presStyleLbl="parChTrans1D4" presStyleIdx="3" presStyleCnt="4"/>
      <dgm:spPr/>
    </dgm:pt>
    <dgm:pt modelId="{CE2278D3-E77D-8B44-9B5D-A00C3F189B3B}" type="pres">
      <dgm:prSet presAssocID="{0BF4D13C-5B90-1944-8E08-8C8172DF6FF4}" presName="hierRoot2" presStyleCnt="0">
        <dgm:presLayoutVars>
          <dgm:hierBranch val="init"/>
        </dgm:presLayoutVars>
      </dgm:prSet>
      <dgm:spPr/>
    </dgm:pt>
    <dgm:pt modelId="{E79CB641-C969-2140-A0D6-3234F795E3A9}" type="pres">
      <dgm:prSet presAssocID="{0BF4D13C-5B90-1944-8E08-8C8172DF6FF4}" presName="rootComposite" presStyleCnt="0"/>
      <dgm:spPr/>
    </dgm:pt>
    <dgm:pt modelId="{C0ADBB0B-9689-BF4E-91F2-12B6EE3DFB8F}" type="pres">
      <dgm:prSet presAssocID="{0BF4D13C-5B90-1944-8E08-8C8172DF6FF4}" presName="rootText" presStyleLbl="node4" presStyleIdx="3" presStyleCnt="4">
        <dgm:presLayoutVars>
          <dgm:chPref val="3"/>
        </dgm:presLayoutVars>
      </dgm:prSet>
      <dgm:spPr/>
    </dgm:pt>
    <dgm:pt modelId="{45A739F7-7AC4-CF45-8971-5579CB2E3376}" type="pres">
      <dgm:prSet presAssocID="{0BF4D13C-5B90-1944-8E08-8C8172DF6FF4}" presName="rootConnector" presStyleLbl="node4" presStyleIdx="3" presStyleCnt="4"/>
      <dgm:spPr/>
    </dgm:pt>
    <dgm:pt modelId="{364B9AB4-7B45-0B46-A955-FC681AD7A5CE}" type="pres">
      <dgm:prSet presAssocID="{0BF4D13C-5B90-1944-8E08-8C8172DF6FF4}" presName="hierChild4" presStyleCnt="0"/>
      <dgm:spPr/>
    </dgm:pt>
    <dgm:pt modelId="{6BDF0BC9-1246-7E41-91EA-B4224F8BA97F}" type="pres">
      <dgm:prSet presAssocID="{0BF4D13C-5B90-1944-8E08-8C8172DF6FF4}" presName="hierChild5" presStyleCnt="0"/>
      <dgm:spPr/>
    </dgm:pt>
    <dgm:pt modelId="{A828790F-0AF2-3E48-B1DB-FE0BC2BC40DF}" type="pres">
      <dgm:prSet presAssocID="{0704672F-644A-F84E-8E0C-0DECA414D105}" presName="hierChild5" presStyleCnt="0"/>
      <dgm:spPr/>
    </dgm:pt>
    <dgm:pt modelId="{3FE41C90-5B8A-1049-8724-6602EFA2CA23}" type="pres">
      <dgm:prSet presAssocID="{F12DAFC3-D39D-A84D-AE8B-AE6C40DC5A46}" presName="Name37" presStyleLbl="parChTrans1D3" presStyleIdx="9" presStyleCnt="12"/>
      <dgm:spPr/>
    </dgm:pt>
    <dgm:pt modelId="{522A6B6B-B79F-7D46-8A5B-65D0BE35ECD1}" type="pres">
      <dgm:prSet presAssocID="{44AF08FF-99CD-9549-AE46-503256D5D26A}" presName="hierRoot2" presStyleCnt="0">
        <dgm:presLayoutVars>
          <dgm:hierBranch val="init"/>
        </dgm:presLayoutVars>
      </dgm:prSet>
      <dgm:spPr/>
    </dgm:pt>
    <dgm:pt modelId="{8334183B-77AC-5C46-9FDA-6FEF6C8CE850}" type="pres">
      <dgm:prSet presAssocID="{44AF08FF-99CD-9549-AE46-503256D5D26A}" presName="rootComposite" presStyleCnt="0"/>
      <dgm:spPr/>
    </dgm:pt>
    <dgm:pt modelId="{2168E1DA-426E-FD40-9945-08D51228FBDE}" type="pres">
      <dgm:prSet presAssocID="{44AF08FF-99CD-9549-AE46-503256D5D26A}" presName="rootText" presStyleLbl="node3" presStyleIdx="9" presStyleCnt="12">
        <dgm:presLayoutVars>
          <dgm:chPref val="3"/>
        </dgm:presLayoutVars>
      </dgm:prSet>
      <dgm:spPr/>
    </dgm:pt>
    <dgm:pt modelId="{D87CC0F8-7E62-8747-87F0-2C5040647F39}" type="pres">
      <dgm:prSet presAssocID="{44AF08FF-99CD-9549-AE46-503256D5D26A}" presName="rootConnector" presStyleLbl="node3" presStyleIdx="9" presStyleCnt="12"/>
      <dgm:spPr/>
    </dgm:pt>
    <dgm:pt modelId="{6464A534-C160-A94A-820B-018D017E9283}" type="pres">
      <dgm:prSet presAssocID="{44AF08FF-99CD-9549-AE46-503256D5D26A}" presName="hierChild4" presStyleCnt="0"/>
      <dgm:spPr/>
    </dgm:pt>
    <dgm:pt modelId="{C3E2A368-E884-D54D-934D-F764DF816F2E}" type="pres">
      <dgm:prSet presAssocID="{44AF08FF-99CD-9549-AE46-503256D5D26A}" presName="hierChild5" presStyleCnt="0"/>
      <dgm:spPr/>
    </dgm:pt>
    <dgm:pt modelId="{F2769975-D485-6240-B3F6-03471079DB07}" type="pres">
      <dgm:prSet presAssocID="{A34B85FA-0640-B748-A9CC-12C26F139423}" presName="hierChild5" presStyleCnt="0"/>
      <dgm:spPr/>
    </dgm:pt>
    <dgm:pt modelId="{38FFB7D3-762B-ED4B-97B8-DBD56F88D771}" type="pres">
      <dgm:prSet presAssocID="{90444392-879B-F24C-8AD1-BE461D218D81}" presName="Name37" presStyleLbl="parChTrans1D2" presStyleIdx="6" presStyleCnt="10"/>
      <dgm:spPr/>
    </dgm:pt>
    <dgm:pt modelId="{60D48A23-DE10-D848-831B-106D3AB374EB}" type="pres">
      <dgm:prSet presAssocID="{277CD2B7-81B4-634E-BD9E-A76D3811C229}" presName="hierRoot2" presStyleCnt="0">
        <dgm:presLayoutVars>
          <dgm:hierBranch val="init"/>
        </dgm:presLayoutVars>
      </dgm:prSet>
      <dgm:spPr/>
    </dgm:pt>
    <dgm:pt modelId="{E60BD773-2EB0-9A48-9745-E99841CB1317}" type="pres">
      <dgm:prSet presAssocID="{277CD2B7-81B4-634E-BD9E-A76D3811C229}" presName="rootComposite" presStyleCnt="0"/>
      <dgm:spPr/>
    </dgm:pt>
    <dgm:pt modelId="{00A254F1-0D85-3D41-9F22-2FCAD6BBAA90}" type="pres">
      <dgm:prSet presAssocID="{277CD2B7-81B4-634E-BD9E-A76D3811C229}" presName="rootText" presStyleLbl="node2" presStyleIdx="6" presStyleCnt="10">
        <dgm:presLayoutVars>
          <dgm:chPref val="3"/>
        </dgm:presLayoutVars>
      </dgm:prSet>
      <dgm:spPr/>
    </dgm:pt>
    <dgm:pt modelId="{BC460B70-B912-BC44-9960-D46EBC684AE9}" type="pres">
      <dgm:prSet presAssocID="{277CD2B7-81B4-634E-BD9E-A76D3811C229}" presName="rootConnector" presStyleLbl="node2" presStyleIdx="6" presStyleCnt="10"/>
      <dgm:spPr/>
    </dgm:pt>
    <dgm:pt modelId="{6F2305CE-A10D-C648-A386-3F685AAAC9BB}" type="pres">
      <dgm:prSet presAssocID="{277CD2B7-81B4-634E-BD9E-A76D3811C229}" presName="hierChild4" presStyleCnt="0"/>
      <dgm:spPr/>
    </dgm:pt>
    <dgm:pt modelId="{17995804-6557-3842-AB1A-6AE20810D6D5}" type="pres">
      <dgm:prSet presAssocID="{277CD2B7-81B4-634E-BD9E-A76D3811C229}" presName="hierChild5" presStyleCnt="0"/>
      <dgm:spPr/>
    </dgm:pt>
    <dgm:pt modelId="{D75BF33A-69A8-0E43-B822-0C09653DF5F4}" type="pres">
      <dgm:prSet presAssocID="{0B656C64-56C2-C04D-8B56-A6FBC2AF8116}" presName="Name37" presStyleLbl="parChTrans1D2" presStyleIdx="7" presStyleCnt="10"/>
      <dgm:spPr/>
    </dgm:pt>
    <dgm:pt modelId="{6888CCE1-8F1F-A046-9091-23B29000437E}" type="pres">
      <dgm:prSet presAssocID="{6201B726-E184-E84A-862F-AAE464ECB5DC}" presName="hierRoot2" presStyleCnt="0">
        <dgm:presLayoutVars>
          <dgm:hierBranch val="init"/>
        </dgm:presLayoutVars>
      </dgm:prSet>
      <dgm:spPr/>
    </dgm:pt>
    <dgm:pt modelId="{7864926C-8E57-EF4F-A29F-6AEE4BFA6D03}" type="pres">
      <dgm:prSet presAssocID="{6201B726-E184-E84A-862F-AAE464ECB5DC}" presName="rootComposite" presStyleCnt="0"/>
      <dgm:spPr/>
    </dgm:pt>
    <dgm:pt modelId="{D6C5FF3D-EE52-B04C-882B-57BFEDEB80D2}" type="pres">
      <dgm:prSet presAssocID="{6201B726-E184-E84A-862F-AAE464ECB5DC}" presName="rootText" presStyleLbl="node2" presStyleIdx="7" presStyleCnt="10">
        <dgm:presLayoutVars>
          <dgm:chPref val="3"/>
        </dgm:presLayoutVars>
      </dgm:prSet>
      <dgm:spPr/>
    </dgm:pt>
    <dgm:pt modelId="{C92B7298-9C47-F042-B18A-CBDDD9CFE0A7}" type="pres">
      <dgm:prSet presAssocID="{6201B726-E184-E84A-862F-AAE464ECB5DC}" presName="rootConnector" presStyleLbl="node2" presStyleIdx="7" presStyleCnt="10"/>
      <dgm:spPr/>
    </dgm:pt>
    <dgm:pt modelId="{36657941-B1BB-F246-9A13-0A02E6D0434B}" type="pres">
      <dgm:prSet presAssocID="{6201B726-E184-E84A-862F-AAE464ECB5DC}" presName="hierChild4" presStyleCnt="0"/>
      <dgm:spPr/>
    </dgm:pt>
    <dgm:pt modelId="{C4AD5AC9-C1A8-0A4E-8263-C9C43F2DF5EF}" type="pres">
      <dgm:prSet presAssocID="{19CD58EE-0A99-B149-8F50-C908A370AB33}" presName="Name37" presStyleLbl="parChTrans1D3" presStyleIdx="10" presStyleCnt="12"/>
      <dgm:spPr/>
    </dgm:pt>
    <dgm:pt modelId="{2994C790-D13B-8948-91A0-CB0BF6D02030}" type="pres">
      <dgm:prSet presAssocID="{314A5D61-C664-2E4F-93DA-18458DA75DF0}" presName="hierRoot2" presStyleCnt="0">
        <dgm:presLayoutVars>
          <dgm:hierBranch val="init"/>
        </dgm:presLayoutVars>
      </dgm:prSet>
      <dgm:spPr/>
    </dgm:pt>
    <dgm:pt modelId="{244D37D7-F793-D543-BDA4-CFC40F10E810}" type="pres">
      <dgm:prSet presAssocID="{314A5D61-C664-2E4F-93DA-18458DA75DF0}" presName="rootComposite" presStyleCnt="0"/>
      <dgm:spPr/>
    </dgm:pt>
    <dgm:pt modelId="{D8899A10-57AA-E24F-B4DA-C822BC7E095B}" type="pres">
      <dgm:prSet presAssocID="{314A5D61-C664-2E4F-93DA-18458DA75DF0}" presName="rootText" presStyleLbl="node3" presStyleIdx="10" presStyleCnt="12">
        <dgm:presLayoutVars>
          <dgm:chPref val="3"/>
        </dgm:presLayoutVars>
      </dgm:prSet>
      <dgm:spPr/>
    </dgm:pt>
    <dgm:pt modelId="{32221C6E-8D57-1446-B86D-36978A3FEA68}" type="pres">
      <dgm:prSet presAssocID="{314A5D61-C664-2E4F-93DA-18458DA75DF0}" presName="rootConnector" presStyleLbl="node3" presStyleIdx="10" presStyleCnt="12"/>
      <dgm:spPr/>
    </dgm:pt>
    <dgm:pt modelId="{630189DE-53B5-AD4D-8DEE-50CC92950C45}" type="pres">
      <dgm:prSet presAssocID="{314A5D61-C664-2E4F-93DA-18458DA75DF0}" presName="hierChild4" presStyleCnt="0"/>
      <dgm:spPr/>
    </dgm:pt>
    <dgm:pt modelId="{F9C3246F-3DCC-CA45-B4BB-19DD5A763FCB}" type="pres">
      <dgm:prSet presAssocID="{314A5D61-C664-2E4F-93DA-18458DA75DF0}" presName="hierChild5" presStyleCnt="0"/>
      <dgm:spPr/>
    </dgm:pt>
    <dgm:pt modelId="{A8253535-F60A-074B-ADDD-50C5CEB3FADE}" type="pres">
      <dgm:prSet presAssocID="{5B2CABEA-41B3-974E-A375-F85B6C17B06D}" presName="Name37" presStyleLbl="parChTrans1D3" presStyleIdx="11" presStyleCnt="12"/>
      <dgm:spPr/>
    </dgm:pt>
    <dgm:pt modelId="{D120C434-5C36-E640-AAEE-63E698F00828}" type="pres">
      <dgm:prSet presAssocID="{66D9A3BC-3A51-D24C-966E-41DA5F6EB35D}" presName="hierRoot2" presStyleCnt="0">
        <dgm:presLayoutVars>
          <dgm:hierBranch val="init"/>
        </dgm:presLayoutVars>
      </dgm:prSet>
      <dgm:spPr/>
    </dgm:pt>
    <dgm:pt modelId="{1512962D-061F-074E-BD73-99F73D7B4CC6}" type="pres">
      <dgm:prSet presAssocID="{66D9A3BC-3A51-D24C-966E-41DA5F6EB35D}" presName="rootComposite" presStyleCnt="0"/>
      <dgm:spPr/>
    </dgm:pt>
    <dgm:pt modelId="{9B012ED4-10EC-8142-990D-7C6C358BE51C}" type="pres">
      <dgm:prSet presAssocID="{66D9A3BC-3A51-D24C-966E-41DA5F6EB35D}" presName="rootText" presStyleLbl="node3" presStyleIdx="11" presStyleCnt="12">
        <dgm:presLayoutVars>
          <dgm:chPref val="3"/>
        </dgm:presLayoutVars>
      </dgm:prSet>
      <dgm:spPr/>
    </dgm:pt>
    <dgm:pt modelId="{A13DA084-62DF-594D-AA89-14DC43C33FAD}" type="pres">
      <dgm:prSet presAssocID="{66D9A3BC-3A51-D24C-966E-41DA5F6EB35D}" presName="rootConnector" presStyleLbl="node3" presStyleIdx="11" presStyleCnt="12"/>
      <dgm:spPr/>
    </dgm:pt>
    <dgm:pt modelId="{56F4F6EF-F16B-B742-AE5F-369544A9BBD2}" type="pres">
      <dgm:prSet presAssocID="{66D9A3BC-3A51-D24C-966E-41DA5F6EB35D}" presName="hierChild4" presStyleCnt="0"/>
      <dgm:spPr/>
    </dgm:pt>
    <dgm:pt modelId="{0BFB383E-2A26-E44B-9C51-A7E3878F688D}" type="pres">
      <dgm:prSet presAssocID="{66D9A3BC-3A51-D24C-966E-41DA5F6EB35D}" presName="hierChild5" presStyleCnt="0"/>
      <dgm:spPr/>
    </dgm:pt>
    <dgm:pt modelId="{C04AE10D-FC0E-DC44-8ECE-8C8D29736081}" type="pres">
      <dgm:prSet presAssocID="{6201B726-E184-E84A-862F-AAE464ECB5DC}" presName="hierChild5" presStyleCnt="0"/>
      <dgm:spPr/>
    </dgm:pt>
    <dgm:pt modelId="{899D10FD-6E9C-044B-80D2-942308C0D3AA}" type="pres">
      <dgm:prSet presAssocID="{DB1F615E-FD54-5E47-8419-24D8610A1677}" presName="Name37" presStyleLbl="parChTrans1D2" presStyleIdx="8" presStyleCnt="10"/>
      <dgm:spPr/>
    </dgm:pt>
    <dgm:pt modelId="{AD98CD30-DFB8-8F49-9C06-54DAB2B11680}" type="pres">
      <dgm:prSet presAssocID="{533E5A74-AB7F-8D46-8AB4-B8FFACC18910}" presName="hierRoot2" presStyleCnt="0">
        <dgm:presLayoutVars>
          <dgm:hierBranch val="init"/>
        </dgm:presLayoutVars>
      </dgm:prSet>
      <dgm:spPr/>
    </dgm:pt>
    <dgm:pt modelId="{4D5C2AD9-AD2C-EB42-89EA-C9B2E8394394}" type="pres">
      <dgm:prSet presAssocID="{533E5A74-AB7F-8D46-8AB4-B8FFACC18910}" presName="rootComposite" presStyleCnt="0"/>
      <dgm:spPr/>
    </dgm:pt>
    <dgm:pt modelId="{F87A498E-C312-B842-8D9A-3F4EA750BCCA}" type="pres">
      <dgm:prSet presAssocID="{533E5A74-AB7F-8D46-8AB4-B8FFACC18910}" presName="rootText" presStyleLbl="node2" presStyleIdx="8" presStyleCnt="10">
        <dgm:presLayoutVars>
          <dgm:chPref val="3"/>
        </dgm:presLayoutVars>
      </dgm:prSet>
      <dgm:spPr/>
    </dgm:pt>
    <dgm:pt modelId="{38CEB757-CED8-8647-989F-5743DEF5F1F4}" type="pres">
      <dgm:prSet presAssocID="{533E5A74-AB7F-8D46-8AB4-B8FFACC18910}" presName="rootConnector" presStyleLbl="node2" presStyleIdx="8" presStyleCnt="10"/>
      <dgm:spPr/>
    </dgm:pt>
    <dgm:pt modelId="{EC462123-62ED-D34A-A970-9AC08881BD8F}" type="pres">
      <dgm:prSet presAssocID="{533E5A74-AB7F-8D46-8AB4-B8FFACC18910}" presName="hierChild4" presStyleCnt="0"/>
      <dgm:spPr/>
    </dgm:pt>
    <dgm:pt modelId="{F8791D4C-DBDF-CC4C-A1FE-15430057E139}" type="pres">
      <dgm:prSet presAssocID="{533E5A74-AB7F-8D46-8AB4-B8FFACC18910}" presName="hierChild5" presStyleCnt="0"/>
      <dgm:spPr/>
    </dgm:pt>
    <dgm:pt modelId="{908D0FBD-EF11-7E4C-8052-FB9C31BE4A1C}" type="pres">
      <dgm:prSet presAssocID="{EA97E3CB-D3D0-D847-85EC-1ACD482F9CCE}" presName="Name37" presStyleLbl="parChTrans1D2" presStyleIdx="9" presStyleCnt="10"/>
      <dgm:spPr/>
    </dgm:pt>
    <dgm:pt modelId="{530AE4A6-1582-284A-BA55-8447C71D1FF5}" type="pres">
      <dgm:prSet presAssocID="{743DCBA2-2D26-4C42-9A6A-4F3167BCC13E}" presName="hierRoot2" presStyleCnt="0">
        <dgm:presLayoutVars>
          <dgm:hierBranch val="init"/>
        </dgm:presLayoutVars>
      </dgm:prSet>
      <dgm:spPr/>
    </dgm:pt>
    <dgm:pt modelId="{25CA68A2-5A65-A94C-AFF4-8D1C464A7296}" type="pres">
      <dgm:prSet presAssocID="{743DCBA2-2D26-4C42-9A6A-4F3167BCC13E}" presName="rootComposite" presStyleCnt="0"/>
      <dgm:spPr/>
    </dgm:pt>
    <dgm:pt modelId="{A1A3B468-232A-1548-A159-5A5F72055321}" type="pres">
      <dgm:prSet presAssocID="{743DCBA2-2D26-4C42-9A6A-4F3167BCC13E}" presName="rootText" presStyleLbl="node2" presStyleIdx="9" presStyleCnt="10" custLinFactNeighborX="-13056" custLinFactNeighborY="-2611">
        <dgm:presLayoutVars>
          <dgm:chPref val="3"/>
        </dgm:presLayoutVars>
      </dgm:prSet>
      <dgm:spPr/>
    </dgm:pt>
    <dgm:pt modelId="{B7FC8E59-C316-A44A-897B-143A2F00B122}" type="pres">
      <dgm:prSet presAssocID="{743DCBA2-2D26-4C42-9A6A-4F3167BCC13E}" presName="rootConnector" presStyleLbl="node2" presStyleIdx="9" presStyleCnt="10"/>
      <dgm:spPr/>
    </dgm:pt>
    <dgm:pt modelId="{F3BC4856-B709-0C49-9A19-741EBFB83C63}" type="pres">
      <dgm:prSet presAssocID="{743DCBA2-2D26-4C42-9A6A-4F3167BCC13E}" presName="hierChild4" presStyleCnt="0"/>
      <dgm:spPr/>
    </dgm:pt>
    <dgm:pt modelId="{688034BA-9034-C74F-9F60-78A7FA261A2F}" type="pres">
      <dgm:prSet presAssocID="{743DCBA2-2D26-4C42-9A6A-4F3167BCC13E}" presName="hierChild5" presStyleCnt="0"/>
      <dgm:spPr/>
    </dgm:pt>
    <dgm:pt modelId="{7E9AD989-A1E6-A342-A678-58FCD57BB2EC}" type="pres">
      <dgm:prSet presAssocID="{6ACDC030-8FD7-2640-BFCC-FCD4FF2B6A95}" presName="hierChild3" presStyleCnt="0"/>
      <dgm:spPr/>
    </dgm:pt>
  </dgm:ptLst>
  <dgm:cxnLst>
    <dgm:cxn modelId="{F1180C03-E2CE-6348-9F64-34FDB94F386D}" type="presOf" srcId="{D4AC99C6-0607-BA44-BF80-0A16F6830B45}" destId="{FC093E76-B8A9-3146-A74C-BD89255B8D8F}" srcOrd="0" destOrd="0" presId="urn:microsoft.com/office/officeart/2005/8/layout/orgChart1"/>
    <dgm:cxn modelId="{F1790407-0502-564E-9823-7610091EBBDB}" type="presOf" srcId="{0704672F-644A-F84E-8E0C-0DECA414D105}" destId="{675E434B-8DD2-C04E-8942-527F89689D1C}" srcOrd="1" destOrd="0" presId="urn:microsoft.com/office/officeart/2005/8/layout/orgChart1"/>
    <dgm:cxn modelId="{B7D8C70A-009B-C848-94A5-E3B8D03DA453}" type="presOf" srcId="{D89169A7-9FFC-994D-96AE-CA9D9571E8E0}" destId="{E07B9EC5-39E3-0C47-9FCB-05AB44C4C0E1}" srcOrd="0" destOrd="0" presId="urn:microsoft.com/office/officeart/2005/8/layout/orgChart1"/>
    <dgm:cxn modelId="{E0A55F0B-5F3F-7F4C-9BC8-74F652573340}" type="presOf" srcId="{425591B2-DACE-5142-BB3B-F8280F85F8FD}" destId="{706FE10C-C47F-474C-AE0D-87A2609CD225}" srcOrd="0" destOrd="0" presId="urn:microsoft.com/office/officeart/2005/8/layout/orgChart1"/>
    <dgm:cxn modelId="{539A800D-2417-6146-AFEB-53C4536F770F}" srcId="{A34B85FA-0640-B748-A9CC-12C26F139423}" destId="{9D423C2E-4DA3-214B-BD8D-80AF2CA3C32C}" srcOrd="0" destOrd="0" parTransId="{4D59055F-2FF2-5040-ABF2-7351FD3B40FC}" sibTransId="{27DE59FC-1023-3B4E-80FB-49749FFC3132}"/>
    <dgm:cxn modelId="{78E3D012-24D2-C146-AE00-2B1A54C38268}" type="presOf" srcId="{60989441-C310-B048-9AA0-A4E4233AE8D6}" destId="{0E60C5E9-AAE0-174F-9E1C-716310684C8D}" srcOrd="0" destOrd="0" presId="urn:microsoft.com/office/officeart/2005/8/layout/orgChart1"/>
    <dgm:cxn modelId="{48491B14-EB3C-5545-83EE-D519EFDBA945}" type="presOf" srcId="{314A5D61-C664-2E4F-93DA-18458DA75DF0}" destId="{32221C6E-8D57-1446-B86D-36978A3FEA68}" srcOrd="1" destOrd="0" presId="urn:microsoft.com/office/officeart/2005/8/layout/orgChart1"/>
    <dgm:cxn modelId="{F3E1A718-FCB2-1A49-AB93-BD235B9C6600}" type="presOf" srcId="{54BB4A4F-DC61-554E-95CD-44D6442BEED0}" destId="{6A74C85A-4D18-9243-854E-4490F02156FE}" srcOrd="0" destOrd="0" presId="urn:microsoft.com/office/officeart/2005/8/layout/orgChart1"/>
    <dgm:cxn modelId="{54F24B19-C72B-0645-A66C-84DC49B67128}" type="presOf" srcId="{ED65E16A-1150-C649-8528-E1C3707A0787}" destId="{B7E9F01B-56DC-F844-B468-CD3CDC9D386E}" srcOrd="0" destOrd="0" presId="urn:microsoft.com/office/officeart/2005/8/layout/orgChart1"/>
    <dgm:cxn modelId="{BEA1981B-FF24-DD46-85F5-BE2F8A0783B3}" type="presOf" srcId="{CBCFF344-307D-5849-8CF5-41FD1F24A4C6}" destId="{7AD1F346-ECC5-154A-A803-BCE33AEE7862}" srcOrd="1" destOrd="0" presId="urn:microsoft.com/office/officeart/2005/8/layout/orgChart1"/>
    <dgm:cxn modelId="{99E9E01D-5FDA-F242-BD14-2D4E3BFC8E71}" type="presOf" srcId="{E7688A29-9B6B-DC45-B43C-36B03E150B7F}" destId="{0D56187F-78FE-F940-8DA5-FB95B4C92550}" srcOrd="0" destOrd="0" presId="urn:microsoft.com/office/officeart/2005/8/layout/orgChart1"/>
    <dgm:cxn modelId="{794E9B21-885A-9444-82B8-41C27667AD89}" type="presOf" srcId="{74695996-1F95-1848-9BF6-B50C35FA9BBF}" destId="{64121F85-4463-7547-A331-735A1924573D}" srcOrd="0" destOrd="0" presId="urn:microsoft.com/office/officeart/2005/8/layout/orgChart1"/>
    <dgm:cxn modelId="{5DBFEC25-9D08-B34C-8E77-23A67BFFC771}" type="presOf" srcId="{5B2CABEA-41B3-974E-A375-F85B6C17B06D}" destId="{A8253535-F60A-074B-ADDD-50C5CEB3FADE}" srcOrd="0" destOrd="0" presId="urn:microsoft.com/office/officeart/2005/8/layout/orgChart1"/>
    <dgm:cxn modelId="{62C59C26-C325-0D45-A772-94C751B90881}" srcId="{A34B85FA-0640-B748-A9CC-12C26F139423}" destId="{44AF08FF-99CD-9549-AE46-503256D5D26A}" srcOrd="3" destOrd="0" parTransId="{F12DAFC3-D39D-A84D-AE8B-AE6C40DC5A46}" sibTransId="{DCF99A40-5371-7447-9CE2-CFF480AD0D5C}"/>
    <dgm:cxn modelId="{0C974528-3D29-A14D-9D96-2BBF473EB5FD}" srcId="{0A39EC67-DFF5-E543-AFB2-E0906230B2C5}" destId="{393DCCBF-D20E-D545-83DD-B2D9D8204719}" srcOrd="0" destOrd="0" parTransId="{E29BD60C-A46F-1647-A69D-305F0CE9A580}" sibTransId="{63A4C542-34FB-D24B-BC0E-D5C0E340E7B9}"/>
    <dgm:cxn modelId="{F40DA428-1E44-D040-8FC5-F094F060BBDD}" type="presOf" srcId="{688DAB19-0C65-A14A-AE51-4774E625D697}" destId="{EA1871D1-615A-3049-B2D8-271E15B51E39}" srcOrd="0" destOrd="0" presId="urn:microsoft.com/office/officeart/2005/8/layout/orgChart1"/>
    <dgm:cxn modelId="{3F90A528-A375-B94C-93FF-B439E6DAA44D}" type="presOf" srcId="{6201B726-E184-E84A-862F-AAE464ECB5DC}" destId="{D6C5FF3D-EE52-B04C-882B-57BFEDEB80D2}" srcOrd="0" destOrd="0" presId="urn:microsoft.com/office/officeart/2005/8/layout/orgChart1"/>
    <dgm:cxn modelId="{7C8D8A2C-FBE6-C142-ACC6-FF88819671F5}" srcId="{6ACDC030-8FD7-2640-BFCC-FCD4FF2B6A95}" destId="{277CD2B7-81B4-634E-BD9E-A76D3811C229}" srcOrd="6" destOrd="0" parTransId="{90444392-879B-F24C-8AD1-BE461D218D81}" sibTransId="{FE3E4B0A-B307-6548-A1DE-929570164279}"/>
    <dgm:cxn modelId="{781F4D2E-F5C7-F044-9455-D5898FEB71C1}" type="presOf" srcId="{23C40025-6777-DB4C-A72F-A6E8B14CF0DE}" destId="{7626C8D2-5F24-0340-857A-EBB3AAA0060E}" srcOrd="0" destOrd="0" presId="urn:microsoft.com/office/officeart/2005/8/layout/orgChart1"/>
    <dgm:cxn modelId="{72DA3332-BE69-1F41-9834-083C87821DDF}" type="presOf" srcId="{5F2D373D-462A-B948-A62B-31B88F55C218}" destId="{25D0692A-F0B6-FD4D-A846-47D94397E200}" srcOrd="1" destOrd="0" presId="urn:microsoft.com/office/officeart/2005/8/layout/orgChart1"/>
    <dgm:cxn modelId="{EDC56334-1033-5D46-86B8-2D0D3D4FBCFA}" type="presOf" srcId="{6ACDC030-8FD7-2640-BFCC-FCD4FF2B6A95}" destId="{883F345C-90A1-774A-A234-B7BB50990F75}" srcOrd="1" destOrd="0" presId="urn:microsoft.com/office/officeart/2005/8/layout/orgChart1"/>
    <dgm:cxn modelId="{60175936-1F8E-D840-8268-43BCF7D92CF1}" type="presOf" srcId="{CA18777B-E715-304F-9681-0320EB906BF8}" destId="{83C24905-DBA0-0549-B223-1EC3B0A0A6B7}" srcOrd="0" destOrd="0" presId="urn:microsoft.com/office/officeart/2005/8/layout/orgChart1"/>
    <dgm:cxn modelId="{470A493E-3C97-8B4D-A0DB-29F700DA9300}" type="presOf" srcId="{0704672F-644A-F84E-8E0C-0DECA414D105}" destId="{E0F3F6EA-8D27-2946-B176-3E04B33074E1}" srcOrd="0" destOrd="0" presId="urn:microsoft.com/office/officeart/2005/8/layout/orgChart1"/>
    <dgm:cxn modelId="{21336C40-62BC-7F4D-BCAF-3EB5DA0A27A1}" srcId="{9D423C2E-4DA3-214B-BD8D-80AF2CA3C32C}" destId="{23C40025-6777-DB4C-A72F-A6E8B14CF0DE}" srcOrd="0" destOrd="0" parTransId="{425591B2-DACE-5142-BB3B-F8280F85F8FD}" sibTransId="{04611FBB-D951-FC40-A0C5-095C2654571E}"/>
    <dgm:cxn modelId="{01377A40-FA2C-7643-A4CE-8B1279009AC2}" srcId="{6ACDC030-8FD7-2640-BFCC-FCD4FF2B6A95}" destId="{89A71451-2E2C-E443-99CF-DA94D887EBFF}" srcOrd="0" destOrd="0" parTransId="{B158B65F-4603-F54C-B1A5-26782B345219}" sibTransId="{8852E7F9-FFA2-8445-AF71-6E54C1F9DD6A}"/>
    <dgm:cxn modelId="{212C8644-283E-434D-A0B3-B3A9932BC165}" srcId="{D89169A7-9FFC-994D-96AE-CA9D9571E8E0}" destId="{F170725E-A5CD-6641-AD08-51A34B108B61}" srcOrd="1" destOrd="0" parTransId="{6F0066E5-DB49-0441-ACCB-8B0110128672}" sibTransId="{8D80D904-567D-AA48-AF4C-6145D66B5E5F}"/>
    <dgm:cxn modelId="{FB1C0A45-33E4-D848-AF0D-4F0F048A6ABB}" type="presOf" srcId="{393DCCBF-D20E-D545-83DD-B2D9D8204719}" destId="{2646F7E8-8F18-4B45-9F1E-40EE0849830A}" srcOrd="0" destOrd="0" presId="urn:microsoft.com/office/officeart/2005/8/layout/orgChart1"/>
    <dgm:cxn modelId="{23213D49-500D-4E41-9186-1A0F61B7F8E2}" type="presOf" srcId="{DCB5E355-A7FA-A946-859A-AB59B4316DA7}" destId="{02A64AB4-CA4C-104A-8DB7-97CB6C7D7AD4}" srcOrd="0" destOrd="0" presId="urn:microsoft.com/office/officeart/2005/8/layout/orgChart1"/>
    <dgm:cxn modelId="{38AD774E-7955-0E4F-9884-DB9549A762D1}" type="presOf" srcId="{D46194A8-D44C-E040-B5D6-8080401D7591}" destId="{322D2B5E-9D03-CF48-9D45-DA7853BCDFAC}" srcOrd="1" destOrd="0" presId="urn:microsoft.com/office/officeart/2005/8/layout/orgChart1"/>
    <dgm:cxn modelId="{EE243753-3402-B146-AD4A-34B959BC9BC2}" type="presOf" srcId="{89A71451-2E2C-E443-99CF-DA94D887EBFF}" destId="{5159DA14-E6F6-AC49-A6C8-758702DF5D38}" srcOrd="1" destOrd="0" presId="urn:microsoft.com/office/officeart/2005/8/layout/orgChart1"/>
    <dgm:cxn modelId="{14A9DF53-9CE1-B847-ABFB-11C7BF79ADDD}" type="presOf" srcId="{5F2D373D-462A-B948-A62B-31B88F55C218}" destId="{DC5FD84B-9704-0045-8ECE-6825B5296A19}" srcOrd="0" destOrd="0" presId="urn:microsoft.com/office/officeart/2005/8/layout/orgChart1"/>
    <dgm:cxn modelId="{4580385A-6F1F-754E-8346-2B76BE606768}" type="presOf" srcId="{CA18777B-E715-304F-9681-0320EB906BF8}" destId="{F19F7CC1-F2AF-E44B-8AEA-FC98239BB77B}" srcOrd="1" destOrd="0" presId="urn:microsoft.com/office/officeart/2005/8/layout/orgChart1"/>
    <dgm:cxn modelId="{AA4ADE5C-60B6-E846-B05C-BDAFB297449F}" type="presOf" srcId="{6F0066E5-DB49-0441-ACCB-8B0110128672}" destId="{3E07E72B-2EF1-874E-A0D3-1CDD4C25A854}" srcOrd="0" destOrd="0" presId="urn:microsoft.com/office/officeart/2005/8/layout/orgChart1"/>
    <dgm:cxn modelId="{7CA4F45C-AD06-C04E-B201-71402D3E2395}" type="presOf" srcId="{9D423C2E-4DA3-214B-BD8D-80AF2CA3C32C}" destId="{5A22A63B-3EDA-004F-A3C2-29B9FD3B1D14}" srcOrd="0" destOrd="0" presId="urn:microsoft.com/office/officeart/2005/8/layout/orgChart1"/>
    <dgm:cxn modelId="{97025A5E-7231-0F46-8991-407377AAB4A4}" type="presOf" srcId="{D89169A7-9FFC-994D-96AE-CA9D9571E8E0}" destId="{72DB9493-9AE4-7C47-BC0D-ABD8D1BA06C9}" srcOrd="1" destOrd="0" presId="urn:microsoft.com/office/officeart/2005/8/layout/orgChart1"/>
    <dgm:cxn modelId="{06C67B60-18A5-D44D-810A-C1CD0DB473A0}" srcId="{D46194A8-D44C-E040-B5D6-8080401D7591}" destId="{BD479ADD-2026-314A-8F84-0D89BC9F87E7}" srcOrd="0" destOrd="0" parTransId="{012B77D8-60BC-A34A-A7D5-8E41D91CCB1A}" sibTransId="{E5174E76-32DD-154C-A55A-2F316C28AF64}"/>
    <dgm:cxn modelId="{4EB9F160-C8E5-164F-9C46-F0105E6B5E1F}" type="presOf" srcId="{6D8A4C87-E695-A044-B2CD-E2007946B803}" destId="{074D6242-C045-CE46-B678-58E195299742}" srcOrd="1" destOrd="0" presId="urn:microsoft.com/office/officeart/2005/8/layout/orgChart1"/>
    <dgm:cxn modelId="{A170EE61-A0F8-9445-A6EB-EA6504DBC5D2}" type="presOf" srcId="{44AF08FF-99CD-9549-AE46-503256D5D26A}" destId="{D87CC0F8-7E62-8747-87F0-2C5040647F39}" srcOrd="1" destOrd="0" presId="urn:microsoft.com/office/officeart/2005/8/layout/orgChart1"/>
    <dgm:cxn modelId="{071A0765-F86E-2D48-984C-D27B33BDB68C}" srcId="{0704672F-644A-F84E-8E0C-0DECA414D105}" destId="{0BF4D13C-5B90-1944-8E08-8C8172DF6FF4}" srcOrd="1" destOrd="0" parTransId="{5C8413D5-DB4E-B64F-A5C2-62C49186D006}" sibTransId="{998DD800-842F-D449-95A2-5A0773BEA3DF}"/>
    <dgm:cxn modelId="{A33AC069-4D4C-2648-95B8-EECDE7802CFB}" type="presOf" srcId="{A34B85FA-0640-B748-A9CC-12C26F139423}" destId="{5DAFBA2E-52AD-D24B-B233-DFEFC6812149}" srcOrd="1" destOrd="0" presId="urn:microsoft.com/office/officeart/2005/8/layout/orgChart1"/>
    <dgm:cxn modelId="{CFC4AB6A-50BC-3A40-8FC9-50F12C6D4050}" type="presOf" srcId="{BD479ADD-2026-314A-8F84-0D89BC9F87E7}" destId="{5A2D1D97-DEA2-B84C-9BB0-0718A65A292C}" srcOrd="1" destOrd="0" presId="urn:microsoft.com/office/officeart/2005/8/layout/orgChart1"/>
    <dgm:cxn modelId="{509A3F6F-B567-574B-9D92-FD4E6B331B55}" type="presOf" srcId="{8F9D4A5C-F39C-0D4B-A543-82AC25850438}" destId="{F765DCED-A0D0-AF49-8303-25072A19EF0A}" srcOrd="1" destOrd="0" presId="urn:microsoft.com/office/officeart/2005/8/layout/orgChart1"/>
    <dgm:cxn modelId="{F19E0271-E811-1D47-9134-7FBD29946002}" type="presOf" srcId="{6ACDC030-8FD7-2640-BFCC-FCD4FF2B6A95}" destId="{8802182C-6CC8-EE4B-B088-39B8013BA9E9}" srcOrd="0" destOrd="0" presId="urn:microsoft.com/office/officeart/2005/8/layout/orgChart1"/>
    <dgm:cxn modelId="{4FDBB676-6F2C-3045-B6BD-49352D2520D6}" type="presOf" srcId="{EA97E3CB-D3D0-D847-85EC-1ACD482F9CCE}" destId="{908D0FBD-EF11-7E4C-8052-FB9C31BE4A1C}" srcOrd="0" destOrd="0" presId="urn:microsoft.com/office/officeart/2005/8/layout/orgChart1"/>
    <dgm:cxn modelId="{D617EC77-4AB7-564E-A8AC-4C23CFE36A0D}" type="presOf" srcId="{44AF08FF-99CD-9549-AE46-503256D5D26A}" destId="{2168E1DA-426E-FD40-9945-08D51228FBDE}" srcOrd="0" destOrd="0" presId="urn:microsoft.com/office/officeart/2005/8/layout/orgChart1"/>
    <dgm:cxn modelId="{60286F7A-6961-DE42-878C-C5552330E7C1}" type="presOf" srcId="{4BBE79F5-3585-0F4F-B144-792748A0A846}" destId="{CD94CCD0-A85D-1745-89C7-420B86923E7C}" srcOrd="0" destOrd="0" presId="urn:microsoft.com/office/officeart/2005/8/layout/orgChart1"/>
    <dgm:cxn modelId="{20ACAE7B-7EAE-4743-8DF6-91C0062B89BA}" type="presOf" srcId="{6201B726-E184-E84A-862F-AAE464ECB5DC}" destId="{C92B7298-9C47-F042-B18A-CBDDD9CFE0A7}" srcOrd="1" destOrd="0" presId="urn:microsoft.com/office/officeart/2005/8/layout/orgChart1"/>
    <dgm:cxn modelId="{CE28477E-636E-4A49-AF91-927839863C8F}" type="presOf" srcId="{D46194A8-D44C-E040-B5D6-8080401D7591}" destId="{0EBB01DE-5AB2-A54B-BE71-06F62E990ED2}" srcOrd="0" destOrd="0" presId="urn:microsoft.com/office/officeart/2005/8/layout/orgChart1"/>
    <dgm:cxn modelId="{E3DD9882-37A5-4040-A438-A14F86425F33}" type="presOf" srcId="{DB1F615E-FD54-5E47-8419-24D8610A1677}" destId="{899D10FD-6E9C-044B-80D2-942308C0D3AA}" srcOrd="0" destOrd="0" presId="urn:microsoft.com/office/officeart/2005/8/layout/orgChart1"/>
    <dgm:cxn modelId="{C2F56183-E54E-CD40-9415-71627D261FC9}" type="presOf" srcId="{29598344-5CA5-CB4E-9198-7E5F9652B7FE}" destId="{977401EB-E046-D443-9D78-A6C0057229F1}" srcOrd="0" destOrd="0" presId="urn:microsoft.com/office/officeart/2005/8/layout/orgChart1"/>
    <dgm:cxn modelId="{B0834B85-5F04-7444-B7DD-A12CEE02E011}" srcId="{6ACDC030-8FD7-2640-BFCC-FCD4FF2B6A95}" destId="{CA18777B-E715-304F-9681-0320EB906BF8}" srcOrd="1" destOrd="0" parTransId="{DADC8D03-7B6B-0349-8068-98D5405947F1}" sibTransId="{9A9AEDC9-CB7E-9948-B6AA-55DBCF552E1E}"/>
    <dgm:cxn modelId="{B379A686-DD97-A54D-8708-846CC2A012BB}" srcId="{A34B85FA-0640-B748-A9CC-12C26F139423}" destId="{0704672F-644A-F84E-8E0C-0DECA414D105}" srcOrd="2" destOrd="0" parTransId="{AB06BF69-7D52-B147-B34D-883827217B13}" sibTransId="{937DBDA9-DE81-3A4B-8BC4-D36B89901FA1}"/>
    <dgm:cxn modelId="{70E20989-088A-074D-A79A-95639FEEAA9B}" type="presOf" srcId="{4BBE79F5-3585-0F4F-B144-792748A0A846}" destId="{AE69E48C-5564-F04D-8C3D-A03577C8EC1F}" srcOrd="1" destOrd="0" presId="urn:microsoft.com/office/officeart/2005/8/layout/orgChart1"/>
    <dgm:cxn modelId="{53DB2B89-186A-B14D-9554-EE6AF478C887}" type="presOf" srcId="{66D9A3BC-3A51-D24C-966E-41DA5F6EB35D}" destId="{A13DA084-62DF-594D-AA89-14DC43C33FAD}" srcOrd="1" destOrd="0" presId="urn:microsoft.com/office/officeart/2005/8/layout/orgChart1"/>
    <dgm:cxn modelId="{12C15989-A978-3A4D-AF34-7618F257C78C}" type="presOf" srcId="{9D423C2E-4DA3-214B-BD8D-80AF2CA3C32C}" destId="{32D29B48-01F3-6644-94FC-2B0E10D557A4}" srcOrd="1" destOrd="0" presId="urn:microsoft.com/office/officeart/2005/8/layout/orgChart1"/>
    <dgm:cxn modelId="{71CE6D8A-C7A7-DF41-BF03-CAB4272EC4B0}" type="presOf" srcId="{0BF4D13C-5B90-1944-8E08-8C8172DF6FF4}" destId="{C0ADBB0B-9689-BF4E-91F2-12B6EE3DFB8F}" srcOrd="0" destOrd="0" presId="urn:microsoft.com/office/officeart/2005/8/layout/orgChart1"/>
    <dgm:cxn modelId="{FD4FA18C-5639-0041-A9D0-12A013B3005F}" type="presOf" srcId="{F12DAFC3-D39D-A84D-AE8B-AE6C40DC5A46}" destId="{3FE41C90-5B8A-1049-8724-6602EFA2CA23}" srcOrd="0" destOrd="0" presId="urn:microsoft.com/office/officeart/2005/8/layout/orgChart1"/>
    <dgm:cxn modelId="{BB290590-862D-214D-ACD8-F5F52D636854}" srcId="{6ACDC030-8FD7-2640-BFCC-FCD4FF2B6A95}" destId="{743DCBA2-2D26-4C42-9A6A-4F3167BCC13E}" srcOrd="9" destOrd="0" parTransId="{EA97E3CB-D3D0-D847-85EC-1ACD482F9CCE}" sibTransId="{5353322E-5B56-3A4F-B0BB-CC60FDB80807}"/>
    <dgm:cxn modelId="{F8F01290-2F28-4847-85BD-D77AE57D822E}" srcId="{6ACDC030-8FD7-2640-BFCC-FCD4FF2B6A95}" destId="{6D8A4C87-E695-A044-B2CD-E2007946B803}" srcOrd="4" destOrd="0" parTransId="{ED65E16A-1150-C649-8528-E1C3707A0787}" sibTransId="{D33B5A1C-41AE-924F-BF65-5EFE7C4F14EE}"/>
    <dgm:cxn modelId="{761C9191-1FEC-784E-83BD-534E05A096F0}" type="presOf" srcId="{DADC8D03-7B6B-0349-8068-98D5405947F1}" destId="{4C377F99-A450-1147-8216-3BF8B5551FCA}" srcOrd="0" destOrd="0" presId="urn:microsoft.com/office/officeart/2005/8/layout/orgChart1"/>
    <dgm:cxn modelId="{697B7993-4A47-B649-AD26-971EBE9BEC72}" srcId="{6ACDC030-8FD7-2640-BFCC-FCD4FF2B6A95}" destId="{A34B85FA-0640-B748-A9CC-12C26F139423}" srcOrd="5" destOrd="0" parTransId="{60989441-C310-B048-9AA0-A4E4233AE8D6}" sibTransId="{4AD85948-D0AF-6744-9ACC-33BF64595A89}"/>
    <dgm:cxn modelId="{63622494-9A50-7E4A-AA05-08E8AE0A64A8}" type="presOf" srcId="{BD479ADD-2026-314A-8F84-0D89BC9F87E7}" destId="{9BCF78C1-663F-9C43-A1DB-04AC34044537}" srcOrd="0" destOrd="0" presId="urn:microsoft.com/office/officeart/2005/8/layout/orgChart1"/>
    <dgm:cxn modelId="{C02E7696-A5D1-BE47-ACC7-4F1A951C2EA8}" type="presOf" srcId="{A34B85FA-0640-B748-A9CC-12C26F139423}" destId="{1E337367-EA99-7141-A7AE-1C00447533E7}" srcOrd="0" destOrd="0" presId="urn:microsoft.com/office/officeart/2005/8/layout/orgChart1"/>
    <dgm:cxn modelId="{9BBA7C98-571D-1B48-AED9-74097BA0CBC8}" type="presOf" srcId="{19CD58EE-0A99-B149-8F50-C908A370AB33}" destId="{C4AD5AC9-C1A8-0A4E-8263-C9C43F2DF5EF}" srcOrd="0" destOrd="0" presId="urn:microsoft.com/office/officeart/2005/8/layout/orgChart1"/>
    <dgm:cxn modelId="{57B1D598-A399-2246-B078-1BABB28B6D4B}" type="presOf" srcId="{F170725E-A5CD-6641-AD08-51A34B108B61}" destId="{08A17506-5861-5447-84EB-931AA6609E15}" srcOrd="1" destOrd="0" presId="urn:microsoft.com/office/officeart/2005/8/layout/orgChart1"/>
    <dgm:cxn modelId="{3001E69A-A562-454A-ACAE-112FAE0AEA62}" type="presOf" srcId="{277CD2B7-81B4-634E-BD9E-A76D3811C229}" destId="{00A254F1-0D85-3D41-9F22-2FCAD6BBAA90}" srcOrd="0" destOrd="0" presId="urn:microsoft.com/office/officeart/2005/8/layout/orgChart1"/>
    <dgm:cxn modelId="{5080589F-3333-5244-A913-C75317D65D6E}" type="presOf" srcId="{42D81AAB-10BA-7543-A815-6E4FBA348CBC}" destId="{62F2A72C-3A1B-334D-B2FE-7EADBD7FB845}" srcOrd="1" destOrd="0" presId="urn:microsoft.com/office/officeart/2005/8/layout/orgChart1"/>
    <dgm:cxn modelId="{ED51B5A5-56D3-E741-BAB8-5CF15F277126}" type="presOf" srcId="{4D59055F-2FF2-5040-ABF2-7351FD3B40FC}" destId="{25B943E3-9B5C-A346-99A9-A70682D66000}" srcOrd="0" destOrd="0" presId="urn:microsoft.com/office/officeart/2005/8/layout/orgChart1"/>
    <dgm:cxn modelId="{A510E6A5-4A47-D04A-8F66-1068F8F81761}" type="presOf" srcId="{AB06BF69-7D52-B147-B34D-883827217B13}" destId="{3B3D687F-C2BA-E84A-9028-E35A5CF1306D}" srcOrd="0" destOrd="0" presId="urn:microsoft.com/office/officeart/2005/8/layout/orgChart1"/>
    <dgm:cxn modelId="{2855F6A5-3BE5-E546-A830-77EE4E743301}" type="presOf" srcId="{89A71451-2E2C-E443-99CF-DA94D887EBFF}" destId="{0464547D-27D0-2149-A0B1-5CF2E9AFC0AB}" srcOrd="0" destOrd="0" presId="urn:microsoft.com/office/officeart/2005/8/layout/orgChart1"/>
    <dgm:cxn modelId="{0BB2F8A5-C00A-1F47-8B75-89A724CE1AE3}" type="presOf" srcId="{42D81AAB-10BA-7543-A815-6E4FBA348CBC}" destId="{5E914AD1-48E5-5742-960E-915E7A1FD075}" srcOrd="0" destOrd="0" presId="urn:microsoft.com/office/officeart/2005/8/layout/orgChart1"/>
    <dgm:cxn modelId="{D95538A8-F660-1648-A628-1624D871B6A6}" srcId="{6ACDC030-8FD7-2640-BFCC-FCD4FF2B6A95}" destId="{D89169A7-9FFC-994D-96AE-CA9D9571E8E0}" srcOrd="3" destOrd="0" parTransId="{29598344-5CA5-CB4E-9198-7E5F9652B7FE}" sibTransId="{BB7BA691-6BDF-3E4E-8279-BCCD9D82D0C3}"/>
    <dgm:cxn modelId="{4216DFA8-A8CA-F944-AF93-B1EE2C0C4EED}" type="presOf" srcId="{0A39EC67-DFF5-E543-AFB2-E0906230B2C5}" destId="{047E80EF-EF56-A040-A74C-CDA216F0AB0D}" srcOrd="1" destOrd="0" presId="urn:microsoft.com/office/officeart/2005/8/layout/orgChart1"/>
    <dgm:cxn modelId="{B6D051AB-2533-8241-BAC9-18C10F36C56B}" type="presOf" srcId="{6D8A4C87-E695-A044-B2CD-E2007946B803}" destId="{3D863BE8-C8FE-7543-AE88-90C5371B3BA2}" srcOrd="0" destOrd="0" presId="urn:microsoft.com/office/officeart/2005/8/layout/orgChart1"/>
    <dgm:cxn modelId="{087AFBAF-CC17-C94F-AEEE-8E539100AC83}" type="presOf" srcId="{B158B65F-4603-F54C-B1A5-26782B345219}" destId="{D5FDCB71-6C73-1F40-884B-6AA84854CBFD}" srcOrd="0" destOrd="0" presId="urn:microsoft.com/office/officeart/2005/8/layout/orgChart1"/>
    <dgm:cxn modelId="{A76A11B2-8BFC-CC4C-A357-3721A606708E}" srcId="{A34B85FA-0640-B748-A9CC-12C26F139423}" destId="{0A39EC67-DFF5-E543-AFB2-E0906230B2C5}" srcOrd="1" destOrd="0" parTransId="{54BB4A4F-DC61-554E-95CD-44D6442BEED0}" sibTransId="{6664DB63-337E-544A-8E9D-DCB7F8305B7F}"/>
    <dgm:cxn modelId="{15D01FB6-364B-F44F-B920-EA6FCCBFD4FA}" type="presOf" srcId="{012B77D8-60BC-A34A-A7D5-8E41D91CCB1A}" destId="{5734B441-0625-7C42-9F88-2C92B615B443}" srcOrd="0" destOrd="0" presId="urn:microsoft.com/office/officeart/2005/8/layout/orgChart1"/>
    <dgm:cxn modelId="{8D15F6B7-F500-834D-8933-36CA7D4EE208}" type="presOf" srcId="{2B30D506-2229-EA48-8492-2A12A48A12E2}" destId="{69087DC1-8FD3-7445-8F3D-94C18CA46668}" srcOrd="0" destOrd="0" presId="urn:microsoft.com/office/officeart/2005/8/layout/orgChart1"/>
    <dgm:cxn modelId="{3EC059BB-68EA-1648-826B-D3BFE5CA403B}" type="presOf" srcId="{E29BD60C-A46F-1647-A69D-305F0CE9A580}" destId="{342D99AA-A4AF-BE4F-9F7C-ED52BD9FB77F}" srcOrd="0" destOrd="0" presId="urn:microsoft.com/office/officeart/2005/8/layout/orgChart1"/>
    <dgm:cxn modelId="{B228A0C0-C28D-F649-AAB7-9281AE4B6282}" type="presOf" srcId="{393DCCBF-D20E-D545-83DD-B2D9D8204719}" destId="{4E17D8A5-DC41-6241-B5D5-9AD3BE84C76E}" srcOrd="1" destOrd="0" presId="urn:microsoft.com/office/officeart/2005/8/layout/orgChart1"/>
    <dgm:cxn modelId="{9A43B0C0-1F45-414D-A190-F7E4D1E2F70D}" srcId="{6201B726-E184-E84A-862F-AAE464ECB5DC}" destId="{66D9A3BC-3A51-D24C-966E-41DA5F6EB35D}" srcOrd="1" destOrd="0" parTransId="{5B2CABEA-41B3-974E-A375-F85B6C17B06D}" sibTransId="{4B276037-B386-A54A-8D6E-875635C20072}"/>
    <dgm:cxn modelId="{C7B86AC1-AFAE-3D45-A485-F20953A6D50F}" srcId="{D89169A7-9FFC-994D-96AE-CA9D9571E8E0}" destId="{8F9D4A5C-F39C-0D4B-A543-82AC25850438}" srcOrd="0" destOrd="0" parTransId="{74695996-1F95-1848-9BF6-B50C35FA9BBF}" sibTransId="{DCA34B16-56BF-2740-94FA-62A2E3499C8E}"/>
    <dgm:cxn modelId="{3EC948C6-E7F2-3B45-A745-CD09DBF87D66}" type="presOf" srcId="{23C40025-6777-DB4C-A72F-A6E8B14CF0DE}" destId="{799A48C7-9F6F-C64E-A0FA-2359D9252935}" srcOrd="1" destOrd="0" presId="urn:microsoft.com/office/officeart/2005/8/layout/orgChart1"/>
    <dgm:cxn modelId="{C05D95C7-D5A5-5B45-8C90-E8A213740B3F}" type="presOf" srcId="{277CD2B7-81B4-634E-BD9E-A76D3811C229}" destId="{BC460B70-B912-BC44-9960-D46EBC684AE9}" srcOrd="1" destOrd="0" presId="urn:microsoft.com/office/officeart/2005/8/layout/orgChart1"/>
    <dgm:cxn modelId="{E7C762C8-9CD0-1945-9525-4F0CE4EA4F99}" srcId="{CA18777B-E715-304F-9681-0320EB906BF8}" destId="{4BBE79F5-3585-0F4F-B144-792748A0A846}" srcOrd="1" destOrd="0" parTransId="{D4AC99C6-0607-BA44-BF80-0A16F6830B45}" sibTransId="{7B00970E-096B-5F40-9D4D-7D7E0A11218F}"/>
    <dgm:cxn modelId="{F27683CC-5B27-5E46-8194-20A23F377B05}" type="presOf" srcId="{743DCBA2-2D26-4C42-9A6A-4F3167BCC13E}" destId="{B7FC8E59-C316-A44A-897B-143A2F00B122}" srcOrd="1" destOrd="0" presId="urn:microsoft.com/office/officeart/2005/8/layout/orgChart1"/>
    <dgm:cxn modelId="{1AE3AFD0-BB12-A34D-AE02-6EF36FA3737D}" srcId="{6201B726-E184-E84A-862F-AAE464ECB5DC}" destId="{314A5D61-C664-2E4F-93DA-18458DA75DF0}" srcOrd="0" destOrd="0" parTransId="{19CD58EE-0A99-B149-8F50-C908A370AB33}" sibTransId="{667DC0D2-1035-984C-ACA2-CD24897CDD8A}"/>
    <dgm:cxn modelId="{723F90D3-E41E-CE4A-8F70-9EA4850CD514}" srcId="{0704672F-644A-F84E-8E0C-0DECA414D105}" destId="{42D81AAB-10BA-7543-A815-6E4FBA348CBC}" srcOrd="0" destOrd="0" parTransId="{76A6291B-D3F6-4947-8F6F-C51E190A3B36}" sibTransId="{5247F825-F8CD-914B-BF09-E0CB232B7825}"/>
    <dgm:cxn modelId="{0089B7D7-66DC-CC4E-9BFD-FF4E2D3E9E97}" srcId="{D46194A8-D44C-E040-B5D6-8080401D7591}" destId="{5F2D373D-462A-B948-A62B-31B88F55C218}" srcOrd="1" destOrd="0" parTransId="{688DAB19-0C65-A14A-AE51-4774E625D697}" sibTransId="{3CA7856A-D92C-5642-8892-FFF50386D428}"/>
    <dgm:cxn modelId="{FA417AD8-6F87-364C-A201-36D4C41A1EBC}" type="presOf" srcId="{90444392-879B-F24C-8AD1-BE461D218D81}" destId="{38FFB7D3-762B-ED4B-97B8-DBD56F88D771}" srcOrd="0" destOrd="0" presId="urn:microsoft.com/office/officeart/2005/8/layout/orgChart1"/>
    <dgm:cxn modelId="{E0D043DD-491C-1C42-A291-33029A2ABB46}" srcId="{6ACDC030-8FD7-2640-BFCC-FCD4FF2B6A95}" destId="{6201B726-E184-E84A-862F-AAE464ECB5DC}" srcOrd="7" destOrd="0" parTransId="{0B656C64-56C2-C04D-8B56-A6FBC2AF8116}" sibTransId="{CF8C5134-F9EC-F247-B633-EB087AA3942D}"/>
    <dgm:cxn modelId="{C25094DD-D565-E042-BEFE-0B26E34DF3D4}" srcId="{2B30D506-2229-EA48-8492-2A12A48A12E2}" destId="{6ACDC030-8FD7-2640-BFCC-FCD4FF2B6A95}" srcOrd="0" destOrd="0" parTransId="{E76B2561-A1B9-A641-9C40-E2DAFBBEB144}" sibTransId="{A299BB3E-264A-1046-9FBF-396AE83B769A}"/>
    <dgm:cxn modelId="{0C37B6DE-4E31-8E42-B3DD-4BD59D4E7EA9}" type="presOf" srcId="{314A5D61-C664-2E4F-93DA-18458DA75DF0}" destId="{D8899A10-57AA-E24F-B4DA-C822BC7E095B}" srcOrd="0" destOrd="0" presId="urn:microsoft.com/office/officeart/2005/8/layout/orgChart1"/>
    <dgm:cxn modelId="{EF79C1E0-B328-8B47-B051-821D42F0DD83}" srcId="{6ACDC030-8FD7-2640-BFCC-FCD4FF2B6A95}" destId="{D46194A8-D44C-E040-B5D6-8080401D7591}" srcOrd="2" destOrd="0" parTransId="{DCB5E355-A7FA-A946-859A-AB59B4316DA7}" sibTransId="{01455411-E5EA-854A-89D5-6465C27B2D0B}"/>
    <dgm:cxn modelId="{26C51AE3-AC56-9A4E-866B-738B20CA9635}" srcId="{6ACDC030-8FD7-2640-BFCC-FCD4FF2B6A95}" destId="{533E5A74-AB7F-8D46-8AB4-B8FFACC18910}" srcOrd="8" destOrd="0" parTransId="{DB1F615E-FD54-5E47-8419-24D8610A1677}" sibTransId="{B739C051-8AC4-174E-8FC9-961D672E180C}"/>
    <dgm:cxn modelId="{3BEBEFE3-0A25-A145-B171-53A01D734D76}" type="presOf" srcId="{533E5A74-AB7F-8D46-8AB4-B8FFACC18910}" destId="{F87A498E-C312-B842-8D9A-3F4EA750BCCA}" srcOrd="0" destOrd="0" presId="urn:microsoft.com/office/officeart/2005/8/layout/orgChart1"/>
    <dgm:cxn modelId="{50E3BDE8-AB52-E944-8F81-3631886CA458}" type="presOf" srcId="{0BF4D13C-5B90-1944-8E08-8C8172DF6FF4}" destId="{45A739F7-7AC4-CF45-8971-5579CB2E3376}" srcOrd="1" destOrd="0" presId="urn:microsoft.com/office/officeart/2005/8/layout/orgChart1"/>
    <dgm:cxn modelId="{DABF3FEB-19F1-5F44-9350-B1429D4A4187}" type="presOf" srcId="{66D9A3BC-3A51-D24C-966E-41DA5F6EB35D}" destId="{9B012ED4-10EC-8142-990D-7C6C358BE51C}" srcOrd="0" destOrd="0" presId="urn:microsoft.com/office/officeart/2005/8/layout/orgChart1"/>
    <dgm:cxn modelId="{11B086EB-B157-AC48-813E-9787869CBBC0}" type="presOf" srcId="{743DCBA2-2D26-4C42-9A6A-4F3167BCC13E}" destId="{A1A3B468-232A-1548-A159-5A5F72055321}" srcOrd="0" destOrd="0" presId="urn:microsoft.com/office/officeart/2005/8/layout/orgChart1"/>
    <dgm:cxn modelId="{2E1AFBEC-742F-844D-840B-2C0377B87237}" type="presOf" srcId="{CBCFF344-307D-5849-8CF5-41FD1F24A4C6}" destId="{8F0CA9E1-DCE2-C947-9375-82ECD8003A47}" srcOrd="0" destOrd="0" presId="urn:microsoft.com/office/officeart/2005/8/layout/orgChart1"/>
    <dgm:cxn modelId="{CB7824EF-AE68-E543-A1F7-14038456F7E2}" srcId="{CA18777B-E715-304F-9681-0320EB906BF8}" destId="{CBCFF344-307D-5849-8CF5-41FD1F24A4C6}" srcOrd="0" destOrd="0" parTransId="{E7688A29-9B6B-DC45-B43C-36B03E150B7F}" sibTransId="{C28E04C8-9A0E-2E42-AB7E-239996B6A0EC}"/>
    <dgm:cxn modelId="{6AC5F2F0-76A4-EE4A-A3BF-34E84F81D722}" type="presOf" srcId="{8F9D4A5C-F39C-0D4B-A543-82AC25850438}" destId="{53083D62-2F8A-FC4E-824E-092E3C928513}" srcOrd="0" destOrd="0" presId="urn:microsoft.com/office/officeart/2005/8/layout/orgChart1"/>
    <dgm:cxn modelId="{E495FBF0-8F39-AA4C-AAA7-7B8DD74FDB6D}" type="presOf" srcId="{5C8413D5-DB4E-B64F-A5C2-62C49186D006}" destId="{D86B9DCC-51C9-F342-A0EE-3A31B17544AC}" srcOrd="0" destOrd="0" presId="urn:microsoft.com/office/officeart/2005/8/layout/orgChart1"/>
    <dgm:cxn modelId="{E47C0FF4-64FB-2F4C-B76E-8DD41D31711C}" type="presOf" srcId="{0A39EC67-DFF5-E543-AFB2-E0906230B2C5}" destId="{EF9C7A31-5128-4B4F-8AD6-30660AA3DF04}" srcOrd="0" destOrd="0" presId="urn:microsoft.com/office/officeart/2005/8/layout/orgChart1"/>
    <dgm:cxn modelId="{47D49BF5-441D-E24D-9757-0CC529869104}" type="presOf" srcId="{76A6291B-D3F6-4947-8F6F-C51E190A3B36}" destId="{C396874A-64AA-C54D-B081-E972E62D24D2}" srcOrd="0" destOrd="0" presId="urn:microsoft.com/office/officeart/2005/8/layout/orgChart1"/>
    <dgm:cxn modelId="{F88FACF5-318C-EB49-9785-E24DABEDCFFF}" type="presOf" srcId="{F170725E-A5CD-6641-AD08-51A34B108B61}" destId="{AB496D86-8E9D-D244-98F5-BC9F7B0FFDD6}" srcOrd="0" destOrd="0" presId="urn:microsoft.com/office/officeart/2005/8/layout/orgChart1"/>
    <dgm:cxn modelId="{6D30C8F7-404B-614E-B66B-6488A1EDFF52}" type="presOf" srcId="{533E5A74-AB7F-8D46-8AB4-B8FFACC18910}" destId="{38CEB757-CED8-8647-989F-5743DEF5F1F4}" srcOrd="1" destOrd="0" presId="urn:microsoft.com/office/officeart/2005/8/layout/orgChart1"/>
    <dgm:cxn modelId="{E04775FD-FAFB-FD4E-9A8F-3965259FC47B}" type="presOf" srcId="{0B656C64-56C2-C04D-8B56-A6FBC2AF8116}" destId="{D75BF33A-69A8-0E43-B822-0C09653DF5F4}" srcOrd="0" destOrd="0" presId="urn:microsoft.com/office/officeart/2005/8/layout/orgChart1"/>
    <dgm:cxn modelId="{9742AAA3-54A0-E845-B683-6D8D1F21C8C1}" type="presParOf" srcId="{69087DC1-8FD3-7445-8F3D-94C18CA46668}" destId="{4BCDEE28-760D-1C40-8216-B0F681E95C88}" srcOrd="0" destOrd="0" presId="urn:microsoft.com/office/officeart/2005/8/layout/orgChart1"/>
    <dgm:cxn modelId="{F9AEE8A7-B71F-9849-9674-66A244276250}" type="presParOf" srcId="{4BCDEE28-760D-1C40-8216-B0F681E95C88}" destId="{B5411C56-43D5-0945-B195-DABD3BFFCDAA}" srcOrd="0" destOrd="0" presId="urn:microsoft.com/office/officeart/2005/8/layout/orgChart1"/>
    <dgm:cxn modelId="{6ED65D62-96E4-B84D-A9CF-251E18B085F2}" type="presParOf" srcId="{B5411C56-43D5-0945-B195-DABD3BFFCDAA}" destId="{8802182C-6CC8-EE4B-B088-39B8013BA9E9}" srcOrd="0" destOrd="0" presId="urn:microsoft.com/office/officeart/2005/8/layout/orgChart1"/>
    <dgm:cxn modelId="{F74744CC-A071-3E46-B5AD-B256529BC896}" type="presParOf" srcId="{B5411C56-43D5-0945-B195-DABD3BFFCDAA}" destId="{883F345C-90A1-774A-A234-B7BB50990F75}" srcOrd="1" destOrd="0" presId="urn:microsoft.com/office/officeart/2005/8/layout/orgChart1"/>
    <dgm:cxn modelId="{BBC0B624-6B18-B841-9971-4B953A28D7E9}" type="presParOf" srcId="{4BCDEE28-760D-1C40-8216-B0F681E95C88}" destId="{046DC303-4CB2-9E4B-A9EB-C8B5D4BA1F9B}" srcOrd="1" destOrd="0" presId="urn:microsoft.com/office/officeart/2005/8/layout/orgChart1"/>
    <dgm:cxn modelId="{63768F23-2851-E748-AA23-8F75D1C7A8C4}" type="presParOf" srcId="{046DC303-4CB2-9E4B-A9EB-C8B5D4BA1F9B}" destId="{D5FDCB71-6C73-1F40-884B-6AA84854CBFD}" srcOrd="0" destOrd="0" presId="urn:microsoft.com/office/officeart/2005/8/layout/orgChart1"/>
    <dgm:cxn modelId="{ADE9A972-E989-FD4E-94B3-1E089127BB25}" type="presParOf" srcId="{046DC303-4CB2-9E4B-A9EB-C8B5D4BA1F9B}" destId="{770C49B0-DC01-3F49-A192-C9A630C5A341}" srcOrd="1" destOrd="0" presId="urn:microsoft.com/office/officeart/2005/8/layout/orgChart1"/>
    <dgm:cxn modelId="{4AC4A655-1E9E-3842-B9B5-61ADAFEDA52E}" type="presParOf" srcId="{770C49B0-DC01-3F49-A192-C9A630C5A341}" destId="{0484DCE6-4F82-F145-A2C7-2568AE6BED96}" srcOrd="0" destOrd="0" presId="urn:microsoft.com/office/officeart/2005/8/layout/orgChart1"/>
    <dgm:cxn modelId="{78AEFCB1-F8C7-7649-8B09-2E6941148A4A}" type="presParOf" srcId="{0484DCE6-4F82-F145-A2C7-2568AE6BED96}" destId="{0464547D-27D0-2149-A0B1-5CF2E9AFC0AB}" srcOrd="0" destOrd="0" presId="urn:microsoft.com/office/officeart/2005/8/layout/orgChart1"/>
    <dgm:cxn modelId="{9BB33BF4-A19D-9C4F-9425-65A4AD680A6B}" type="presParOf" srcId="{0484DCE6-4F82-F145-A2C7-2568AE6BED96}" destId="{5159DA14-E6F6-AC49-A6C8-758702DF5D38}" srcOrd="1" destOrd="0" presId="urn:microsoft.com/office/officeart/2005/8/layout/orgChart1"/>
    <dgm:cxn modelId="{1B64ED4F-EE5F-0A49-9DBF-6808D6CDFF1A}" type="presParOf" srcId="{770C49B0-DC01-3F49-A192-C9A630C5A341}" destId="{9A57061D-A35B-F844-ADDB-4DF054C2B877}" srcOrd="1" destOrd="0" presId="urn:microsoft.com/office/officeart/2005/8/layout/orgChart1"/>
    <dgm:cxn modelId="{CEDC629D-A543-9F4A-B495-D7EE1B2DFF36}" type="presParOf" srcId="{770C49B0-DC01-3F49-A192-C9A630C5A341}" destId="{8C3AB977-DD5E-DA44-BA9F-9829A79E9D85}" srcOrd="2" destOrd="0" presId="urn:microsoft.com/office/officeart/2005/8/layout/orgChart1"/>
    <dgm:cxn modelId="{3C6C72E0-41B1-3C4B-9D15-CAA1203D0215}" type="presParOf" srcId="{046DC303-4CB2-9E4B-A9EB-C8B5D4BA1F9B}" destId="{4C377F99-A450-1147-8216-3BF8B5551FCA}" srcOrd="2" destOrd="0" presId="urn:microsoft.com/office/officeart/2005/8/layout/orgChart1"/>
    <dgm:cxn modelId="{59D64DEA-DD61-7C4F-A532-92ECF3464B6E}" type="presParOf" srcId="{046DC303-4CB2-9E4B-A9EB-C8B5D4BA1F9B}" destId="{5362F6CB-2E6D-784E-A45B-4E933055FA67}" srcOrd="3" destOrd="0" presId="urn:microsoft.com/office/officeart/2005/8/layout/orgChart1"/>
    <dgm:cxn modelId="{2A5E1418-A291-4C4B-8362-51B98A464044}" type="presParOf" srcId="{5362F6CB-2E6D-784E-A45B-4E933055FA67}" destId="{760E18BE-3047-6549-99C4-B9E41C68EA28}" srcOrd="0" destOrd="0" presId="urn:microsoft.com/office/officeart/2005/8/layout/orgChart1"/>
    <dgm:cxn modelId="{6D1DFFBB-4DEB-7649-A076-29CDF5157042}" type="presParOf" srcId="{760E18BE-3047-6549-99C4-B9E41C68EA28}" destId="{83C24905-DBA0-0549-B223-1EC3B0A0A6B7}" srcOrd="0" destOrd="0" presId="urn:microsoft.com/office/officeart/2005/8/layout/orgChart1"/>
    <dgm:cxn modelId="{13F9461B-C7DB-EF46-932B-CC2268F1A2E7}" type="presParOf" srcId="{760E18BE-3047-6549-99C4-B9E41C68EA28}" destId="{F19F7CC1-F2AF-E44B-8AEA-FC98239BB77B}" srcOrd="1" destOrd="0" presId="urn:microsoft.com/office/officeart/2005/8/layout/orgChart1"/>
    <dgm:cxn modelId="{27379B2D-2AAF-024D-8FD9-BA7262312B55}" type="presParOf" srcId="{5362F6CB-2E6D-784E-A45B-4E933055FA67}" destId="{86931A6F-ACF6-294F-83A0-4012E8F195D7}" srcOrd="1" destOrd="0" presId="urn:microsoft.com/office/officeart/2005/8/layout/orgChart1"/>
    <dgm:cxn modelId="{71F5BAD2-E58C-2C44-A344-9E35612118F4}" type="presParOf" srcId="{86931A6F-ACF6-294F-83A0-4012E8F195D7}" destId="{0D56187F-78FE-F940-8DA5-FB95B4C92550}" srcOrd="0" destOrd="0" presId="urn:microsoft.com/office/officeart/2005/8/layout/orgChart1"/>
    <dgm:cxn modelId="{8BDEAA04-DB03-FF48-9B6C-F80F77C87043}" type="presParOf" srcId="{86931A6F-ACF6-294F-83A0-4012E8F195D7}" destId="{9790501D-2007-0949-9D80-EC48B51BE910}" srcOrd="1" destOrd="0" presId="urn:microsoft.com/office/officeart/2005/8/layout/orgChart1"/>
    <dgm:cxn modelId="{6D1E04B8-8221-D140-A8DD-99B15FB46AAC}" type="presParOf" srcId="{9790501D-2007-0949-9D80-EC48B51BE910}" destId="{1A98BE6F-A806-F549-992F-BA29D357D35E}" srcOrd="0" destOrd="0" presId="urn:microsoft.com/office/officeart/2005/8/layout/orgChart1"/>
    <dgm:cxn modelId="{C03CC9A2-C599-604B-AA09-64A6C7C75344}" type="presParOf" srcId="{1A98BE6F-A806-F549-992F-BA29D357D35E}" destId="{8F0CA9E1-DCE2-C947-9375-82ECD8003A47}" srcOrd="0" destOrd="0" presId="urn:microsoft.com/office/officeart/2005/8/layout/orgChart1"/>
    <dgm:cxn modelId="{43ADED26-13F1-D846-95E7-67B556D2C41F}" type="presParOf" srcId="{1A98BE6F-A806-F549-992F-BA29D357D35E}" destId="{7AD1F346-ECC5-154A-A803-BCE33AEE7862}" srcOrd="1" destOrd="0" presId="urn:microsoft.com/office/officeart/2005/8/layout/orgChart1"/>
    <dgm:cxn modelId="{BE48F23F-9766-2347-B56A-18EA8E4A77F8}" type="presParOf" srcId="{9790501D-2007-0949-9D80-EC48B51BE910}" destId="{F78A4E18-EC06-0845-A00F-3B5394180F3B}" srcOrd="1" destOrd="0" presId="urn:microsoft.com/office/officeart/2005/8/layout/orgChart1"/>
    <dgm:cxn modelId="{8B276B1F-639A-3F46-BCE2-462E288358EE}" type="presParOf" srcId="{9790501D-2007-0949-9D80-EC48B51BE910}" destId="{8EB8D657-4613-634C-90A0-22E65B51EEBF}" srcOrd="2" destOrd="0" presId="urn:microsoft.com/office/officeart/2005/8/layout/orgChart1"/>
    <dgm:cxn modelId="{6BA167D5-7B07-5A41-B965-3C8E7EA05731}" type="presParOf" srcId="{86931A6F-ACF6-294F-83A0-4012E8F195D7}" destId="{FC093E76-B8A9-3146-A74C-BD89255B8D8F}" srcOrd="2" destOrd="0" presId="urn:microsoft.com/office/officeart/2005/8/layout/orgChart1"/>
    <dgm:cxn modelId="{44449670-CEE0-F64B-9C6B-035BB9D91A04}" type="presParOf" srcId="{86931A6F-ACF6-294F-83A0-4012E8F195D7}" destId="{956713E8-C296-9D4E-B0C4-AC5190C322BA}" srcOrd="3" destOrd="0" presId="urn:microsoft.com/office/officeart/2005/8/layout/orgChart1"/>
    <dgm:cxn modelId="{7C057B7C-9D10-7A45-B7DB-EBDA4C156114}" type="presParOf" srcId="{956713E8-C296-9D4E-B0C4-AC5190C322BA}" destId="{B64DC447-7B8E-8C47-9CA7-38B1D95D8B5B}" srcOrd="0" destOrd="0" presId="urn:microsoft.com/office/officeart/2005/8/layout/orgChart1"/>
    <dgm:cxn modelId="{BC784DFB-D0C6-B94E-88E0-205C17E3AF50}" type="presParOf" srcId="{B64DC447-7B8E-8C47-9CA7-38B1D95D8B5B}" destId="{CD94CCD0-A85D-1745-89C7-420B86923E7C}" srcOrd="0" destOrd="0" presId="urn:microsoft.com/office/officeart/2005/8/layout/orgChart1"/>
    <dgm:cxn modelId="{212EE469-FC90-B046-9E85-D24D490EC2A3}" type="presParOf" srcId="{B64DC447-7B8E-8C47-9CA7-38B1D95D8B5B}" destId="{AE69E48C-5564-F04D-8C3D-A03577C8EC1F}" srcOrd="1" destOrd="0" presId="urn:microsoft.com/office/officeart/2005/8/layout/orgChart1"/>
    <dgm:cxn modelId="{F1E49CB2-1ED7-DC42-9C14-3EA037107BB0}" type="presParOf" srcId="{956713E8-C296-9D4E-B0C4-AC5190C322BA}" destId="{FE161B04-33AB-9049-8201-33D7A26D558F}" srcOrd="1" destOrd="0" presId="urn:microsoft.com/office/officeart/2005/8/layout/orgChart1"/>
    <dgm:cxn modelId="{FE617B03-0AFF-974F-B855-3D5201524608}" type="presParOf" srcId="{956713E8-C296-9D4E-B0C4-AC5190C322BA}" destId="{094854C1-1A65-2840-A40C-AFE388A7D16D}" srcOrd="2" destOrd="0" presId="urn:microsoft.com/office/officeart/2005/8/layout/orgChart1"/>
    <dgm:cxn modelId="{F1354448-5251-CA47-80AC-F8ACB1758683}" type="presParOf" srcId="{5362F6CB-2E6D-784E-A45B-4E933055FA67}" destId="{C61276C3-9445-5749-8406-BF89FCB7FA4D}" srcOrd="2" destOrd="0" presId="urn:microsoft.com/office/officeart/2005/8/layout/orgChart1"/>
    <dgm:cxn modelId="{52BDE3B5-B123-D844-BB96-2D09D48BBDC2}" type="presParOf" srcId="{046DC303-4CB2-9E4B-A9EB-C8B5D4BA1F9B}" destId="{02A64AB4-CA4C-104A-8DB7-97CB6C7D7AD4}" srcOrd="4" destOrd="0" presId="urn:microsoft.com/office/officeart/2005/8/layout/orgChart1"/>
    <dgm:cxn modelId="{A9ED825A-7855-5F46-A241-2D0F930574F7}" type="presParOf" srcId="{046DC303-4CB2-9E4B-A9EB-C8B5D4BA1F9B}" destId="{F50BE890-2053-2C4F-ADD3-6EE8350CF6E2}" srcOrd="5" destOrd="0" presId="urn:microsoft.com/office/officeart/2005/8/layout/orgChart1"/>
    <dgm:cxn modelId="{FC7ACBCD-5C4A-B14F-8CA0-B34904917261}" type="presParOf" srcId="{F50BE890-2053-2C4F-ADD3-6EE8350CF6E2}" destId="{6E95C0D2-0470-D74A-80C5-F80D6BF1F509}" srcOrd="0" destOrd="0" presId="urn:microsoft.com/office/officeart/2005/8/layout/orgChart1"/>
    <dgm:cxn modelId="{56042B6C-CAD9-6441-9179-43498A67C233}" type="presParOf" srcId="{6E95C0D2-0470-D74A-80C5-F80D6BF1F509}" destId="{0EBB01DE-5AB2-A54B-BE71-06F62E990ED2}" srcOrd="0" destOrd="0" presId="urn:microsoft.com/office/officeart/2005/8/layout/orgChart1"/>
    <dgm:cxn modelId="{5B6ECC19-10AF-A64B-AB59-225AB7067A4E}" type="presParOf" srcId="{6E95C0D2-0470-D74A-80C5-F80D6BF1F509}" destId="{322D2B5E-9D03-CF48-9D45-DA7853BCDFAC}" srcOrd="1" destOrd="0" presId="urn:microsoft.com/office/officeart/2005/8/layout/orgChart1"/>
    <dgm:cxn modelId="{DBCBE04F-1F97-144D-823F-B3E01B286768}" type="presParOf" srcId="{F50BE890-2053-2C4F-ADD3-6EE8350CF6E2}" destId="{3CB1778A-906C-2546-9D3D-D0B71ECE8651}" srcOrd="1" destOrd="0" presId="urn:microsoft.com/office/officeart/2005/8/layout/orgChart1"/>
    <dgm:cxn modelId="{49C26106-E7AC-9A4F-9AAE-48FB25E8C135}" type="presParOf" srcId="{3CB1778A-906C-2546-9D3D-D0B71ECE8651}" destId="{5734B441-0625-7C42-9F88-2C92B615B443}" srcOrd="0" destOrd="0" presId="urn:microsoft.com/office/officeart/2005/8/layout/orgChart1"/>
    <dgm:cxn modelId="{432F8937-3984-1A48-9A63-6608BF90E34A}" type="presParOf" srcId="{3CB1778A-906C-2546-9D3D-D0B71ECE8651}" destId="{A3E8678F-5865-084B-9C3C-E54BEB91895A}" srcOrd="1" destOrd="0" presId="urn:microsoft.com/office/officeart/2005/8/layout/orgChart1"/>
    <dgm:cxn modelId="{0B489944-01D0-8249-9C94-35192FA56F77}" type="presParOf" srcId="{A3E8678F-5865-084B-9C3C-E54BEB91895A}" destId="{0B739E47-2813-814F-B4E6-0E227B8B2F86}" srcOrd="0" destOrd="0" presId="urn:microsoft.com/office/officeart/2005/8/layout/orgChart1"/>
    <dgm:cxn modelId="{FCFD2A80-D649-624D-8AFA-6B612CAA5962}" type="presParOf" srcId="{0B739E47-2813-814F-B4E6-0E227B8B2F86}" destId="{9BCF78C1-663F-9C43-A1DB-04AC34044537}" srcOrd="0" destOrd="0" presId="urn:microsoft.com/office/officeart/2005/8/layout/orgChart1"/>
    <dgm:cxn modelId="{F8AA9683-B482-3848-BD08-1B060C45D21A}" type="presParOf" srcId="{0B739E47-2813-814F-B4E6-0E227B8B2F86}" destId="{5A2D1D97-DEA2-B84C-9BB0-0718A65A292C}" srcOrd="1" destOrd="0" presId="urn:microsoft.com/office/officeart/2005/8/layout/orgChart1"/>
    <dgm:cxn modelId="{E4BA1BAD-E859-DE49-A073-488018E9A6AB}" type="presParOf" srcId="{A3E8678F-5865-084B-9C3C-E54BEB91895A}" destId="{F3F76F91-6BBB-FD4D-A218-ABB065C356B4}" srcOrd="1" destOrd="0" presId="urn:microsoft.com/office/officeart/2005/8/layout/orgChart1"/>
    <dgm:cxn modelId="{E28D66EA-1DA6-6548-937D-FB4D9944874F}" type="presParOf" srcId="{A3E8678F-5865-084B-9C3C-E54BEB91895A}" destId="{B9AC590B-F18C-4641-829B-571FAE79EBA1}" srcOrd="2" destOrd="0" presId="urn:microsoft.com/office/officeart/2005/8/layout/orgChart1"/>
    <dgm:cxn modelId="{EE740A7C-36CE-6D42-9C0F-AA07A0EBD475}" type="presParOf" srcId="{3CB1778A-906C-2546-9D3D-D0B71ECE8651}" destId="{EA1871D1-615A-3049-B2D8-271E15B51E39}" srcOrd="2" destOrd="0" presId="urn:microsoft.com/office/officeart/2005/8/layout/orgChart1"/>
    <dgm:cxn modelId="{5DD54AE8-7017-254D-A1C4-9A0D6979A745}" type="presParOf" srcId="{3CB1778A-906C-2546-9D3D-D0B71ECE8651}" destId="{5E8C47EA-37DA-214A-BCC8-DB34FCAD1774}" srcOrd="3" destOrd="0" presId="urn:microsoft.com/office/officeart/2005/8/layout/orgChart1"/>
    <dgm:cxn modelId="{A1874F88-4BE7-6F4B-BD17-3AE0F4BA73DA}" type="presParOf" srcId="{5E8C47EA-37DA-214A-BCC8-DB34FCAD1774}" destId="{D7EEB7EE-9093-6845-9A1B-69993B521A0C}" srcOrd="0" destOrd="0" presId="urn:microsoft.com/office/officeart/2005/8/layout/orgChart1"/>
    <dgm:cxn modelId="{5D8A4334-7438-6449-8534-868EDBD1F510}" type="presParOf" srcId="{D7EEB7EE-9093-6845-9A1B-69993B521A0C}" destId="{DC5FD84B-9704-0045-8ECE-6825B5296A19}" srcOrd="0" destOrd="0" presId="urn:microsoft.com/office/officeart/2005/8/layout/orgChart1"/>
    <dgm:cxn modelId="{1F1E323F-0B2C-3348-98A2-79FFE0E47126}" type="presParOf" srcId="{D7EEB7EE-9093-6845-9A1B-69993B521A0C}" destId="{25D0692A-F0B6-FD4D-A846-47D94397E200}" srcOrd="1" destOrd="0" presId="urn:microsoft.com/office/officeart/2005/8/layout/orgChart1"/>
    <dgm:cxn modelId="{BE3782D3-90DF-6A4F-A591-A6A1F2321228}" type="presParOf" srcId="{5E8C47EA-37DA-214A-BCC8-DB34FCAD1774}" destId="{860063E5-D5C2-3B41-977E-38723EF7075B}" srcOrd="1" destOrd="0" presId="urn:microsoft.com/office/officeart/2005/8/layout/orgChart1"/>
    <dgm:cxn modelId="{4A87AC31-4471-D14B-B36E-0AF1DB29B4B7}" type="presParOf" srcId="{5E8C47EA-37DA-214A-BCC8-DB34FCAD1774}" destId="{6397838D-CCBE-A542-90EB-AEE09619F14A}" srcOrd="2" destOrd="0" presId="urn:microsoft.com/office/officeart/2005/8/layout/orgChart1"/>
    <dgm:cxn modelId="{22B1BC3C-1A78-8E4D-919B-E7C19A7FE0FA}" type="presParOf" srcId="{F50BE890-2053-2C4F-ADD3-6EE8350CF6E2}" destId="{29875CC4-2870-6F41-B4B7-E140BE7239E1}" srcOrd="2" destOrd="0" presId="urn:microsoft.com/office/officeart/2005/8/layout/orgChart1"/>
    <dgm:cxn modelId="{ED55A619-F0FD-8F48-8277-E820BE934792}" type="presParOf" srcId="{046DC303-4CB2-9E4B-A9EB-C8B5D4BA1F9B}" destId="{977401EB-E046-D443-9D78-A6C0057229F1}" srcOrd="6" destOrd="0" presId="urn:microsoft.com/office/officeart/2005/8/layout/orgChart1"/>
    <dgm:cxn modelId="{374B2BD0-47E1-E146-9752-019E2DF04B0F}" type="presParOf" srcId="{046DC303-4CB2-9E4B-A9EB-C8B5D4BA1F9B}" destId="{F6C84299-253F-504D-96DE-BDC8B2DDFAD9}" srcOrd="7" destOrd="0" presId="urn:microsoft.com/office/officeart/2005/8/layout/orgChart1"/>
    <dgm:cxn modelId="{6134AEF5-EEA8-5647-B636-83F48FD22781}" type="presParOf" srcId="{F6C84299-253F-504D-96DE-BDC8B2DDFAD9}" destId="{658AC448-B756-B240-B17F-C44B90C4CD2A}" srcOrd="0" destOrd="0" presId="urn:microsoft.com/office/officeart/2005/8/layout/orgChart1"/>
    <dgm:cxn modelId="{7E555414-6C1B-C349-89DD-546FE6158AC7}" type="presParOf" srcId="{658AC448-B756-B240-B17F-C44B90C4CD2A}" destId="{E07B9EC5-39E3-0C47-9FCB-05AB44C4C0E1}" srcOrd="0" destOrd="0" presId="urn:microsoft.com/office/officeart/2005/8/layout/orgChart1"/>
    <dgm:cxn modelId="{5696CC82-CEF2-BE4E-9B26-69F7F52DAC61}" type="presParOf" srcId="{658AC448-B756-B240-B17F-C44B90C4CD2A}" destId="{72DB9493-9AE4-7C47-BC0D-ABD8D1BA06C9}" srcOrd="1" destOrd="0" presId="urn:microsoft.com/office/officeart/2005/8/layout/orgChart1"/>
    <dgm:cxn modelId="{2A8EFBE4-7C14-8843-82A5-6C16E8E90911}" type="presParOf" srcId="{F6C84299-253F-504D-96DE-BDC8B2DDFAD9}" destId="{4D2F89DC-0F1D-8F48-87BC-DC08D9210AD6}" srcOrd="1" destOrd="0" presId="urn:microsoft.com/office/officeart/2005/8/layout/orgChart1"/>
    <dgm:cxn modelId="{9BE4A06D-398C-1B44-908E-34A8BAA79121}" type="presParOf" srcId="{4D2F89DC-0F1D-8F48-87BC-DC08D9210AD6}" destId="{64121F85-4463-7547-A331-735A1924573D}" srcOrd="0" destOrd="0" presId="urn:microsoft.com/office/officeart/2005/8/layout/orgChart1"/>
    <dgm:cxn modelId="{0AFF1252-19E0-5741-9DB7-0977650B1381}" type="presParOf" srcId="{4D2F89DC-0F1D-8F48-87BC-DC08D9210AD6}" destId="{1EC0DF66-ECDA-DF49-8F71-6C9009C44D1F}" srcOrd="1" destOrd="0" presId="urn:microsoft.com/office/officeart/2005/8/layout/orgChart1"/>
    <dgm:cxn modelId="{7D286B12-268C-E440-A4B5-2AB7F00605A9}" type="presParOf" srcId="{1EC0DF66-ECDA-DF49-8F71-6C9009C44D1F}" destId="{369C42F8-97AE-184C-B889-9027B60003CB}" srcOrd="0" destOrd="0" presId="urn:microsoft.com/office/officeart/2005/8/layout/orgChart1"/>
    <dgm:cxn modelId="{29A5CE43-67DF-CB4A-9809-AB1711027B16}" type="presParOf" srcId="{369C42F8-97AE-184C-B889-9027B60003CB}" destId="{53083D62-2F8A-FC4E-824E-092E3C928513}" srcOrd="0" destOrd="0" presId="urn:microsoft.com/office/officeart/2005/8/layout/orgChart1"/>
    <dgm:cxn modelId="{A977C534-1BBD-054F-B918-8B8E74A893E2}" type="presParOf" srcId="{369C42F8-97AE-184C-B889-9027B60003CB}" destId="{F765DCED-A0D0-AF49-8303-25072A19EF0A}" srcOrd="1" destOrd="0" presId="urn:microsoft.com/office/officeart/2005/8/layout/orgChart1"/>
    <dgm:cxn modelId="{5A18AA28-0BE6-D542-91CC-2D3D3FFBD0CD}" type="presParOf" srcId="{1EC0DF66-ECDA-DF49-8F71-6C9009C44D1F}" destId="{531C59E9-D5E3-AF4A-8910-586F51C3DD91}" srcOrd="1" destOrd="0" presId="urn:microsoft.com/office/officeart/2005/8/layout/orgChart1"/>
    <dgm:cxn modelId="{2FD748EF-6334-6044-9787-0A05C51FF9E6}" type="presParOf" srcId="{1EC0DF66-ECDA-DF49-8F71-6C9009C44D1F}" destId="{EAAD231B-DC3B-7049-8292-A4452E9F41A0}" srcOrd="2" destOrd="0" presId="urn:microsoft.com/office/officeart/2005/8/layout/orgChart1"/>
    <dgm:cxn modelId="{26DD2FCB-B394-3643-A977-A0F9BF30DA61}" type="presParOf" srcId="{4D2F89DC-0F1D-8F48-87BC-DC08D9210AD6}" destId="{3E07E72B-2EF1-874E-A0D3-1CDD4C25A854}" srcOrd="2" destOrd="0" presId="urn:microsoft.com/office/officeart/2005/8/layout/orgChart1"/>
    <dgm:cxn modelId="{CF4240A7-228C-D14C-8006-41A18874EF3C}" type="presParOf" srcId="{4D2F89DC-0F1D-8F48-87BC-DC08D9210AD6}" destId="{A670FF64-92C6-2E44-8198-44A1C10AD7F4}" srcOrd="3" destOrd="0" presId="urn:microsoft.com/office/officeart/2005/8/layout/orgChart1"/>
    <dgm:cxn modelId="{8258D51A-DBDD-FE48-82E8-E6ACF304F03A}" type="presParOf" srcId="{A670FF64-92C6-2E44-8198-44A1C10AD7F4}" destId="{77C8CFD5-F471-4640-A7D2-557FCF665EB7}" srcOrd="0" destOrd="0" presId="urn:microsoft.com/office/officeart/2005/8/layout/orgChart1"/>
    <dgm:cxn modelId="{ACFFCC8E-0330-DA4A-B555-86A99F5E4A28}" type="presParOf" srcId="{77C8CFD5-F471-4640-A7D2-557FCF665EB7}" destId="{AB496D86-8E9D-D244-98F5-BC9F7B0FFDD6}" srcOrd="0" destOrd="0" presId="urn:microsoft.com/office/officeart/2005/8/layout/orgChart1"/>
    <dgm:cxn modelId="{9A7D79FF-B8EA-8A4F-A19D-6AD7737C5626}" type="presParOf" srcId="{77C8CFD5-F471-4640-A7D2-557FCF665EB7}" destId="{08A17506-5861-5447-84EB-931AA6609E15}" srcOrd="1" destOrd="0" presId="urn:microsoft.com/office/officeart/2005/8/layout/orgChart1"/>
    <dgm:cxn modelId="{0151D8AE-F3AC-1A4C-9D0B-FF389576DDCA}" type="presParOf" srcId="{A670FF64-92C6-2E44-8198-44A1C10AD7F4}" destId="{3CD67934-456A-7B46-8E9D-35C46DDA952E}" srcOrd="1" destOrd="0" presId="urn:microsoft.com/office/officeart/2005/8/layout/orgChart1"/>
    <dgm:cxn modelId="{521C1DD4-6268-9043-86E8-AF4269764F00}" type="presParOf" srcId="{A670FF64-92C6-2E44-8198-44A1C10AD7F4}" destId="{6C33F5D2-51AF-0647-B2C0-743A653DB7A1}" srcOrd="2" destOrd="0" presId="urn:microsoft.com/office/officeart/2005/8/layout/orgChart1"/>
    <dgm:cxn modelId="{568292DA-E9A7-0749-82AA-9804551F184A}" type="presParOf" srcId="{F6C84299-253F-504D-96DE-BDC8B2DDFAD9}" destId="{5C8A0A88-D29A-DC45-8E89-1C989942FD86}" srcOrd="2" destOrd="0" presId="urn:microsoft.com/office/officeart/2005/8/layout/orgChart1"/>
    <dgm:cxn modelId="{8F36D47B-FCE4-C949-98FD-C376C573BE7C}" type="presParOf" srcId="{046DC303-4CB2-9E4B-A9EB-C8B5D4BA1F9B}" destId="{B7E9F01B-56DC-F844-B468-CD3CDC9D386E}" srcOrd="8" destOrd="0" presId="urn:microsoft.com/office/officeart/2005/8/layout/orgChart1"/>
    <dgm:cxn modelId="{DD762DC6-B3C7-E841-851E-44E99C87E779}" type="presParOf" srcId="{046DC303-4CB2-9E4B-A9EB-C8B5D4BA1F9B}" destId="{FCE5C815-52C4-AF42-BA34-E65D49D43862}" srcOrd="9" destOrd="0" presId="urn:microsoft.com/office/officeart/2005/8/layout/orgChart1"/>
    <dgm:cxn modelId="{A7211017-E741-DE4C-81D1-3A107C5F1DD9}" type="presParOf" srcId="{FCE5C815-52C4-AF42-BA34-E65D49D43862}" destId="{1B43B326-659E-374F-82C0-4A8794E6EEE8}" srcOrd="0" destOrd="0" presId="urn:microsoft.com/office/officeart/2005/8/layout/orgChart1"/>
    <dgm:cxn modelId="{C45374AE-FCA2-D249-99F7-D297BCF49E3F}" type="presParOf" srcId="{1B43B326-659E-374F-82C0-4A8794E6EEE8}" destId="{3D863BE8-C8FE-7543-AE88-90C5371B3BA2}" srcOrd="0" destOrd="0" presId="urn:microsoft.com/office/officeart/2005/8/layout/orgChart1"/>
    <dgm:cxn modelId="{BCE8F822-9504-D846-956C-C7CCAF4C9B77}" type="presParOf" srcId="{1B43B326-659E-374F-82C0-4A8794E6EEE8}" destId="{074D6242-C045-CE46-B678-58E195299742}" srcOrd="1" destOrd="0" presId="urn:microsoft.com/office/officeart/2005/8/layout/orgChart1"/>
    <dgm:cxn modelId="{85F4928C-EFCE-0A4F-937D-58A0A292F943}" type="presParOf" srcId="{FCE5C815-52C4-AF42-BA34-E65D49D43862}" destId="{D6E96571-ECD1-A143-A995-7125FEC8561D}" srcOrd="1" destOrd="0" presId="urn:microsoft.com/office/officeart/2005/8/layout/orgChart1"/>
    <dgm:cxn modelId="{BC8AB429-03FB-1345-9E18-D7895E474E95}" type="presParOf" srcId="{FCE5C815-52C4-AF42-BA34-E65D49D43862}" destId="{00AC8949-F32D-1949-BD45-897147C02381}" srcOrd="2" destOrd="0" presId="urn:microsoft.com/office/officeart/2005/8/layout/orgChart1"/>
    <dgm:cxn modelId="{FB7937EB-CB24-BC43-9E09-D5DC56F3E6B2}" type="presParOf" srcId="{046DC303-4CB2-9E4B-A9EB-C8B5D4BA1F9B}" destId="{0E60C5E9-AAE0-174F-9E1C-716310684C8D}" srcOrd="10" destOrd="0" presId="urn:microsoft.com/office/officeart/2005/8/layout/orgChart1"/>
    <dgm:cxn modelId="{BD6D46BE-237D-0B4C-8FDC-F556B9187554}" type="presParOf" srcId="{046DC303-4CB2-9E4B-A9EB-C8B5D4BA1F9B}" destId="{EFA5FEE7-3398-CC48-A08F-64656A666A25}" srcOrd="11" destOrd="0" presId="urn:microsoft.com/office/officeart/2005/8/layout/orgChart1"/>
    <dgm:cxn modelId="{FAA43E4C-88C8-124B-9B71-0B6C21AABBC1}" type="presParOf" srcId="{EFA5FEE7-3398-CC48-A08F-64656A666A25}" destId="{375EF8C6-176D-674B-9725-D7D4789D23AA}" srcOrd="0" destOrd="0" presId="urn:microsoft.com/office/officeart/2005/8/layout/orgChart1"/>
    <dgm:cxn modelId="{4C81FD26-1F6F-D24A-9705-AC1ABE13274D}" type="presParOf" srcId="{375EF8C6-176D-674B-9725-D7D4789D23AA}" destId="{1E337367-EA99-7141-A7AE-1C00447533E7}" srcOrd="0" destOrd="0" presId="urn:microsoft.com/office/officeart/2005/8/layout/orgChart1"/>
    <dgm:cxn modelId="{72548A3B-087C-C849-AF60-DB6E5C7FDB45}" type="presParOf" srcId="{375EF8C6-176D-674B-9725-D7D4789D23AA}" destId="{5DAFBA2E-52AD-D24B-B233-DFEFC6812149}" srcOrd="1" destOrd="0" presId="urn:microsoft.com/office/officeart/2005/8/layout/orgChart1"/>
    <dgm:cxn modelId="{D7769C08-BBB0-4841-970D-555D63C1874B}" type="presParOf" srcId="{EFA5FEE7-3398-CC48-A08F-64656A666A25}" destId="{5DAD2E9D-31FB-F54A-846B-2A9719C468A5}" srcOrd="1" destOrd="0" presId="urn:microsoft.com/office/officeart/2005/8/layout/orgChart1"/>
    <dgm:cxn modelId="{573D3597-BB9B-9C4B-98BA-43562284F5DF}" type="presParOf" srcId="{5DAD2E9D-31FB-F54A-846B-2A9719C468A5}" destId="{25B943E3-9B5C-A346-99A9-A70682D66000}" srcOrd="0" destOrd="0" presId="urn:microsoft.com/office/officeart/2005/8/layout/orgChart1"/>
    <dgm:cxn modelId="{BBF3F3ED-71D1-D14D-A336-B6EF555CA26A}" type="presParOf" srcId="{5DAD2E9D-31FB-F54A-846B-2A9719C468A5}" destId="{35642ED5-4C56-8547-B538-760B0A153CEE}" srcOrd="1" destOrd="0" presId="urn:microsoft.com/office/officeart/2005/8/layout/orgChart1"/>
    <dgm:cxn modelId="{3DA25F69-AF7B-2B42-BCDC-F2C1F31A1DBC}" type="presParOf" srcId="{35642ED5-4C56-8547-B538-760B0A153CEE}" destId="{59CAA252-A42A-3746-997B-F9264E830273}" srcOrd="0" destOrd="0" presId="urn:microsoft.com/office/officeart/2005/8/layout/orgChart1"/>
    <dgm:cxn modelId="{201FF71D-5805-F244-932D-4024A25EA71D}" type="presParOf" srcId="{59CAA252-A42A-3746-997B-F9264E830273}" destId="{5A22A63B-3EDA-004F-A3C2-29B9FD3B1D14}" srcOrd="0" destOrd="0" presId="urn:microsoft.com/office/officeart/2005/8/layout/orgChart1"/>
    <dgm:cxn modelId="{61F16E6C-B160-1046-889A-AF1377338984}" type="presParOf" srcId="{59CAA252-A42A-3746-997B-F9264E830273}" destId="{32D29B48-01F3-6644-94FC-2B0E10D557A4}" srcOrd="1" destOrd="0" presId="urn:microsoft.com/office/officeart/2005/8/layout/orgChart1"/>
    <dgm:cxn modelId="{A8260AF7-7145-E542-9B59-5CB0E5EA5A59}" type="presParOf" srcId="{35642ED5-4C56-8547-B538-760B0A153CEE}" destId="{7B515D33-2D31-BC49-AC28-482B208AE7E6}" srcOrd="1" destOrd="0" presId="urn:microsoft.com/office/officeart/2005/8/layout/orgChart1"/>
    <dgm:cxn modelId="{518F5602-A3E3-1846-9853-3F7DDE65498E}" type="presParOf" srcId="{7B515D33-2D31-BC49-AC28-482B208AE7E6}" destId="{706FE10C-C47F-474C-AE0D-87A2609CD225}" srcOrd="0" destOrd="0" presId="urn:microsoft.com/office/officeart/2005/8/layout/orgChart1"/>
    <dgm:cxn modelId="{C9ACCD9F-0EB6-194E-93F2-6321E79A7A51}" type="presParOf" srcId="{7B515D33-2D31-BC49-AC28-482B208AE7E6}" destId="{D1464EA6-5B85-7D47-A773-39BCC8015EF8}" srcOrd="1" destOrd="0" presId="urn:microsoft.com/office/officeart/2005/8/layout/orgChart1"/>
    <dgm:cxn modelId="{57C9F10F-DD92-D142-83FC-74B3F00A3574}" type="presParOf" srcId="{D1464EA6-5B85-7D47-A773-39BCC8015EF8}" destId="{15CE1839-6683-8F4D-A31A-01CBA0BF2CD7}" srcOrd="0" destOrd="0" presId="urn:microsoft.com/office/officeart/2005/8/layout/orgChart1"/>
    <dgm:cxn modelId="{5C44A449-21E3-3448-8490-CA8876792453}" type="presParOf" srcId="{15CE1839-6683-8F4D-A31A-01CBA0BF2CD7}" destId="{7626C8D2-5F24-0340-857A-EBB3AAA0060E}" srcOrd="0" destOrd="0" presId="urn:microsoft.com/office/officeart/2005/8/layout/orgChart1"/>
    <dgm:cxn modelId="{716BFABB-D853-6042-8021-BAD7BC141934}" type="presParOf" srcId="{15CE1839-6683-8F4D-A31A-01CBA0BF2CD7}" destId="{799A48C7-9F6F-C64E-A0FA-2359D9252935}" srcOrd="1" destOrd="0" presId="urn:microsoft.com/office/officeart/2005/8/layout/orgChart1"/>
    <dgm:cxn modelId="{7A1B4201-AC26-C34E-9FBE-19C28898166E}" type="presParOf" srcId="{D1464EA6-5B85-7D47-A773-39BCC8015EF8}" destId="{FAF7C8F9-919A-E14A-9983-26DDE1499358}" srcOrd="1" destOrd="0" presId="urn:microsoft.com/office/officeart/2005/8/layout/orgChart1"/>
    <dgm:cxn modelId="{F9938C23-8764-434D-9DF4-8D38041AA8BE}" type="presParOf" srcId="{D1464EA6-5B85-7D47-A773-39BCC8015EF8}" destId="{7E7339FE-9F33-DF42-BEEF-536B086CBE7A}" srcOrd="2" destOrd="0" presId="urn:microsoft.com/office/officeart/2005/8/layout/orgChart1"/>
    <dgm:cxn modelId="{5FC7872D-CFBC-DC49-B043-907D0424CDEA}" type="presParOf" srcId="{35642ED5-4C56-8547-B538-760B0A153CEE}" destId="{310BC2C0-4A83-3A4F-9ABD-AC1E663D14F3}" srcOrd="2" destOrd="0" presId="urn:microsoft.com/office/officeart/2005/8/layout/orgChart1"/>
    <dgm:cxn modelId="{074D0186-1E6A-2E47-81C1-02F6E918D5FD}" type="presParOf" srcId="{5DAD2E9D-31FB-F54A-846B-2A9719C468A5}" destId="{6A74C85A-4D18-9243-854E-4490F02156FE}" srcOrd="2" destOrd="0" presId="urn:microsoft.com/office/officeart/2005/8/layout/orgChart1"/>
    <dgm:cxn modelId="{5FB20277-0D27-204B-9DC2-050A106BF108}" type="presParOf" srcId="{5DAD2E9D-31FB-F54A-846B-2A9719C468A5}" destId="{AABF1752-0C74-C142-99EC-359821C1B22A}" srcOrd="3" destOrd="0" presId="urn:microsoft.com/office/officeart/2005/8/layout/orgChart1"/>
    <dgm:cxn modelId="{454480FB-599D-B84F-998B-F3241EC85802}" type="presParOf" srcId="{AABF1752-0C74-C142-99EC-359821C1B22A}" destId="{57F395A5-9085-B746-A419-B94C1E4B49AF}" srcOrd="0" destOrd="0" presId="urn:microsoft.com/office/officeart/2005/8/layout/orgChart1"/>
    <dgm:cxn modelId="{0BF9D49D-3371-6441-9BA2-F37EB57FBB38}" type="presParOf" srcId="{57F395A5-9085-B746-A419-B94C1E4B49AF}" destId="{EF9C7A31-5128-4B4F-8AD6-30660AA3DF04}" srcOrd="0" destOrd="0" presId="urn:microsoft.com/office/officeart/2005/8/layout/orgChart1"/>
    <dgm:cxn modelId="{29F1F35B-F0D4-9C48-8A2A-080750B152CB}" type="presParOf" srcId="{57F395A5-9085-B746-A419-B94C1E4B49AF}" destId="{047E80EF-EF56-A040-A74C-CDA216F0AB0D}" srcOrd="1" destOrd="0" presId="urn:microsoft.com/office/officeart/2005/8/layout/orgChart1"/>
    <dgm:cxn modelId="{6E7EEA86-A8FF-9D4A-B405-3D6631836A17}" type="presParOf" srcId="{AABF1752-0C74-C142-99EC-359821C1B22A}" destId="{C795F90E-23AF-FE40-B9D2-98A855E57756}" srcOrd="1" destOrd="0" presId="urn:microsoft.com/office/officeart/2005/8/layout/orgChart1"/>
    <dgm:cxn modelId="{A93624D5-8CDD-CC42-BBA3-80A87E2422D3}" type="presParOf" srcId="{C795F90E-23AF-FE40-B9D2-98A855E57756}" destId="{342D99AA-A4AF-BE4F-9F7C-ED52BD9FB77F}" srcOrd="0" destOrd="0" presId="urn:microsoft.com/office/officeart/2005/8/layout/orgChart1"/>
    <dgm:cxn modelId="{EA185A15-B708-1A47-A044-A60D5F3801B5}" type="presParOf" srcId="{C795F90E-23AF-FE40-B9D2-98A855E57756}" destId="{749676A7-CFB2-B546-94B6-19EAFED9A15E}" srcOrd="1" destOrd="0" presId="urn:microsoft.com/office/officeart/2005/8/layout/orgChart1"/>
    <dgm:cxn modelId="{1E0F171F-10A8-5149-8539-1D8144A2D5B1}" type="presParOf" srcId="{749676A7-CFB2-B546-94B6-19EAFED9A15E}" destId="{4CDA54F1-CAA1-6C4C-B24A-CDEF69E251C3}" srcOrd="0" destOrd="0" presId="urn:microsoft.com/office/officeart/2005/8/layout/orgChart1"/>
    <dgm:cxn modelId="{EE5FFB88-CB29-7F45-9153-6206DA08ED4C}" type="presParOf" srcId="{4CDA54F1-CAA1-6C4C-B24A-CDEF69E251C3}" destId="{2646F7E8-8F18-4B45-9F1E-40EE0849830A}" srcOrd="0" destOrd="0" presId="urn:microsoft.com/office/officeart/2005/8/layout/orgChart1"/>
    <dgm:cxn modelId="{029168DA-CC0B-6146-A019-4C97744FE4C8}" type="presParOf" srcId="{4CDA54F1-CAA1-6C4C-B24A-CDEF69E251C3}" destId="{4E17D8A5-DC41-6241-B5D5-9AD3BE84C76E}" srcOrd="1" destOrd="0" presId="urn:microsoft.com/office/officeart/2005/8/layout/orgChart1"/>
    <dgm:cxn modelId="{0F63A9AE-FF67-374D-A56B-B3E48B05F8A1}" type="presParOf" srcId="{749676A7-CFB2-B546-94B6-19EAFED9A15E}" destId="{BB037C29-EE13-EE46-804F-A1E731C56BF6}" srcOrd="1" destOrd="0" presId="urn:microsoft.com/office/officeart/2005/8/layout/orgChart1"/>
    <dgm:cxn modelId="{45B6A369-B557-1841-B436-26566D9B31FB}" type="presParOf" srcId="{749676A7-CFB2-B546-94B6-19EAFED9A15E}" destId="{97313548-1149-BA42-A439-657F4ED095FB}" srcOrd="2" destOrd="0" presId="urn:microsoft.com/office/officeart/2005/8/layout/orgChart1"/>
    <dgm:cxn modelId="{1D3293EC-97C1-4140-B434-AAE0D740C6C5}" type="presParOf" srcId="{AABF1752-0C74-C142-99EC-359821C1B22A}" destId="{8C9F589B-2153-544C-A094-A0D9FDAD20A0}" srcOrd="2" destOrd="0" presId="urn:microsoft.com/office/officeart/2005/8/layout/orgChart1"/>
    <dgm:cxn modelId="{A9848FF6-FC2E-9343-84C3-9D3113D553C0}" type="presParOf" srcId="{5DAD2E9D-31FB-F54A-846B-2A9719C468A5}" destId="{3B3D687F-C2BA-E84A-9028-E35A5CF1306D}" srcOrd="4" destOrd="0" presId="urn:microsoft.com/office/officeart/2005/8/layout/orgChart1"/>
    <dgm:cxn modelId="{7378643D-9F92-5F45-912A-0150914CDC48}" type="presParOf" srcId="{5DAD2E9D-31FB-F54A-846B-2A9719C468A5}" destId="{9D90ADEA-1B1C-4B49-862C-DA109EAB738B}" srcOrd="5" destOrd="0" presId="urn:microsoft.com/office/officeart/2005/8/layout/orgChart1"/>
    <dgm:cxn modelId="{713DD00B-8312-BB42-8DA2-5A61DE013673}" type="presParOf" srcId="{9D90ADEA-1B1C-4B49-862C-DA109EAB738B}" destId="{64F08709-E9C9-8141-A52C-A975CDBE6DC3}" srcOrd="0" destOrd="0" presId="urn:microsoft.com/office/officeart/2005/8/layout/orgChart1"/>
    <dgm:cxn modelId="{FE0D7427-CC76-9B49-BE16-4F40EFA81D4E}" type="presParOf" srcId="{64F08709-E9C9-8141-A52C-A975CDBE6DC3}" destId="{E0F3F6EA-8D27-2946-B176-3E04B33074E1}" srcOrd="0" destOrd="0" presId="urn:microsoft.com/office/officeart/2005/8/layout/orgChart1"/>
    <dgm:cxn modelId="{92A4C1A4-CB08-2648-8F8E-4CBD16F7D58B}" type="presParOf" srcId="{64F08709-E9C9-8141-A52C-A975CDBE6DC3}" destId="{675E434B-8DD2-C04E-8942-527F89689D1C}" srcOrd="1" destOrd="0" presId="urn:microsoft.com/office/officeart/2005/8/layout/orgChart1"/>
    <dgm:cxn modelId="{FA52E99F-CA4A-7544-AF47-BD9FB1322D1F}" type="presParOf" srcId="{9D90ADEA-1B1C-4B49-862C-DA109EAB738B}" destId="{648C4B6C-4157-6B4D-A8FA-E13C23BEA947}" srcOrd="1" destOrd="0" presId="urn:microsoft.com/office/officeart/2005/8/layout/orgChart1"/>
    <dgm:cxn modelId="{2090FAF1-6994-3047-AE5A-D17034E0DC86}" type="presParOf" srcId="{648C4B6C-4157-6B4D-A8FA-E13C23BEA947}" destId="{C396874A-64AA-C54D-B081-E972E62D24D2}" srcOrd="0" destOrd="0" presId="urn:microsoft.com/office/officeart/2005/8/layout/orgChart1"/>
    <dgm:cxn modelId="{5278E428-2EFF-5D47-B8DA-7E76A3D16540}" type="presParOf" srcId="{648C4B6C-4157-6B4D-A8FA-E13C23BEA947}" destId="{19245C0C-9E36-1A4D-99F5-BE5E3E91A343}" srcOrd="1" destOrd="0" presId="urn:microsoft.com/office/officeart/2005/8/layout/orgChart1"/>
    <dgm:cxn modelId="{2B0FFB87-8E83-A241-99C5-4A1942A46EA6}" type="presParOf" srcId="{19245C0C-9E36-1A4D-99F5-BE5E3E91A343}" destId="{7AF1CB96-A0FC-D14A-8189-92AF8C921984}" srcOrd="0" destOrd="0" presId="urn:microsoft.com/office/officeart/2005/8/layout/orgChart1"/>
    <dgm:cxn modelId="{B21EB1A5-46FD-A840-A0B1-60939B96580B}" type="presParOf" srcId="{7AF1CB96-A0FC-D14A-8189-92AF8C921984}" destId="{5E914AD1-48E5-5742-960E-915E7A1FD075}" srcOrd="0" destOrd="0" presId="urn:microsoft.com/office/officeart/2005/8/layout/orgChart1"/>
    <dgm:cxn modelId="{52AFE469-3828-F94D-AD97-81340CD50431}" type="presParOf" srcId="{7AF1CB96-A0FC-D14A-8189-92AF8C921984}" destId="{62F2A72C-3A1B-334D-B2FE-7EADBD7FB845}" srcOrd="1" destOrd="0" presId="urn:microsoft.com/office/officeart/2005/8/layout/orgChart1"/>
    <dgm:cxn modelId="{CFC3D239-A52D-CD46-9B31-C468622BC36D}" type="presParOf" srcId="{19245C0C-9E36-1A4D-99F5-BE5E3E91A343}" destId="{27BB39AA-47D0-E443-9B49-D07A0F8E0655}" srcOrd="1" destOrd="0" presId="urn:microsoft.com/office/officeart/2005/8/layout/orgChart1"/>
    <dgm:cxn modelId="{4EA65EEB-62A3-654D-AC06-0B3ECD1C5EE3}" type="presParOf" srcId="{19245C0C-9E36-1A4D-99F5-BE5E3E91A343}" destId="{4F919D19-379A-E94E-9B9D-E8D8D2E4E5F8}" srcOrd="2" destOrd="0" presId="urn:microsoft.com/office/officeart/2005/8/layout/orgChart1"/>
    <dgm:cxn modelId="{C77B324E-22D2-7A4D-AB4B-EA7F41863721}" type="presParOf" srcId="{648C4B6C-4157-6B4D-A8FA-E13C23BEA947}" destId="{D86B9DCC-51C9-F342-A0EE-3A31B17544AC}" srcOrd="2" destOrd="0" presId="urn:microsoft.com/office/officeart/2005/8/layout/orgChart1"/>
    <dgm:cxn modelId="{8076C872-B2A1-A54C-9C2A-DF4258CFD765}" type="presParOf" srcId="{648C4B6C-4157-6B4D-A8FA-E13C23BEA947}" destId="{CE2278D3-E77D-8B44-9B5D-A00C3F189B3B}" srcOrd="3" destOrd="0" presId="urn:microsoft.com/office/officeart/2005/8/layout/orgChart1"/>
    <dgm:cxn modelId="{EBD0ADB6-C3E9-AE45-B34E-E17FDCFDA448}" type="presParOf" srcId="{CE2278D3-E77D-8B44-9B5D-A00C3F189B3B}" destId="{E79CB641-C969-2140-A0D6-3234F795E3A9}" srcOrd="0" destOrd="0" presId="urn:microsoft.com/office/officeart/2005/8/layout/orgChart1"/>
    <dgm:cxn modelId="{3F9D1A92-4829-8C40-87E1-8E12A266DA93}" type="presParOf" srcId="{E79CB641-C969-2140-A0D6-3234F795E3A9}" destId="{C0ADBB0B-9689-BF4E-91F2-12B6EE3DFB8F}" srcOrd="0" destOrd="0" presId="urn:microsoft.com/office/officeart/2005/8/layout/orgChart1"/>
    <dgm:cxn modelId="{8D88C430-6702-C148-8752-E743F93CCFA9}" type="presParOf" srcId="{E79CB641-C969-2140-A0D6-3234F795E3A9}" destId="{45A739F7-7AC4-CF45-8971-5579CB2E3376}" srcOrd="1" destOrd="0" presId="urn:microsoft.com/office/officeart/2005/8/layout/orgChart1"/>
    <dgm:cxn modelId="{7E4CBF25-3D6E-F040-A210-A1F4450FF22E}" type="presParOf" srcId="{CE2278D3-E77D-8B44-9B5D-A00C3F189B3B}" destId="{364B9AB4-7B45-0B46-A955-FC681AD7A5CE}" srcOrd="1" destOrd="0" presId="urn:microsoft.com/office/officeart/2005/8/layout/orgChart1"/>
    <dgm:cxn modelId="{A74A1725-D223-5A47-B815-1347EE8C6B5E}" type="presParOf" srcId="{CE2278D3-E77D-8B44-9B5D-A00C3F189B3B}" destId="{6BDF0BC9-1246-7E41-91EA-B4224F8BA97F}" srcOrd="2" destOrd="0" presId="urn:microsoft.com/office/officeart/2005/8/layout/orgChart1"/>
    <dgm:cxn modelId="{A03E378E-3B5E-8F41-BE5C-A9B5107762B7}" type="presParOf" srcId="{9D90ADEA-1B1C-4B49-862C-DA109EAB738B}" destId="{A828790F-0AF2-3E48-B1DB-FE0BC2BC40DF}" srcOrd="2" destOrd="0" presId="urn:microsoft.com/office/officeart/2005/8/layout/orgChart1"/>
    <dgm:cxn modelId="{81C9FE16-9F6B-BA4C-9915-76BF3AC01BDA}" type="presParOf" srcId="{5DAD2E9D-31FB-F54A-846B-2A9719C468A5}" destId="{3FE41C90-5B8A-1049-8724-6602EFA2CA23}" srcOrd="6" destOrd="0" presId="urn:microsoft.com/office/officeart/2005/8/layout/orgChart1"/>
    <dgm:cxn modelId="{1763F19C-1CFB-824B-AA29-C8DF940EEF2D}" type="presParOf" srcId="{5DAD2E9D-31FB-F54A-846B-2A9719C468A5}" destId="{522A6B6B-B79F-7D46-8A5B-65D0BE35ECD1}" srcOrd="7" destOrd="0" presId="urn:microsoft.com/office/officeart/2005/8/layout/orgChart1"/>
    <dgm:cxn modelId="{BECBA36D-000C-AA4E-AC83-1F385F699B40}" type="presParOf" srcId="{522A6B6B-B79F-7D46-8A5B-65D0BE35ECD1}" destId="{8334183B-77AC-5C46-9FDA-6FEF6C8CE850}" srcOrd="0" destOrd="0" presId="urn:microsoft.com/office/officeart/2005/8/layout/orgChart1"/>
    <dgm:cxn modelId="{16B7EA76-8448-B244-AB4D-DEBB189BD3F0}" type="presParOf" srcId="{8334183B-77AC-5C46-9FDA-6FEF6C8CE850}" destId="{2168E1DA-426E-FD40-9945-08D51228FBDE}" srcOrd="0" destOrd="0" presId="urn:microsoft.com/office/officeart/2005/8/layout/orgChart1"/>
    <dgm:cxn modelId="{E06A7867-A7B8-5E42-AD8F-849D4565114F}" type="presParOf" srcId="{8334183B-77AC-5C46-9FDA-6FEF6C8CE850}" destId="{D87CC0F8-7E62-8747-87F0-2C5040647F39}" srcOrd="1" destOrd="0" presId="urn:microsoft.com/office/officeart/2005/8/layout/orgChart1"/>
    <dgm:cxn modelId="{4EA3A797-BBDB-B34C-9E47-ADC51CC10C16}" type="presParOf" srcId="{522A6B6B-B79F-7D46-8A5B-65D0BE35ECD1}" destId="{6464A534-C160-A94A-820B-018D017E9283}" srcOrd="1" destOrd="0" presId="urn:microsoft.com/office/officeart/2005/8/layout/orgChart1"/>
    <dgm:cxn modelId="{DA4B6978-31CD-C24E-A36C-BD3CB37C2CDB}" type="presParOf" srcId="{522A6B6B-B79F-7D46-8A5B-65D0BE35ECD1}" destId="{C3E2A368-E884-D54D-934D-F764DF816F2E}" srcOrd="2" destOrd="0" presId="urn:microsoft.com/office/officeart/2005/8/layout/orgChart1"/>
    <dgm:cxn modelId="{BCA5D62B-2A79-584B-AC91-AF96C806220E}" type="presParOf" srcId="{EFA5FEE7-3398-CC48-A08F-64656A666A25}" destId="{F2769975-D485-6240-B3F6-03471079DB07}" srcOrd="2" destOrd="0" presId="urn:microsoft.com/office/officeart/2005/8/layout/orgChart1"/>
    <dgm:cxn modelId="{D050BEE4-A910-E745-8062-90FAB7566625}" type="presParOf" srcId="{046DC303-4CB2-9E4B-A9EB-C8B5D4BA1F9B}" destId="{38FFB7D3-762B-ED4B-97B8-DBD56F88D771}" srcOrd="12" destOrd="0" presId="urn:microsoft.com/office/officeart/2005/8/layout/orgChart1"/>
    <dgm:cxn modelId="{D95628E1-1C7C-1D4F-AF08-0259A872667C}" type="presParOf" srcId="{046DC303-4CB2-9E4B-A9EB-C8B5D4BA1F9B}" destId="{60D48A23-DE10-D848-831B-106D3AB374EB}" srcOrd="13" destOrd="0" presId="urn:microsoft.com/office/officeart/2005/8/layout/orgChart1"/>
    <dgm:cxn modelId="{895C3B0C-9417-7E4D-8CBC-9998B917E296}" type="presParOf" srcId="{60D48A23-DE10-D848-831B-106D3AB374EB}" destId="{E60BD773-2EB0-9A48-9745-E99841CB1317}" srcOrd="0" destOrd="0" presId="urn:microsoft.com/office/officeart/2005/8/layout/orgChart1"/>
    <dgm:cxn modelId="{9DE509F5-C088-5D48-8815-A451A89D2E98}" type="presParOf" srcId="{E60BD773-2EB0-9A48-9745-E99841CB1317}" destId="{00A254F1-0D85-3D41-9F22-2FCAD6BBAA90}" srcOrd="0" destOrd="0" presId="urn:microsoft.com/office/officeart/2005/8/layout/orgChart1"/>
    <dgm:cxn modelId="{C3A41109-48E7-CE4C-B847-3DBEFBC24C2D}" type="presParOf" srcId="{E60BD773-2EB0-9A48-9745-E99841CB1317}" destId="{BC460B70-B912-BC44-9960-D46EBC684AE9}" srcOrd="1" destOrd="0" presId="urn:microsoft.com/office/officeart/2005/8/layout/orgChart1"/>
    <dgm:cxn modelId="{FDCED048-DCF4-4D41-BCBC-E6052F6F75F8}" type="presParOf" srcId="{60D48A23-DE10-D848-831B-106D3AB374EB}" destId="{6F2305CE-A10D-C648-A386-3F685AAAC9BB}" srcOrd="1" destOrd="0" presId="urn:microsoft.com/office/officeart/2005/8/layout/orgChart1"/>
    <dgm:cxn modelId="{D5FC1373-E141-FF43-91C6-E7A1E4338C01}" type="presParOf" srcId="{60D48A23-DE10-D848-831B-106D3AB374EB}" destId="{17995804-6557-3842-AB1A-6AE20810D6D5}" srcOrd="2" destOrd="0" presId="urn:microsoft.com/office/officeart/2005/8/layout/orgChart1"/>
    <dgm:cxn modelId="{3CC1BC85-45EF-C84C-AD57-E7BBC760E264}" type="presParOf" srcId="{046DC303-4CB2-9E4B-A9EB-C8B5D4BA1F9B}" destId="{D75BF33A-69A8-0E43-B822-0C09653DF5F4}" srcOrd="14" destOrd="0" presId="urn:microsoft.com/office/officeart/2005/8/layout/orgChart1"/>
    <dgm:cxn modelId="{72806A37-967C-7C4A-AF9A-9426A41FFAB0}" type="presParOf" srcId="{046DC303-4CB2-9E4B-A9EB-C8B5D4BA1F9B}" destId="{6888CCE1-8F1F-A046-9091-23B29000437E}" srcOrd="15" destOrd="0" presId="urn:microsoft.com/office/officeart/2005/8/layout/orgChart1"/>
    <dgm:cxn modelId="{5A025145-4ADC-2340-8F5A-73792E32D288}" type="presParOf" srcId="{6888CCE1-8F1F-A046-9091-23B29000437E}" destId="{7864926C-8E57-EF4F-A29F-6AEE4BFA6D03}" srcOrd="0" destOrd="0" presId="urn:microsoft.com/office/officeart/2005/8/layout/orgChart1"/>
    <dgm:cxn modelId="{58BAF0D2-D9F7-C541-8908-B526EF8B0250}" type="presParOf" srcId="{7864926C-8E57-EF4F-A29F-6AEE4BFA6D03}" destId="{D6C5FF3D-EE52-B04C-882B-57BFEDEB80D2}" srcOrd="0" destOrd="0" presId="urn:microsoft.com/office/officeart/2005/8/layout/orgChart1"/>
    <dgm:cxn modelId="{15F0192D-A71F-994F-A90B-6AE5D8A25B0A}" type="presParOf" srcId="{7864926C-8E57-EF4F-A29F-6AEE4BFA6D03}" destId="{C92B7298-9C47-F042-B18A-CBDDD9CFE0A7}" srcOrd="1" destOrd="0" presId="urn:microsoft.com/office/officeart/2005/8/layout/orgChart1"/>
    <dgm:cxn modelId="{88DD2066-ED67-2543-9124-992D40EE8858}" type="presParOf" srcId="{6888CCE1-8F1F-A046-9091-23B29000437E}" destId="{36657941-B1BB-F246-9A13-0A02E6D0434B}" srcOrd="1" destOrd="0" presId="urn:microsoft.com/office/officeart/2005/8/layout/orgChart1"/>
    <dgm:cxn modelId="{9E7A0A1A-569A-E04B-A28A-6B40B77E1DFD}" type="presParOf" srcId="{36657941-B1BB-F246-9A13-0A02E6D0434B}" destId="{C4AD5AC9-C1A8-0A4E-8263-C9C43F2DF5EF}" srcOrd="0" destOrd="0" presId="urn:microsoft.com/office/officeart/2005/8/layout/orgChart1"/>
    <dgm:cxn modelId="{27515538-98DE-9C44-B673-22BA8F1282E2}" type="presParOf" srcId="{36657941-B1BB-F246-9A13-0A02E6D0434B}" destId="{2994C790-D13B-8948-91A0-CB0BF6D02030}" srcOrd="1" destOrd="0" presId="urn:microsoft.com/office/officeart/2005/8/layout/orgChart1"/>
    <dgm:cxn modelId="{20ED7727-5A76-6A4C-B58E-2D9F58B0D4DF}" type="presParOf" srcId="{2994C790-D13B-8948-91A0-CB0BF6D02030}" destId="{244D37D7-F793-D543-BDA4-CFC40F10E810}" srcOrd="0" destOrd="0" presId="urn:microsoft.com/office/officeart/2005/8/layout/orgChart1"/>
    <dgm:cxn modelId="{5E050E9C-45EB-CC4B-824F-C3DCFA7320A4}" type="presParOf" srcId="{244D37D7-F793-D543-BDA4-CFC40F10E810}" destId="{D8899A10-57AA-E24F-B4DA-C822BC7E095B}" srcOrd="0" destOrd="0" presId="urn:microsoft.com/office/officeart/2005/8/layout/orgChart1"/>
    <dgm:cxn modelId="{1B63EF8A-7933-9546-89FB-2AD6243F2F7C}" type="presParOf" srcId="{244D37D7-F793-D543-BDA4-CFC40F10E810}" destId="{32221C6E-8D57-1446-B86D-36978A3FEA68}" srcOrd="1" destOrd="0" presId="urn:microsoft.com/office/officeart/2005/8/layout/orgChart1"/>
    <dgm:cxn modelId="{77A1DEFB-A8EC-4E40-B647-5F0A380E172B}" type="presParOf" srcId="{2994C790-D13B-8948-91A0-CB0BF6D02030}" destId="{630189DE-53B5-AD4D-8DEE-50CC92950C45}" srcOrd="1" destOrd="0" presId="urn:microsoft.com/office/officeart/2005/8/layout/orgChart1"/>
    <dgm:cxn modelId="{04DE676C-25B1-D341-A470-7B600C55EF66}" type="presParOf" srcId="{2994C790-D13B-8948-91A0-CB0BF6D02030}" destId="{F9C3246F-3DCC-CA45-B4BB-19DD5A763FCB}" srcOrd="2" destOrd="0" presId="urn:microsoft.com/office/officeart/2005/8/layout/orgChart1"/>
    <dgm:cxn modelId="{75DA2D91-F86E-8643-B856-230261FF3013}" type="presParOf" srcId="{36657941-B1BB-F246-9A13-0A02E6D0434B}" destId="{A8253535-F60A-074B-ADDD-50C5CEB3FADE}" srcOrd="2" destOrd="0" presId="urn:microsoft.com/office/officeart/2005/8/layout/orgChart1"/>
    <dgm:cxn modelId="{2B57C7A1-9447-5143-8F8C-9C1B2A1D2292}" type="presParOf" srcId="{36657941-B1BB-F246-9A13-0A02E6D0434B}" destId="{D120C434-5C36-E640-AAEE-63E698F00828}" srcOrd="3" destOrd="0" presId="urn:microsoft.com/office/officeart/2005/8/layout/orgChart1"/>
    <dgm:cxn modelId="{86D4CB05-DF2B-414C-83D5-B6BE7A973FEF}" type="presParOf" srcId="{D120C434-5C36-E640-AAEE-63E698F00828}" destId="{1512962D-061F-074E-BD73-99F73D7B4CC6}" srcOrd="0" destOrd="0" presId="urn:microsoft.com/office/officeart/2005/8/layout/orgChart1"/>
    <dgm:cxn modelId="{4C16A7A0-7E45-9243-83AA-A5FBEC40B933}" type="presParOf" srcId="{1512962D-061F-074E-BD73-99F73D7B4CC6}" destId="{9B012ED4-10EC-8142-990D-7C6C358BE51C}" srcOrd="0" destOrd="0" presId="urn:microsoft.com/office/officeart/2005/8/layout/orgChart1"/>
    <dgm:cxn modelId="{3E4B0018-E1B3-CB42-82F3-55659B9B4020}" type="presParOf" srcId="{1512962D-061F-074E-BD73-99F73D7B4CC6}" destId="{A13DA084-62DF-594D-AA89-14DC43C33FAD}" srcOrd="1" destOrd="0" presId="urn:microsoft.com/office/officeart/2005/8/layout/orgChart1"/>
    <dgm:cxn modelId="{630F02D5-2ADA-704E-8410-56F8E5A8BCD4}" type="presParOf" srcId="{D120C434-5C36-E640-AAEE-63E698F00828}" destId="{56F4F6EF-F16B-B742-AE5F-369544A9BBD2}" srcOrd="1" destOrd="0" presId="urn:microsoft.com/office/officeart/2005/8/layout/orgChart1"/>
    <dgm:cxn modelId="{ABDF56EB-687A-9946-9386-19BCD2577060}" type="presParOf" srcId="{D120C434-5C36-E640-AAEE-63E698F00828}" destId="{0BFB383E-2A26-E44B-9C51-A7E3878F688D}" srcOrd="2" destOrd="0" presId="urn:microsoft.com/office/officeart/2005/8/layout/orgChart1"/>
    <dgm:cxn modelId="{742D2DAF-7D9A-7942-BCE8-D61733900FC5}" type="presParOf" srcId="{6888CCE1-8F1F-A046-9091-23B29000437E}" destId="{C04AE10D-FC0E-DC44-8ECE-8C8D29736081}" srcOrd="2" destOrd="0" presId="urn:microsoft.com/office/officeart/2005/8/layout/orgChart1"/>
    <dgm:cxn modelId="{10A4FA56-9606-B949-B7D1-17702B821C82}" type="presParOf" srcId="{046DC303-4CB2-9E4B-A9EB-C8B5D4BA1F9B}" destId="{899D10FD-6E9C-044B-80D2-942308C0D3AA}" srcOrd="16" destOrd="0" presId="urn:microsoft.com/office/officeart/2005/8/layout/orgChart1"/>
    <dgm:cxn modelId="{CA4437F3-6190-4442-8F21-D5A53B6D6271}" type="presParOf" srcId="{046DC303-4CB2-9E4B-A9EB-C8B5D4BA1F9B}" destId="{AD98CD30-DFB8-8F49-9C06-54DAB2B11680}" srcOrd="17" destOrd="0" presId="urn:microsoft.com/office/officeart/2005/8/layout/orgChart1"/>
    <dgm:cxn modelId="{91954214-3C9F-A24A-B9FE-BE3D4FA59B2E}" type="presParOf" srcId="{AD98CD30-DFB8-8F49-9C06-54DAB2B11680}" destId="{4D5C2AD9-AD2C-EB42-89EA-C9B2E8394394}" srcOrd="0" destOrd="0" presId="urn:microsoft.com/office/officeart/2005/8/layout/orgChart1"/>
    <dgm:cxn modelId="{3BC83DCE-ACEF-3F44-B97D-5617A8355DE3}" type="presParOf" srcId="{4D5C2AD9-AD2C-EB42-89EA-C9B2E8394394}" destId="{F87A498E-C312-B842-8D9A-3F4EA750BCCA}" srcOrd="0" destOrd="0" presId="urn:microsoft.com/office/officeart/2005/8/layout/orgChart1"/>
    <dgm:cxn modelId="{1C11B97E-9472-C249-B9B3-A8E17078B1DA}" type="presParOf" srcId="{4D5C2AD9-AD2C-EB42-89EA-C9B2E8394394}" destId="{38CEB757-CED8-8647-989F-5743DEF5F1F4}" srcOrd="1" destOrd="0" presId="urn:microsoft.com/office/officeart/2005/8/layout/orgChart1"/>
    <dgm:cxn modelId="{071231F8-3240-C446-A442-D194A3F3CE8E}" type="presParOf" srcId="{AD98CD30-DFB8-8F49-9C06-54DAB2B11680}" destId="{EC462123-62ED-D34A-A970-9AC08881BD8F}" srcOrd="1" destOrd="0" presId="urn:microsoft.com/office/officeart/2005/8/layout/orgChart1"/>
    <dgm:cxn modelId="{1E780951-0E2C-D54B-958E-654452FEF779}" type="presParOf" srcId="{AD98CD30-DFB8-8F49-9C06-54DAB2B11680}" destId="{F8791D4C-DBDF-CC4C-A1FE-15430057E139}" srcOrd="2" destOrd="0" presId="urn:microsoft.com/office/officeart/2005/8/layout/orgChart1"/>
    <dgm:cxn modelId="{25801B70-165E-814C-8EDB-D8994B6EE6BE}" type="presParOf" srcId="{046DC303-4CB2-9E4B-A9EB-C8B5D4BA1F9B}" destId="{908D0FBD-EF11-7E4C-8052-FB9C31BE4A1C}" srcOrd="18" destOrd="0" presId="urn:microsoft.com/office/officeart/2005/8/layout/orgChart1"/>
    <dgm:cxn modelId="{13A213AC-8974-B341-8943-ECDA331FC8ED}" type="presParOf" srcId="{046DC303-4CB2-9E4B-A9EB-C8B5D4BA1F9B}" destId="{530AE4A6-1582-284A-BA55-8447C71D1FF5}" srcOrd="19" destOrd="0" presId="urn:microsoft.com/office/officeart/2005/8/layout/orgChart1"/>
    <dgm:cxn modelId="{F7936C1D-AE76-F646-9899-76A7A42907FD}" type="presParOf" srcId="{530AE4A6-1582-284A-BA55-8447C71D1FF5}" destId="{25CA68A2-5A65-A94C-AFF4-8D1C464A7296}" srcOrd="0" destOrd="0" presId="urn:microsoft.com/office/officeart/2005/8/layout/orgChart1"/>
    <dgm:cxn modelId="{5632D507-B05A-4B4A-88BA-1F2922631334}" type="presParOf" srcId="{25CA68A2-5A65-A94C-AFF4-8D1C464A7296}" destId="{A1A3B468-232A-1548-A159-5A5F72055321}" srcOrd="0" destOrd="0" presId="urn:microsoft.com/office/officeart/2005/8/layout/orgChart1"/>
    <dgm:cxn modelId="{5C4C0F6E-63D9-2C42-B7EA-CB2B11F95745}" type="presParOf" srcId="{25CA68A2-5A65-A94C-AFF4-8D1C464A7296}" destId="{B7FC8E59-C316-A44A-897B-143A2F00B122}" srcOrd="1" destOrd="0" presId="urn:microsoft.com/office/officeart/2005/8/layout/orgChart1"/>
    <dgm:cxn modelId="{08E71A7E-BAC9-EE49-B1F5-663CA5109473}" type="presParOf" srcId="{530AE4A6-1582-284A-BA55-8447C71D1FF5}" destId="{F3BC4856-B709-0C49-9A19-741EBFB83C63}" srcOrd="1" destOrd="0" presId="urn:microsoft.com/office/officeart/2005/8/layout/orgChart1"/>
    <dgm:cxn modelId="{E807C9F7-B334-B04B-BCED-3F52CC06C0D7}" type="presParOf" srcId="{530AE4A6-1582-284A-BA55-8447C71D1FF5}" destId="{688034BA-9034-C74F-9F60-78A7FA261A2F}" srcOrd="2" destOrd="0" presId="urn:microsoft.com/office/officeart/2005/8/layout/orgChart1"/>
    <dgm:cxn modelId="{1773DED7-4C7F-6C42-B1F6-212F50B18649}" type="presParOf" srcId="{4BCDEE28-760D-1C40-8216-B0F681E95C88}" destId="{7E9AD989-A1E6-A342-A678-58FCD57BB2EC}" srcOrd="2" destOrd="0" presId="urn:microsoft.com/office/officeart/2005/8/layout/orgChart1"/>
  </dgm:cxnLst>
  <dgm:bg/>
  <dgm:whole>
    <a:ln>
      <a:solidFill>
        <a:schemeClr val="lt1">
          <a:hueOff val="0"/>
          <a:satOff val="0"/>
          <a:lumOff val="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D0FBD-EF11-7E4C-8052-FB9C31BE4A1C}">
      <dsp:nvSpPr>
        <dsp:cNvPr id="0" name=""/>
        <dsp:cNvSpPr/>
      </dsp:nvSpPr>
      <dsp:spPr>
        <a:xfrm>
          <a:off x="4085224" y="1048521"/>
          <a:ext cx="3689917" cy="122766"/>
        </a:xfrm>
        <a:custGeom>
          <a:avLst/>
          <a:gdLst/>
          <a:ahLst/>
          <a:cxnLst/>
          <a:rect l="0" t="0" r="0" b="0"/>
          <a:pathLst>
            <a:path>
              <a:moveTo>
                <a:pt x="0" y="0"/>
              </a:moveTo>
              <a:lnTo>
                <a:pt x="0" y="57314"/>
              </a:lnTo>
              <a:lnTo>
                <a:pt x="3689917" y="57314"/>
              </a:lnTo>
              <a:lnTo>
                <a:pt x="3689917" y="1227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D10FD-6E9C-044B-80D2-942308C0D3AA}">
      <dsp:nvSpPr>
        <dsp:cNvPr id="0" name=""/>
        <dsp:cNvSpPr/>
      </dsp:nvSpPr>
      <dsp:spPr>
        <a:xfrm>
          <a:off x="4085224" y="1048521"/>
          <a:ext cx="3017042" cy="130904"/>
        </a:xfrm>
        <a:custGeom>
          <a:avLst/>
          <a:gdLst/>
          <a:ahLst/>
          <a:cxnLst/>
          <a:rect l="0" t="0" r="0" b="0"/>
          <a:pathLst>
            <a:path>
              <a:moveTo>
                <a:pt x="0" y="0"/>
              </a:moveTo>
              <a:lnTo>
                <a:pt x="0" y="65452"/>
              </a:lnTo>
              <a:lnTo>
                <a:pt x="3017042" y="65452"/>
              </a:lnTo>
              <a:lnTo>
                <a:pt x="3017042" y="13090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253535-F60A-074B-ADDD-50C5CEB3FADE}">
      <dsp:nvSpPr>
        <dsp:cNvPr id="0" name=""/>
        <dsp:cNvSpPr/>
      </dsp:nvSpPr>
      <dsp:spPr>
        <a:xfrm>
          <a:off x="6098663" y="1491103"/>
          <a:ext cx="93503" cy="729326"/>
        </a:xfrm>
        <a:custGeom>
          <a:avLst/>
          <a:gdLst/>
          <a:ahLst/>
          <a:cxnLst/>
          <a:rect l="0" t="0" r="0" b="0"/>
          <a:pathLst>
            <a:path>
              <a:moveTo>
                <a:pt x="0" y="0"/>
              </a:moveTo>
              <a:lnTo>
                <a:pt x="0" y="729326"/>
              </a:lnTo>
              <a:lnTo>
                <a:pt x="93503" y="72932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AD5AC9-C1A8-0A4E-8263-C9C43F2DF5EF}">
      <dsp:nvSpPr>
        <dsp:cNvPr id="0" name=""/>
        <dsp:cNvSpPr/>
      </dsp:nvSpPr>
      <dsp:spPr>
        <a:xfrm>
          <a:off x="6098663" y="1491103"/>
          <a:ext cx="93503" cy="286743"/>
        </a:xfrm>
        <a:custGeom>
          <a:avLst/>
          <a:gdLst/>
          <a:ahLst/>
          <a:cxnLst/>
          <a:rect l="0" t="0" r="0" b="0"/>
          <a:pathLst>
            <a:path>
              <a:moveTo>
                <a:pt x="0" y="0"/>
              </a:moveTo>
              <a:lnTo>
                <a:pt x="0" y="286743"/>
              </a:lnTo>
              <a:lnTo>
                <a:pt x="93503" y="28674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5BF33A-69A8-0E43-B822-0C09653DF5F4}">
      <dsp:nvSpPr>
        <dsp:cNvPr id="0" name=""/>
        <dsp:cNvSpPr/>
      </dsp:nvSpPr>
      <dsp:spPr>
        <a:xfrm>
          <a:off x="4085224" y="1048521"/>
          <a:ext cx="2262781" cy="130904"/>
        </a:xfrm>
        <a:custGeom>
          <a:avLst/>
          <a:gdLst/>
          <a:ahLst/>
          <a:cxnLst/>
          <a:rect l="0" t="0" r="0" b="0"/>
          <a:pathLst>
            <a:path>
              <a:moveTo>
                <a:pt x="0" y="0"/>
              </a:moveTo>
              <a:lnTo>
                <a:pt x="0" y="65452"/>
              </a:lnTo>
              <a:lnTo>
                <a:pt x="2262781" y="65452"/>
              </a:lnTo>
              <a:lnTo>
                <a:pt x="2262781" y="13090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FB7D3-762B-ED4B-97B8-DBD56F88D771}">
      <dsp:nvSpPr>
        <dsp:cNvPr id="0" name=""/>
        <dsp:cNvSpPr/>
      </dsp:nvSpPr>
      <dsp:spPr>
        <a:xfrm>
          <a:off x="4085224" y="1048521"/>
          <a:ext cx="1287229" cy="130904"/>
        </a:xfrm>
        <a:custGeom>
          <a:avLst/>
          <a:gdLst/>
          <a:ahLst/>
          <a:cxnLst/>
          <a:rect l="0" t="0" r="0" b="0"/>
          <a:pathLst>
            <a:path>
              <a:moveTo>
                <a:pt x="0" y="0"/>
              </a:moveTo>
              <a:lnTo>
                <a:pt x="0" y="65452"/>
              </a:lnTo>
              <a:lnTo>
                <a:pt x="1287229" y="65452"/>
              </a:lnTo>
              <a:lnTo>
                <a:pt x="1287229" y="13090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E41C90-5B8A-1049-8724-6602EFA2CA23}">
      <dsp:nvSpPr>
        <dsp:cNvPr id="0" name=""/>
        <dsp:cNvSpPr/>
      </dsp:nvSpPr>
      <dsp:spPr>
        <a:xfrm>
          <a:off x="4618193" y="1491103"/>
          <a:ext cx="1131390" cy="130904"/>
        </a:xfrm>
        <a:custGeom>
          <a:avLst/>
          <a:gdLst/>
          <a:ahLst/>
          <a:cxnLst/>
          <a:rect l="0" t="0" r="0" b="0"/>
          <a:pathLst>
            <a:path>
              <a:moveTo>
                <a:pt x="0" y="0"/>
              </a:moveTo>
              <a:lnTo>
                <a:pt x="0" y="65452"/>
              </a:lnTo>
              <a:lnTo>
                <a:pt x="1131390" y="65452"/>
              </a:lnTo>
              <a:lnTo>
                <a:pt x="1131390" y="1309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6B9DCC-51C9-F342-A0EE-3A31B17544AC}">
      <dsp:nvSpPr>
        <dsp:cNvPr id="0" name=""/>
        <dsp:cNvSpPr/>
      </dsp:nvSpPr>
      <dsp:spPr>
        <a:xfrm>
          <a:off x="4745981" y="1933686"/>
          <a:ext cx="93503" cy="729326"/>
        </a:xfrm>
        <a:custGeom>
          <a:avLst/>
          <a:gdLst/>
          <a:ahLst/>
          <a:cxnLst/>
          <a:rect l="0" t="0" r="0" b="0"/>
          <a:pathLst>
            <a:path>
              <a:moveTo>
                <a:pt x="0" y="0"/>
              </a:moveTo>
              <a:lnTo>
                <a:pt x="0" y="729326"/>
              </a:lnTo>
              <a:lnTo>
                <a:pt x="93503" y="72932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96874A-64AA-C54D-B081-E972E62D24D2}">
      <dsp:nvSpPr>
        <dsp:cNvPr id="0" name=""/>
        <dsp:cNvSpPr/>
      </dsp:nvSpPr>
      <dsp:spPr>
        <a:xfrm>
          <a:off x="4745981" y="1933686"/>
          <a:ext cx="93503" cy="286743"/>
        </a:xfrm>
        <a:custGeom>
          <a:avLst/>
          <a:gdLst/>
          <a:ahLst/>
          <a:cxnLst/>
          <a:rect l="0" t="0" r="0" b="0"/>
          <a:pathLst>
            <a:path>
              <a:moveTo>
                <a:pt x="0" y="0"/>
              </a:moveTo>
              <a:lnTo>
                <a:pt x="0" y="286743"/>
              </a:lnTo>
              <a:lnTo>
                <a:pt x="93503" y="28674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3D687F-C2BA-E84A-9028-E35A5CF1306D}">
      <dsp:nvSpPr>
        <dsp:cNvPr id="0" name=""/>
        <dsp:cNvSpPr/>
      </dsp:nvSpPr>
      <dsp:spPr>
        <a:xfrm>
          <a:off x="4618193" y="1491103"/>
          <a:ext cx="377130" cy="130904"/>
        </a:xfrm>
        <a:custGeom>
          <a:avLst/>
          <a:gdLst/>
          <a:ahLst/>
          <a:cxnLst/>
          <a:rect l="0" t="0" r="0" b="0"/>
          <a:pathLst>
            <a:path>
              <a:moveTo>
                <a:pt x="0" y="0"/>
              </a:moveTo>
              <a:lnTo>
                <a:pt x="0" y="65452"/>
              </a:lnTo>
              <a:lnTo>
                <a:pt x="377130" y="65452"/>
              </a:lnTo>
              <a:lnTo>
                <a:pt x="377130" y="1309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D99AA-A4AF-BE4F-9F7C-ED52BD9FB77F}">
      <dsp:nvSpPr>
        <dsp:cNvPr id="0" name=""/>
        <dsp:cNvSpPr/>
      </dsp:nvSpPr>
      <dsp:spPr>
        <a:xfrm>
          <a:off x="3991721" y="1933686"/>
          <a:ext cx="93503" cy="286743"/>
        </a:xfrm>
        <a:custGeom>
          <a:avLst/>
          <a:gdLst/>
          <a:ahLst/>
          <a:cxnLst/>
          <a:rect l="0" t="0" r="0" b="0"/>
          <a:pathLst>
            <a:path>
              <a:moveTo>
                <a:pt x="0" y="0"/>
              </a:moveTo>
              <a:lnTo>
                <a:pt x="0" y="286743"/>
              </a:lnTo>
              <a:lnTo>
                <a:pt x="93503" y="28674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4C85A-4D18-9243-854E-4490F02156FE}">
      <dsp:nvSpPr>
        <dsp:cNvPr id="0" name=""/>
        <dsp:cNvSpPr/>
      </dsp:nvSpPr>
      <dsp:spPr>
        <a:xfrm>
          <a:off x="4241063" y="1491103"/>
          <a:ext cx="377130" cy="130904"/>
        </a:xfrm>
        <a:custGeom>
          <a:avLst/>
          <a:gdLst/>
          <a:ahLst/>
          <a:cxnLst/>
          <a:rect l="0" t="0" r="0" b="0"/>
          <a:pathLst>
            <a:path>
              <a:moveTo>
                <a:pt x="377130" y="0"/>
              </a:moveTo>
              <a:lnTo>
                <a:pt x="377130" y="65452"/>
              </a:lnTo>
              <a:lnTo>
                <a:pt x="0" y="65452"/>
              </a:lnTo>
              <a:lnTo>
                <a:pt x="0" y="1309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6FE10C-C47F-474C-AE0D-87A2609CD225}">
      <dsp:nvSpPr>
        <dsp:cNvPr id="0" name=""/>
        <dsp:cNvSpPr/>
      </dsp:nvSpPr>
      <dsp:spPr>
        <a:xfrm>
          <a:off x="3237460" y="1933686"/>
          <a:ext cx="93503" cy="286743"/>
        </a:xfrm>
        <a:custGeom>
          <a:avLst/>
          <a:gdLst/>
          <a:ahLst/>
          <a:cxnLst/>
          <a:rect l="0" t="0" r="0" b="0"/>
          <a:pathLst>
            <a:path>
              <a:moveTo>
                <a:pt x="0" y="0"/>
              </a:moveTo>
              <a:lnTo>
                <a:pt x="0" y="286743"/>
              </a:lnTo>
              <a:lnTo>
                <a:pt x="93503" y="28674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943E3-9B5C-A346-99A9-A70682D66000}">
      <dsp:nvSpPr>
        <dsp:cNvPr id="0" name=""/>
        <dsp:cNvSpPr/>
      </dsp:nvSpPr>
      <dsp:spPr>
        <a:xfrm>
          <a:off x="3486802" y="1491103"/>
          <a:ext cx="1131390" cy="130904"/>
        </a:xfrm>
        <a:custGeom>
          <a:avLst/>
          <a:gdLst/>
          <a:ahLst/>
          <a:cxnLst/>
          <a:rect l="0" t="0" r="0" b="0"/>
          <a:pathLst>
            <a:path>
              <a:moveTo>
                <a:pt x="1131390" y="0"/>
              </a:moveTo>
              <a:lnTo>
                <a:pt x="1131390" y="65452"/>
              </a:lnTo>
              <a:lnTo>
                <a:pt x="0" y="65452"/>
              </a:lnTo>
              <a:lnTo>
                <a:pt x="0" y="1309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60C5E9-AAE0-174F-9E1C-716310684C8D}">
      <dsp:nvSpPr>
        <dsp:cNvPr id="0" name=""/>
        <dsp:cNvSpPr/>
      </dsp:nvSpPr>
      <dsp:spPr>
        <a:xfrm>
          <a:off x="4085224" y="1048521"/>
          <a:ext cx="532969" cy="130904"/>
        </a:xfrm>
        <a:custGeom>
          <a:avLst/>
          <a:gdLst/>
          <a:ahLst/>
          <a:cxnLst/>
          <a:rect l="0" t="0" r="0" b="0"/>
          <a:pathLst>
            <a:path>
              <a:moveTo>
                <a:pt x="0" y="0"/>
              </a:moveTo>
              <a:lnTo>
                <a:pt x="0" y="65452"/>
              </a:lnTo>
              <a:lnTo>
                <a:pt x="532969" y="65452"/>
              </a:lnTo>
              <a:lnTo>
                <a:pt x="532969" y="13090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E9F01B-56DC-F844-B468-CD3CDC9D386E}">
      <dsp:nvSpPr>
        <dsp:cNvPr id="0" name=""/>
        <dsp:cNvSpPr/>
      </dsp:nvSpPr>
      <dsp:spPr>
        <a:xfrm>
          <a:off x="3330963" y="1048521"/>
          <a:ext cx="754260" cy="130904"/>
        </a:xfrm>
        <a:custGeom>
          <a:avLst/>
          <a:gdLst/>
          <a:ahLst/>
          <a:cxnLst/>
          <a:rect l="0" t="0" r="0" b="0"/>
          <a:pathLst>
            <a:path>
              <a:moveTo>
                <a:pt x="754260" y="0"/>
              </a:moveTo>
              <a:lnTo>
                <a:pt x="754260" y="65452"/>
              </a:lnTo>
              <a:lnTo>
                <a:pt x="0" y="65452"/>
              </a:lnTo>
              <a:lnTo>
                <a:pt x="0" y="13090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07E72B-2EF1-874E-A0D3-1CDD4C25A854}">
      <dsp:nvSpPr>
        <dsp:cNvPr id="0" name=""/>
        <dsp:cNvSpPr/>
      </dsp:nvSpPr>
      <dsp:spPr>
        <a:xfrm>
          <a:off x="2327361" y="1491103"/>
          <a:ext cx="93503" cy="729326"/>
        </a:xfrm>
        <a:custGeom>
          <a:avLst/>
          <a:gdLst/>
          <a:ahLst/>
          <a:cxnLst/>
          <a:rect l="0" t="0" r="0" b="0"/>
          <a:pathLst>
            <a:path>
              <a:moveTo>
                <a:pt x="0" y="0"/>
              </a:moveTo>
              <a:lnTo>
                <a:pt x="0" y="729326"/>
              </a:lnTo>
              <a:lnTo>
                <a:pt x="93503" y="72932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21F85-4463-7547-A331-735A1924573D}">
      <dsp:nvSpPr>
        <dsp:cNvPr id="0" name=""/>
        <dsp:cNvSpPr/>
      </dsp:nvSpPr>
      <dsp:spPr>
        <a:xfrm>
          <a:off x="2327361" y="1491103"/>
          <a:ext cx="93503" cy="286743"/>
        </a:xfrm>
        <a:custGeom>
          <a:avLst/>
          <a:gdLst/>
          <a:ahLst/>
          <a:cxnLst/>
          <a:rect l="0" t="0" r="0" b="0"/>
          <a:pathLst>
            <a:path>
              <a:moveTo>
                <a:pt x="0" y="0"/>
              </a:moveTo>
              <a:lnTo>
                <a:pt x="0" y="286743"/>
              </a:lnTo>
              <a:lnTo>
                <a:pt x="93503" y="28674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7401EB-E046-D443-9D78-A6C0057229F1}">
      <dsp:nvSpPr>
        <dsp:cNvPr id="0" name=""/>
        <dsp:cNvSpPr/>
      </dsp:nvSpPr>
      <dsp:spPr>
        <a:xfrm>
          <a:off x="2576703" y="1048521"/>
          <a:ext cx="1508521" cy="130904"/>
        </a:xfrm>
        <a:custGeom>
          <a:avLst/>
          <a:gdLst/>
          <a:ahLst/>
          <a:cxnLst/>
          <a:rect l="0" t="0" r="0" b="0"/>
          <a:pathLst>
            <a:path>
              <a:moveTo>
                <a:pt x="1508521" y="0"/>
              </a:moveTo>
              <a:lnTo>
                <a:pt x="1508521" y="65452"/>
              </a:lnTo>
              <a:lnTo>
                <a:pt x="0" y="65452"/>
              </a:lnTo>
              <a:lnTo>
                <a:pt x="0" y="13090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871D1-615A-3049-B2D8-271E15B51E39}">
      <dsp:nvSpPr>
        <dsp:cNvPr id="0" name=""/>
        <dsp:cNvSpPr/>
      </dsp:nvSpPr>
      <dsp:spPr>
        <a:xfrm>
          <a:off x="1573100" y="1491103"/>
          <a:ext cx="93503" cy="729326"/>
        </a:xfrm>
        <a:custGeom>
          <a:avLst/>
          <a:gdLst/>
          <a:ahLst/>
          <a:cxnLst/>
          <a:rect l="0" t="0" r="0" b="0"/>
          <a:pathLst>
            <a:path>
              <a:moveTo>
                <a:pt x="0" y="0"/>
              </a:moveTo>
              <a:lnTo>
                <a:pt x="0" y="729326"/>
              </a:lnTo>
              <a:lnTo>
                <a:pt x="93503" y="72932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34B441-0625-7C42-9F88-2C92B615B443}">
      <dsp:nvSpPr>
        <dsp:cNvPr id="0" name=""/>
        <dsp:cNvSpPr/>
      </dsp:nvSpPr>
      <dsp:spPr>
        <a:xfrm>
          <a:off x="1573100" y="1491103"/>
          <a:ext cx="93503" cy="286743"/>
        </a:xfrm>
        <a:custGeom>
          <a:avLst/>
          <a:gdLst/>
          <a:ahLst/>
          <a:cxnLst/>
          <a:rect l="0" t="0" r="0" b="0"/>
          <a:pathLst>
            <a:path>
              <a:moveTo>
                <a:pt x="0" y="0"/>
              </a:moveTo>
              <a:lnTo>
                <a:pt x="0" y="286743"/>
              </a:lnTo>
              <a:lnTo>
                <a:pt x="93503" y="28674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A64AB4-CA4C-104A-8DB7-97CB6C7D7AD4}">
      <dsp:nvSpPr>
        <dsp:cNvPr id="0" name=""/>
        <dsp:cNvSpPr/>
      </dsp:nvSpPr>
      <dsp:spPr>
        <a:xfrm>
          <a:off x="1822442" y="1048521"/>
          <a:ext cx="2262781" cy="130904"/>
        </a:xfrm>
        <a:custGeom>
          <a:avLst/>
          <a:gdLst/>
          <a:ahLst/>
          <a:cxnLst/>
          <a:rect l="0" t="0" r="0" b="0"/>
          <a:pathLst>
            <a:path>
              <a:moveTo>
                <a:pt x="2262781" y="0"/>
              </a:moveTo>
              <a:lnTo>
                <a:pt x="2262781" y="65452"/>
              </a:lnTo>
              <a:lnTo>
                <a:pt x="0" y="65452"/>
              </a:lnTo>
              <a:lnTo>
                <a:pt x="0" y="13090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093E76-B8A9-3146-A74C-BD89255B8D8F}">
      <dsp:nvSpPr>
        <dsp:cNvPr id="0" name=""/>
        <dsp:cNvSpPr/>
      </dsp:nvSpPr>
      <dsp:spPr>
        <a:xfrm>
          <a:off x="818840" y="1491103"/>
          <a:ext cx="93503" cy="729326"/>
        </a:xfrm>
        <a:custGeom>
          <a:avLst/>
          <a:gdLst/>
          <a:ahLst/>
          <a:cxnLst/>
          <a:rect l="0" t="0" r="0" b="0"/>
          <a:pathLst>
            <a:path>
              <a:moveTo>
                <a:pt x="0" y="0"/>
              </a:moveTo>
              <a:lnTo>
                <a:pt x="0" y="729326"/>
              </a:lnTo>
              <a:lnTo>
                <a:pt x="93503" y="72932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56187F-78FE-F940-8DA5-FB95B4C92550}">
      <dsp:nvSpPr>
        <dsp:cNvPr id="0" name=""/>
        <dsp:cNvSpPr/>
      </dsp:nvSpPr>
      <dsp:spPr>
        <a:xfrm>
          <a:off x="818840" y="1491103"/>
          <a:ext cx="93503" cy="286743"/>
        </a:xfrm>
        <a:custGeom>
          <a:avLst/>
          <a:gdLst/>
          <a:ahLst/>
          <a:cxnLst/>
          <a:rect l="0" t="0" r="0" b="0"/>
          <a:pathLst>
            <a:path>
              <a:moveTo>
                <a:pt x="0" y="0"/>
              </a:moveTo>
              <a:lnTo>
                <a:pt x="0" y="286743"/>
              </a:lnTo>
              <a:lnTo>
                <a:pt x="93503" y="28674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377F99-A450-1147-8216-3BF8B5551FCA}">
      <dsp:nvSpPr>
        <dsp:cNvPr id="0" name=""/>
        <dsp:cNvSpPr/>
      </dsp:nvSpPr>
      <dsp:spPr>
        <a:xfrm>
          <a:off x="1068182" y="1048521"/>
          <a:ext cx="3017042" cy="130904"/>
        </a:xfrm>
        <a:custGeom>
          <a:avLst/>
          <a:gdLst/>
          <a:ahLst/>
          <a:cxnLst/>
          <a:rect l="0" t="0" r="0" b="0"/>
          <a:pathLst>
            <a:path>
              <a:moveTo>
                <a:pt x="3017042" y="0"/>
              </a:moveTo>
              <a:lnTo>
                <a:pt x="3017042" y="65452"/>
              </a:lnTo>
              <a:lnTo>
                <a:pt x="0" y="65452"/>
              </a:lnTo>
              <a:lnTo>
                <a:pt x="0" y="13090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FDCB71-6C73-1F40-884B-6AA84854CBFD}">
      <dsp:nvSpPr>
        <dsp:cNvPr id="0" name=""/>
        <dsp:cNvSpPr/>
      </dsp:nvSpPr>
      <dsp:spPr>
        <a:xfrm>
          <a:off x="379031" y="1048521"/>
          <a:ext cx="3706193" cy="114625"/>
        </a:xfrm>
        <a:custGeom>
          <a:avLst/>
          <a:gdLst/>
          <a:ahLst/>
          <a:cxnLst/>
          <a:rect l="0" t="0" r="0" b="0"/>
          <a:pathLst>
            <a:path>
              <a:moveTo>
                <a:pt x="3706193" y="0"/>
              </a:moveTo>
              <a:lnTo>
                <a:pt x="3706193" y="49173"/>
              </a:lnTo>
              <a:lnTo>
                <a:pt x="0" y="49173"/>
              </a:lnTo>
              <a:lnTo>
                <a:pt x="0" y="11462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2182C-6CC8-EE4B-B088-39B8013BA9E9}">
      <dsp:nvSpPr>
        <dsp:cNvPr id="0" name=""/>
        <dsp:cNvSpPr/>
      </dsp:nvSpPr>
      <dsp:spPr>
        <a:xfrm>
          <a:off x="3773546" y="736843"/>
          <a:ext cx="623355" cy="311677"/>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GB" sz="1050" kern="1200"/>
            <a:t>HOME</a:t>
          </a:r>
        </a:p>
      </dsp:txBody>
      <dsp:txXfrm>
        <a:off x="3773546" y="736843"/>
        <a:ext cx="623355" cy="311677"/>
      </dsp:txXfrm>
    </dsp:sp>
    <dsp:sp modelId="{0464547D-27D0-2149-A0B1-5CF2E9AFC0AB}">
      <dsp:nvSpPr>
        <dsp:cNvPr id="0" name=""/>
        <dsp:cNvSpPr/>
      </dsp:nvSpPr>
      <dsp:spPr>
        <a:xfrm>
          <a:off x="67353" y="1163147"/>
          <a:ext cx="623355" cy="31167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TEAM CONTACT </a:t>
          </a:r>
        </a:p>
      </dsp:txBody>
      <dsp:txXfrm>
        <a:off x="67353" y="1163147"/>
        <a:ext cx="623355" cy="311677"/>
      </dsp:txXfrm>
    </dsp:sp>
    <dsp:sp modelId="{83C24905-DBA0-0549-B223-1EC3B0A0A6B7}">
      <dsp:nvSpPr>
        <dsp:cNvPr id="0" name=""/>
        <dsp:cNvSpPr/>
      </dsp:nvSpPr>
      <dsp:spPr>
        <a:xfrm>
          <a:off x="756504" y="1179425"/>
          <a:ext cx="623355" cy="31167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EMERGENCY CONTACTS</a:t>
          </a:r>
        </a:p>
      </dsp:txBody>
      <dsp:txXfrm>
        <a:off x="756504" y="1179425"/>
        <a:ext cx="623355" cy="311677"/>
      </dsp:txXfrm>
    </dsp:sp>
    <dsp:sp modelId="{8F0CA9E1-DCE2-C947-9375-82ECD8003A47}">
      <dsp:nvSpPr>
        <dsp:cNvPr id="0" name=""/>
        <dsp:cNvSpPr/>
      </dsp:nvSpPr>
      <dsp:spPr>
        <a:xfrm>
          <a:off x="912343" y="1622008"/>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NEAREST GOVERMENRT FACILITES </a:t>
          </a:r>
        </a:p>
      </dsp:txBody>
      <dsp:txXfrm>
        <a:off x="912343" y="1622008"/>
        <a:ext cx="623355" cy="311677"/>
      </dsp:txXfrm>
    </dsp:sp>
    <dsp:sp modelId="{CD94CCD0-A85D-1745-89C7-420B86923E7C}">
      <dsp:nvSpPr>
        <dsp:cNvPr id="0" name=""/>
        <dsp:cNvSpPr/>
      </dsp:nvSpPr>
      <dsp:spPr>
        <a:xfrm>
          <a:off x="912343" y="2064591"/>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dirty="0"/>
            <a:t>NEAREST VOLUNTEERS &amp; NGOS</a:t>
          </a:r>
        </a:p>
      </dsp:txBody>
      <dsp:txXfrm>
        <a:off x="912343" y="2064591"/>
        <a:ext cx="623355" cy="311677"/>
      </dsp:txXfrm>
    </dsp:sp>
    <dsp:sp modelId="{0EBB01DE-5AB2-A54B-BE71-06F62E990ED2}">
      <dsp:nvSpPr>
        <dsp:cNvPr id="0" name=""/>
        <dsp:cNvSpPr/>
      </dsp:nvSpPr>
      <dsp:spPr>
        <a:xfrm>
          <a:off x="1510765" y="1179425"/>
          <a:ext cx="623355" cy="31167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LIVE UPDATES</a:t>
          </a:r>
        </a:p>
      </dsp:txBody>
      <dsp:txXfrm>
        <a:off x="1510765" y="1179425"/>
        <a:ext cx="623355" cy="311677"/>
      </dsp:txXfrm>
    </dsp:sp>
    <dsp:sp modelId="{9BCF78C1-663F-9C43-A1DB-04AC34044537}">
      <dsp:nvSpPr>
        <dsp:cNvPr id="0" name=""/>
        <dsp:cNvSpPr/>
      </dsp:nvSpPr>
      <dsp:spPr>
        <a:xfrm>
          <a:off x="1666604" y="1622008"/>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WEATHER FORECAST</a:t>
          </a:r>
        </a:p>
      </dsp:txBody>
      <dsp:txXfrm>
        <a:off x="1666604" y="1622008"/>
        <a:ext cx="623355" cy="311677"/>
      </dsp:txXfrm>
    </dsp:sp>
    <dsp:sp modelId="{DC5FD84B-9704-0045-8ECE-6825B5296A19}">
      <dsp:nvSpPr>
        <dsp:cNvPr id="0" name=""/>
        <dsp:cNvSpPr/>
      </dsp:nvSpPr>
      <dsp:spPr>
        <a:xfrm>
          <a:off x="1666604" y="2064591"/>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INTENSITY WISE ALTERMENT</a:t>
          </a:r>
        </a:p>
      </dsp:txBody>
      <dsp:txXfrm>
        <a:off x="1666604" y="2064591"/>
        <a:ext cx="623355" cy="311677"/>
      </dsp:txXfrm>
    </dsp:sp>
    <dsp:sp modelId="{E07B9EC5-39E3-0C47-9FCB-05AB44C4C0E1}">
      <dsp:nvSpPr>
        <dsp:cNvPr id="0" name=""/>
        <dsp:cNvSpPr/>
      </dsp:nvSpPr>
      <dsp:spPr>
        <a:xfrm>
          <a:off x="2265025" y="1179425"/>
          <a:ext cx="623355" cy="31167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dirty="0"/>
            <a:t>USER'S QUESTIONS</a:t>
          </a:r>
        </a:p>
      </dsp:txBody>
      <dsp:txXfrm>
        <a:off x="2265025" y="1179425"/>
        <a:ext cx="623355" cy="311677"/>
      </dsp:txXfrm>
    </dsp:sp>
    <dsp:sp modelId="{53083D62-2F8A-FC4E-824E-092E3C928513}">
      <dsp:nvSpPr>
        <dsp:cNvPr id="0" name=""/>
        <dsp:cNvSpPr/>
      </dsp:nvSpPr>
      <dsp:spPr>
        <a:xfrm>
          <a:off x="2420864" y="1622008"/>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dirty="0"/>
            <a:t>FAQ</a:t>
          </a:r>
        </a:p>
      </dsp:txBody>
      <dsp:txXfrm>
        <a:off x="2420864" y="1622008"/>
        <a:ext cx="623355" cy="311677"/>
      </dsp:txXfrm>
    </dsp:sp>
    <dsp:sp modelId="{AB496D86-8E9D-D244-98F5-BC9F7B0FFDD6}">
      <dsp:nvSpPr>
        <dsp:cNvPr id="0" name=""/>
        <dsp:cNvSpPr/>
      </dsp:nvSpPr>
      <dsp:spPr>
        <a:xfrm>
          <a:off x="2420864" y="2064591"/>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dirty="0"/>
            <a:t>YOUR QUERIES </a:t>
          </a:r>
        </a:p>
      </dsp:txBody>
      <dsp:txXfrm>
        <a:off x="2420864" y="2064591"/>
        <a:ext cx="623355" cy="311677"/>
      </dsp:txXfrm>
    </dsp:sp>
    <dsp:sp modelId="{3D863BE8-C8FE-7543-AE88-90C5371B3BA2}">
      <dsp:nvSpPr>
        <dsp:cNvPr id="0" name=""/>
        <dsp:cNvSpPr/>
      </dsp:nvSpPr>
      <dsp:spPr>
        <a:xfrm>
          <a:off x="3019286" y="1179425"/>
          <a:ext cx="623355" cy="31167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dirty="0"/>
            <a:t>ABOUT US</a:t>
          </a:r>
        </a:p>
      </dsp:txBody>
      <dsp:txXfrm>
        <a:off x="3019286" y="1179425"/>
        <a:ext cx="623355" cy="311677"/>
      </dsp:txXfrm>
    </dsp:sp>
    <dsp:sp modelId="{1E337367-EA99-7141-A7AE-1C00447533E7}">
      <dsp:nvSpPr>
        <dsp:cNvPr id="0" name=""/>
        <dsp:cNvSpPr/>
      </dsp:nvSpPr>
      <dsp:spPr>
        <a:xfrm>
          <a:off x="4306515" y="1179425"/>
          <a:ext cx="623355" cy="31167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REGISTRATION</a:t>
          </a:r>
        </a:p>
      </dsp:txBody>
      <dsp:txXfrm>
        <a:off x="4306515" y="1179425"/>
        <a:ext cx="623355" cy="311677"/>
      </dsp:txXfrm>
    </dsp:sp>
    <dsp:sp modelId="{5A22A63B-3EDA-004F-A3C2-29B9FD3B1D14}">
      <dsp:nvSpPr>
        <dsp:cNvPr id="0" name=""/>
        <dsp:cNvSpPr/>
      </dsp:nvSpPr>
      <dsp:spPr>
        <a:xfrm>
          <a:off x="3175125" y="1622008"/>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USER REG.</a:t>
          </a:r>
        </a:p>
      </dsp:txBody>
      <dsp:txXfrm>
        <a:off x="3175125" y="1622008"/>
        <a:ext cx="623355" cy="311677"/>
      </dsp:txXfrm>
    </dsp:sp>
    <dsp:sp modelId="{7626C8D2-5F24-0340-857A-EBB3AAA0060E}">
      <dsp:nvSpPr>
        <dsp:cNvPr id="0" name=""/>
        <dsp:cNvSpPr/>
      </dsp:nvSpPr>
      <dsp:spPr>
        <a:xfrm>
          <a:off x="3330963" y="2064591"/>
          <a:ext cx="623355" cy="31167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ALERTMENT VIA SMS</a:t>
          </a:r>
        </a:p>
      </dsp:txBody>
      <dsp:txXfrm>
        <a:off x="3330963" y="2064591"/>
        <a:ext cx="623355" cy="311677"/>
      </dsp:txXfrm>
    </dsp:sp>
    <dsp:sp modelId="{EF9C7A31-5128-4B4F-8AD6-30660AA3DF04}">
      <dsp:nvSpPr>
        <dsp:cNvPr id="0" name=""/>
        <dsp:cNvSpPr/>
      </dsp:nvSpPr>
      <dsp:spPr>
        <a:xfrm>
          <a:off x="3929385" y="1622008"/>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TRAINER REG.</a:t>
          </a:r>
        </a:p>
      </dsp:txBody>
      <dsp:txXfrm>
        <a:off x="3929385" y="1622008"/>
        <a:ext cx="623355" cy="311677"/>
      </dsp:txXfrm>
    </dsp:sp>
    <dsp:sp modelId="{2646F7E8-8F18-4B45-9F1E-40EE0849830A}">
      <dsp:nvSpPr>
        <dsp:cNvPr id="0" name=""/>
        <dsp:cNvSpPr/>
      </dsp:nvSpPr>
      <dsp:spPr>
        <a:xfrm>
          <a:off x="4085224" y="2064591"/>
          <a:ext cx="623355" cy="31167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dirty="0"/>
            <a:t>RETIRED OFFICER OF GOI</a:t>
          </a:r>
        </a:p>
      </dsp:txBody>
      <dsp:txXfrm>
        <a:off x="4085224" y="2064591"/>
        <a:ext cx="623355" cy="311677"/>
      </dsp:txXfrm>
    </dsp:sp>
    <dsp:sp modelId="{E0F3F6EA-8D27-2946-B176-3E04B33074E1}">
      <dsp:nvSpPr>
        <dsp:cNvPr id="0" name=""/>
        <dsp:cNvSpPr/>
      </dsp:nvSpPr>
      <dsp:spPr>
        <a:xfrm>
          <a:off x="4683646" y="1622008"/>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VOLUNTEER REG.</a:t>
          </a:r>
        </a:p>
      </dsp:txBody>
      <dsp:txXfrm>
        <a:off x="4683646" y="1622008"/>
        <a:ext cx="623355" cy="311677"/>
      </dsp:txXfrm>
    </dsp:sp>
    <dsp:sp modelId="{5E914AD1-48E5-5742-960E-915E7A1FD075}">
      <dsp:nvSpPr>
        <dsp:cNvPr id="0" name=""/>
        <dsp:cNvSpPr/>
      </dsp:nvSpPr>
      <dsp:spPr>
        <a:xfrm>
          <a:off x="4839485" y="2064591"/>
          <a:ext cx="623355" cy="31167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TRAINING VIDEO</a:t>
          </a:r>
        </a:p>
      </dsp:txBody>
      <dsp:txXfrm>
        <a:off x="4839485" y="2064591"/>
        <a:ext cx="623355" cy="311677"/>
      </dsp:txXfrm>
    </dsp:sp>
    <dsp:sp modelId="{C0ADBB0B-9689-BF4E-91F2-12B6EE3DFB8F}">
      <dsp:nvSpPr>
        <dsp:cNvPr id="0" name=""/>
        <dsp:cNvSpPr/>
      </dsp:nvSpPr>
      <dsp:spPr>
        <a:xfrm>
          <a:off x="4839485" y="2507173"/>
          <a:ext cx="623355" cy="31167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TRAINING DETAILS</a:t>
          </a:r>
        </a:p>
      </dsp:txBody>
      <dsp:txXfrm>
        <a:off x="4839485" y="2507173"/>
        <a:ext cx="623355" cy="311677"/>
      </dsp:txXfrm>
    </dsp:sp>
    <dsp:sp modelId="{2168E1DA-426E-FD40-9945-08D51228FBDE}">
      <dsp:nvSpPr>
        <dsp:cNvPr id="0" name=""/>
        <dsp:cNvSpPr/>
      </dsp:nvSpPr>
      <dsp:spPr>
        <a:xfrm>
          <a:off x="5437906" y="1622008"/>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NGO </a:t>
          </a:r>
        </a:p>
      </dsp:txBody>
      <dsp:txXfrm>
        <a:off x="5437906" y="1622008"/>
        <a:ext cx="623355" cy="311677"/>
      </dsp:txXfrm>
    </dsp:sp>
    <dsp:sp modelId="{00A254F1-0D85-3D41-9F22-2FCAD6BBAA90}">
      <dsp:nvSpPr>
        <dsp:cNvPr id="0" name=""/>
        <dsp:cNvSpPr/>
      </dsp:nvSpPr>
      <dsp:spPr>
        <a:xfrm>
          <a:off x="5060776" y="1179425"/>
          <a:ext cx="623355" cy="31167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GALLERY </a:t>
          </a:r>
        </a:p>
      </dsp:txBody>
      <dsp:txXfrm>
        <a:off x="5060776" y="1179425"/>
        <a:ext cx="623355" cy="311677"/>
      </dsp:txXfrm>
    </dsp:sp>
    <dsp:sp modelId="{D6C5FF3D-EE52-B04C-882B-57BFEDEB80D2}">
      <dsp:nvSpPr>
        <dsp:cNvPr id="0" name=""/>
        <dsp:cNvSpPr/>
      </dsp:nvSpPr>
      <dsp:spPr>
        <a:xfrm>
          <a:off x="6036328" y="1179425"/>
          <a:ext cx="623355" cy="31167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DONATION </a:t>
          </a:r>
        </a:p>
      </dsp:txBody>
      <dsp:txXfrm>
        <a:off x="6036328" y="1179425"/>
        <a:ext cx="623355" cy="311677"/>
      </dsp:txXfrm>
    </dsp:sp>
    <dsp:sp modelId="{D8899A10-57AA-E24F-B4DA-C822BC7E095B}">
      <dsp:nvSpPr>
        <dsp:cNvPr id="0" name=""/>
        <dsp:cNvSpPr/>
      </dsp:nvSpPr>
      <dsp:spPr>
        <a:xfrm>
          <a:off x="6192167" y="1622008"/>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PAYMENT GATEWAY</a:t>
          </a:r>
        </a:p>
      </dsp:txBody>
      <dsp:txXfrm>
        <a:off x="6192167" y="1622008"/>
        <a:ext cx="623355" cy="311677"/>
      </dsp:txXfrm>
    </dsp:sp>
    <dsp:sp modelId="{9B012ED4-10EC-8142-990D-7C6C358BE51C}">
      <dsp:nvSpPr>
        <dsp:cNvPr id="0" name=""/>
        <dsp:cNvSpPr/>
      </dsp:nvSpPr>
      <dsp:spPr>
        <a:xfrm>
          <a:off x="6192167" y="2064591"/>
          <a:ext cx="623355" cy="31167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DETAILS </a:t>
          </a:r>
        </a:p>
      </dsp:txBody>
      <dsp:txXfrm>
        <a:off x="6192167" y="2064591"/>
        <a:ext cx="623355" cy="311677"/>
      </dsp:txXfrm>
    </dsp:sp>
    <dsp:sp modelId="{F87A498E-C312-B842-8D9A-3F4EA750BCCA}">
      <dsp:nvSpPr>
        <dsp:cNvPr id="0" name=""/>
        <dsp:cNvSpPr/>
      </dsp:nvSpPr>
      <dsp:spPr>
        <a:xfrm>
          <a:off x="6790588" y="1179425"/>
          <a:ext cx="623355" cy="31167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GOVERMENT GUIDELINES</a:t>
          </a:r>
        </a:p>
      </dsp:txBody>
      <dsp:txXfrm>
        <a:off x="6790588" y="1179425"/>
        <a:ext cx="623355" cy="311677"/>
      </dsp:txXfrm>
    </dsp:sp>
    <dsp:sp modelId="{A1A3B468-232A-1548-A159-5A5F72055321}">
      <dsp:nvSpPr>
        <dsp:cNvPr id="0" name=""/>
        <dsp:cNvSpPr/>
      </dsp:nvSpPr>
      <dsp:spPr>
        <a:xfrm>
          <a:off x="7463463" y="1171288"/>
          <a:ext cx="623355" cy="31167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dirty="0"/>
            <a:t>VOLUNTEER CERTIFICATES</a:t>
          </a:r>
        </a:p>
      </dsp:txBody>
      <dsp:txXfrm>
        <a:off x="7463463" y="1171288"/>
        <a:ext cx="623355" cy="31167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dd3a74e7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dd3a74e7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e830e8af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3e830e8af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e830e8a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e830e8a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dd3a74e71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dd3a74e7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3e830e8af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3e830e8af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3e830e8af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3e830e8af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e830e8af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3e830e8af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3e830e8af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3e830e8af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3e830e8af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3e830e8af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3e830e8af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3e830e8af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57800" y="1389800"/>
            <a:ext cx="8620200" cy="1335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2"/>
          <p:cNvPicPr preferRelativeResize="0"/>
          <p:nvPr/>
        </p:nvPicPr>
        <p:blipFill rotWithShape="1">
          <a:blip r:embed="rId2">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22" name="Google Shape;22;p2"/>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23" name="Google Shape;23;p2"/>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24" name="Google Shape;24;p2"/>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25" name="Google Shape;25;p2"/>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26" name="Google Shape;26;p2"/>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pic>
        <p:nvPicPr>
          <p:cNvPr id="27" name="Google Shape;27;p2"/>
          <p:cNvPicPr preferRelativeResize="0"/>
          <p:nvPr/>
        </p:nvPicPr>
        <p:blipFill rotWithShape="1">
          <a:blip r:embed="rId3">
            <a:alphaModFix/>
          </a:blip>
          <a:srcRect t="92347"/>
          <a:stretch/>
        </p:blipFill>
        <p:spPr>
          <a:xfrm>
            <a:off x="0" y="4749900"/>
            <a:ext cx="9144000" cy="3936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5" name="Google Shape;12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26" name="Google Shape;12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27" name="Google Shape;127;p11"/>
          <p:cNvPicPr preferRelativeResize="0"/>
          <p:nvPr/>
        </p:nvPicPr>
        <p:blipFill rotWithShape="1">
          <a:blip r:embed="rId2">
            <a:alphaModFix/>
          </a:blip>
          <a:srcRect t="92347"/>
          <a:stretch/>
        </p:blipFill>
        <p:spPr>
          <a:xfrm>
            <a:off x="0" y="4749900"/>
            <a:ext cx="9144000" cy="393601"/>
          </a:xfrm>
          <a:prstGeom prst="rect">
            <a:avLst/>
          </a:prstGeom>
          <a:noFill/>
          <a:ln>
            <a:noFill/>
          </a:ln>
        </p:spPr>
      </p:pic>
      <p:sp>
        <p:nvSpPr>
          <p:cNvPr id="128" name="Google Shape;128;p11"/>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11"/>
          <p:cNvPicPr preferRelativeResize="0"/>
          <p:nvPr/>
        </p:nvPicPr>
        <p:blipFill rotWithShape="1">
          <a:blip r:embed="rId3">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130" name="Google Shape;130;p11"/>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131" name="Google Shape;131;p11"/>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132" name="Google Shape;132;p11"/>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133" name="Google Shape;133;p11"/>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134" name="Google Shape;134;p11"/>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37" name="Google Shape;137;p12"/>
          <p:cNvPicPr preferRelativeResize="0"/>
          <p:nvPr/>
        </p:nvPicPr>
        <p:blipFill rotWithShape="1">
          <a:blip r:embed="rId2">
            <a:alphaModFix/>
          </a:blip>
          <a:srcRect t="92347"/>
          <a:stretch/>
        </p:blipFill>
        <p:spPr>
          <a:xfrm>
            <a:off x="0" y="4749900"/>
            <a:ext cx="9144000" cy="393601"/>
          </a:xfrm>
          <a:prstGeom prst="rect">
            <a:avLst/>
          </a:prstGeom>
          <a:noFill/>
          <a:ln>
            <a:noFill/>
          </a:ln>
        </p:spPr>
      </p:pic>
      <p:sp>
        <p:nvSpPr>
          <p:cNvPr id="138" name="Google Shape;138;p12"/>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9" name="Google Shape;139;p12"/>
          <p:cNvPicPr preferRelativeResize="0"/>
          <p:nvPr/>
        </p:nvPicPr>
        <p:blipFill rotWithShape="1">
          <a:blip r:embed="rId3">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140" name="Google Shape;140;p12"/>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141" name="Google Shape;141;p12"/>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142" name="Google Shape;142;p12"/>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143" name="Google Shape;143;p12"/>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144" name="Google Shape;144;p12"/>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1" name="Google Shape;31;p3"/>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32;p3"/>
          <p:cNvPicPr preferRelativeResize="0"/>
          <p:nvPr/>
        </p:nvPicPr>
        <p:blipFill rotWithShape="1">
          <a:blip r:embed="rId2">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33" name="Google Shape;33;p3"/>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34" name="Google Shape;34;p3"/>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35" name="Google Shape;35;p3"/>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36" name="Google Shape;36;p3"/>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37" name="Google Shape;37;p3"/>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pic>
        <p:nvPicPr>
          <p:cNvPr id="38" name="Google Shape;38;p3"/>
          <p:cNvPicPr preferRelativeResize="0"/>
          <p:nvPr/>
        </p:nvPicPr>
        <p:blipFill rotWithShape="1">
          <a:blip r:embed="rId3">
            <a:alphaModFix/>
          </a:blip>
          <a:srcRect t="92347"/>
          <a:stretch/>
        </p:blipFill>
        <p:spPr>
          <a:xfrm>
            <a:off x="0" y="4749900"/>
            <a:ext cx="9144000" cy="393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sp>
        <p:nvSpPr>
          <p:cNvPr id="40" name="Google Shape;40;p4"/>
          <p:cNvSpPr txBox="1">
            <a:spLocks noGrp="1"/>
          </p:cNvSpPr>
          <p:nvPr>
            <p:ph type="title"/>
          </p:nvPr>
        </p:nvSpPr>
        <p:spPr>
          <a:xfrm>
            <a:off x="311700" y="54277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43" name="Google Shape;43;p4"/>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Google Shape;44;p4"/>
          <p:cNvPicPr preferRelativeResize="0"/>
          <p:nvPr/>
        </p:nvPicPr>
        <p:blipFill rotWithShape="1">
          <a:blip r:embed="rId2">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45" name="Google Shape;45;p4"/>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46" name="Google Shape;46;p4"/>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47" name="Google Shape;47;p4"/>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48" name="Google Shape;48;p4"/>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49" name="Google Shape;49;p4"/>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pic>
        <p:nvPicPr>
          <p:cNvPr id="50" name="Google Shape;50;p4"/>
          <p:cNvPicPr preferRelativeResize="0"/>
          <p:nvPr/>
        </p:nvPicPr>
        <p:blipFill rotWithShape="1">
          <a:blip r:embed="rId3">
            <a:alphaModFix/>
          </a:blip>
          <a:srcRect t="92347"/>
          <a:stretch/>
        </p:blipFill>
        <p:spPr>
          <a:xfrm>
            <a:off x="0" y="4749900"/>
            <a:ext cx="9144000" cy="3936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311700" y="54277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3" name="Google Shape;5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4" name="Google Shape;5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6" name="Google Shape;56;p5"/>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 name="Google Shape;57;p5"/>
          <p:cNvPicPr preferRelativeResize="0"/>
          <p:nvPr/>
        </p:nvPicPr>
        <p:blipFill rotWithShape="1">
          <a:blip r:embed="rId2">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58" name="Google Shape;58;p5"/>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59" name="Google Shape;59;p5"/>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60" name="Google Shape;60;p5"/>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61" name="Google Shape;61;p5"/>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62" name="Google Shape;62;p5"/>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pic>
        <p:nvPicPr>
          <p:cNvPr id="63" name="Google Shape;63;p5"/>
          <p:cNvPicPr preferRelativeResize="0"/>
          <p:nvPr/>
        </p:nvPicPr>
        <p:blipFill rotWithShape="1">
          <a:blip r:embed="rId3">
            <a:alphaModFix/>
          </a:blip>
          <a:srcRect t="92347"/>
          <a:stretch/>
        </p:blipFill>
        <p:spPr>
          <a:xfrm>
            <a:off x="0" y="4749900"/>
            <a:ext cx="9144000" cy="3936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311700" y="54277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 name="Google Shape;6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7" name="Google Shape;67;p6"/>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6"/>
          <p:cNvPicPr preferRelativeResize="0"/>
          <p:nvPr/>
        </p:nvPicPr>
        <p:blipFill rotWithShape="1">
          <a:blip r:embed="rId2">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69" name="Google Shape;69;p6"/>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70" name="Google Shape;70;p6"/>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71" name="Google Shape;71;p6"/>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72" name="Google Shape;72;p6"/>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73" name="Google Shape;73;p6"/>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pic>
        <p:nvPicPr>
          <p:cNvPr id="74" name="Google Shape;74;p6"/>
          <p:cNvPicPr preferRelativeResize="0"/>
          <p:nvPr/>
        </p:nvPicPr>
        <p:blipFill rotWithShape="1">
          <a:blip r:embed="rId3">
            <a:alphaModFix/>
          </a:blip>
          <a:srcRect t="92347"/>
          <a:stretch/>
        </p:blipFill>
        <p:spPr>
          <a:xfrm>
            <a:off x="0" y="4749900"/>
            <a:ext cx="9144000" cy="3936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8" name="Google Shape;7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79" name="Google Shape;79;p7"/>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7"/>
          <p:cNvPicPr preferRelativeResize="0"/>
          <p:nvPr/>
        </p:nvPicPr>
        <p:blipFill rotWithShape="1">
          <a:blip r:embed="rId2">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81" name="Google Shape;81;p7"/>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82" name="Google Shape;82;p7"/>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83" name="Google Shape;83;p7"/>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84" name="Google Shape;84;p7"/>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85" name="Google Shape;85;p7"/>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pic>
        <p:nvPicPr>
          <p:cNvPr id="86" name="Google Shape;86;p7"/>
          <p:cNvPicPr preferRelativeResize="0"/>
          <p:nvPr/>
        </p:nvPicPr>
        <p:blipFill rotWithShape="1">
          <a:blip r:embed="rId3">
            <a:alphaModFix/>
          </a:blip>
          <a:srcRect t="92347"/>
          <a:stretch/>
        </p:blipFill>
        <p:spPr>
          <a:xfrm>
            <a:off x="0" y="4749900"/>
            <a:ext cx="9144000" cy="3936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9" name="Google Shape;89;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0" name="Google Shape;90;p8"/>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 name="Google Shape;91;p8"/>
          <p:cNvPicPr preferRelativeResize="0"/>
          <p:nvPr/>
        </p:nvPicPr>
        <p:blipFill rotWithShape="1">
          <a:blip r:embed="rId2">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92" name="Google Shape;92;p8"/>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93" name="Google Shape;93;p8"/>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94" name="Google Shape;94;p8"/>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95" name="Google Shape;95;p8"/>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96" name="Google Shape;96;p8"/>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pic>
        <p:nvPicPr>
          <p:cNvPr id="97" name="Google Shape;97;p8"/>
          <p:cNvPicPr preferRelativeResize="0"/>
          <p:nvPr/>
        </p:nvPicPr>
        <p:blipFill rotWithShape="1">
          <a:blip r:embed="rId3">
            <a:alphaModFix/>
          </a:blip>
          <a:srcRect t="92347"/>
          <a:stretch/>
        </p:blipFill>
        <p:spPr>
          <a:xfrm>
            <a:off x="0" y="4749900"/>
            <a:ext cx="9144000" cy="3936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03" name="Google Shape;10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04" name="Google Shape;104;p9"/>
          <p:cNvPicPr preferRelativeResize="0"/>
          <p:nvPr/>
        </p:nvPicPr>
        <p:blipFill rotWithShape="1">
          <a:blip r:embed="rId2">
            <a:alphaModFix/>
          </a:blip>
          <a:srcRect t="92347"/>
          <a:stretch/>
        </p:blipFill>
        <p:spPr>
          <a:xfrm>
            <a:off x="0" y="4749900"/>
            <a:ext cx="9144000" cy="393601"/>
          </a:xfrm>
          <a:prstGeom prst="rect">
            <a:avLst/>
          </a:prstGeom>
          <a:noFill/>
          <a:ln>
            <a:noFill/>
          </a:ln>
        </p:spPr>
      </p:pic>
      <p:sp>
        <p:nvSpPr>
          <p:cNvPr id="105" name="Google Shape;105;p9"/>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9"/>
          <p:cNvPicPr preferRelativeResize="0"/>
          <p:nvPr/>
        </p:nvPicPr>
        <p:blipFill rotWithShape="1">
          <a:blip r:embed="rId3">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107" name="Google Shape;107;p9"/>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108" name="Google Shape;108;p9"/>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109" name="Google Shape;109;p9"/>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110" name="Google Shape;110;p9"/>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111" name="Google Shape;111;p9"/>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2"/>
        <p:cNvGrpSpPr/>
        <p:nvPr/>
      </p:nvGrpSpPr>
      <p:grpSpPr>
        <a:xfrm>
          <a:off x="0" y="0"/>
          <a:ext cx="0" cy="0"/>
          <a:chOff x="0" y="0"/>
          <a:chExt cx="0" cy="0"/>
        </a:xfrm>
      </p:grpSpPr>
      <p:sp>
        <p:nvSpPr>
          <p:cNvPr id="113" name="Google Shape;11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14" name="Google Shape;11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15" name="Google Shape;115;p10"/>
          <p:cNvPicPr preferRelativeResize="0"/>
          <p:nvPr/>
        </p:nvPicPr>
        <p:blipFill rotWithShape="1">
          <a:blip r:embed="rId2">
            <a:alphaModFix/>
          </a:blip>
          <a:srcRect t="92347"/>
          <a:stretch/>
        </p:blipFill>
        <p:spPr>
          <a:xfrm>
            <a:off x="0" y="4749900"/>
            <a:ext cx="9144000" cy="393601"/>
          </a:xfrm>
          <a:prstGeom prst="rect">
            <a:avLst/>
          </a:prstGeom>
          <a:noFill/>
          <a:ln>
            <a:noFill/>
          </a:ln>
        </p:spPr>
      </p:pic>
      <p:sp>
        <p:nvSpPr>
          <p:cNvPr id="116" name="Google Shape;116;p10"/>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7" name="Google Shape;117;p10"/>
          <p:cNvPicPr preferRelativeResize="0"/>
          <p:nvPr/>
        </p:nvPicPr>
        <p:blipFill rotWithShape="1">
          <a:blip r:embed="rId3">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118" name="Google Shape;118;p10"/>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119" name="Google Shape;119;p10"/>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120" name="Google Shape;120;p10"/>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121" name="Google Shape;121;p10"/>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122" name="Google Shape;122;p10"/>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4277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oppins"/>
              <a:buChar char="●"/>
              <a:defRPr sz="1800">
                <a:solidFill>
                  <a:schemeClr val="dk2"/>
                </a:solidFill>
                <a:latin typeface="Poppins"/>
                <a:ea typeface="Poppins"/>
                <a:cs typeface="Poppins"/>
                <a:sym typeface="Poppins"/>
              </a:defRPr>
            </a:lvl1pPr>
            <a:lvl2pPr marL="914400" lvl="1"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1"/>
          <p:cNvSpPr/>
          <p:nvPr/>
        </p:nvSpPr>
        <p:spPr>
          <a:xfrm>
            <a:off x="0" y="-20400"/>
            <a:ext cx="9144000" cy="55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1"/>
          <p:cNvPicPr preferRelativeResize="0"/>
          <p:nvPr/>
        </p:nvPicPr>
        <p:blipFill rotWithShape="1">
          <a:blip r:embed="rId13">
            <a:alphaModFix/>
          </a:blip>
          <a:srcRect t="11730"/>
          <a:stretch/>
        </p:blipFill>
        <p:spPr>
          <a:xfrm>
            <a:off x="166450" y="19375"/>
            <a:ext cx="588477" cy="519424"/>
          </a:xfrm>
          <a:prstGeom prst="rect">
            <a:avLst/>
          </a:prstGeom>
          <a:noFill/>
          <a:ln w="9525" cap="flat" cmpd="sng">
            <a:solidFill>
              <a:schemeClr val="dk1"/>
            </a:solidFill>
            <a:prstDash val="solid"/>
            <a:round/>
            <a:headEnd type="none" w="sm" len="sm"/>
            <a:tailEnd type="none" w="sm" len="sm"/>
          </a:ln>
        </p:spPr>
      </p:pic>
      <p:sp>
        <p:nvSpPr>
          <p:cNvPr id="11" name="Google Shape;11;p1"/>
          <p:cNvSpPr txBox="1"/>
          <p:nvPr/>
        </p:nvSpPr>
        <p:spPr>
          <a:xfrm>
            <a:off x="654475" y="19375"/>
            <a:ext cx="1631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Poppins"/>
                <a:ea typeface="Poppins"/>
                <a:cs typeface="Poppins"/>
                <a:sym typeface="Poppins"/>
              </a:rPr>
              <a:t>Code 4 Odisha</a:t>
            </a:r>
            <a:endParaRPr sz="1500" b="1">
              <a:solidFill>
                <a:schemeClr val="lt1"/>
              </a:solidFill>
              <a:latin typeface="Poppins"/>
              <a:ea typeface="Poppins"/>
              <a:cs typeface="Poppins"/>
              <a:sym typeface="Poppins"/>
            </a:endParaRPr>
          </a:p>
        </p:txBody>
      </p:sp>
      <p:sp>
        <p:nvSpPr>
          <p:cNvPr id="12" name="Google Shape;12;p1"/>
          <p:cNvSpPr txBox="1"/>
          <p:nvPr/>
        </p:nvSpPr>
        <p:spPr>
          <a:xfrm>
            <a:off x="654475" y="213275"/>
            <a:ext cx="177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Poppins"/>
                <a:ea typeface="Poppins"/>
                <a:cs typeface="Poppins"/>
                <a:sym typeface="Poppins"/>
              </a:rPr>
              <a:t>Odisha’s Biggest Coding Hackathon</a:t>
            </a:r>
            <a:endParaRPr sz="700">
              <a:solidFill>
                <a:schemeClr val="lt1"/>
              </a:solidFill>
              <a:latin typeface="Poppins"/>
              <a:ea typeface="Poppins"/>
              <a:cs typeface="Poppins"/>
              <a:sym typeface="Poppins"/>
            </a:endParaRPr>
          </a:p>
        </p:txBody>
      </p:sp>
      <p:sp>
        <p:nvSpPr>
          <p:cNvPr id="13" name="Google Shape;13;p1"/>
          <p:cNvSpPr txBox="1"/>
          <p:nvPr/>
        </p:nvSpPr>
        <p:spPr>
          <a:xfrm>
            <a:off x="6526150" y="71350"/>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27th-28 August 2022</a:t>
            </a:r>
            <a:endParaRPr sz="800" i="1">
              <a:solidFill>
                <a:schemeClr val="lt1"/>
              </a:solidFill>
              <a:latin typeface="Poppins"/>
              <a:ea typeface="Poppins"/>
              <a:cs typeface="Poppins"/>
              <a:sym typeface="Poppins"/>
            </a:endParaRPr>
          </a:p>
        </p:txBody>
      </p:sp>
      <p:sp>
        <p:nvSpPr>
          <p:cNvPr id="14" name="Google Shape;14;p1"/>
          <p:cNvSpPr txBox="1"/>
          <p:nvPr/>
        </p:nvSpPr>
        <p:spPr>
          <a:xfrm>
            <a:off x="6526150" y="205625"/>
            <a:ext cx="2495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solidFill>
                  <a:schemeClr val="lt1"/>
                </a:solidFill>
                <a:latin typeface="Poppins"/>
                <a:ea typeface="Poppins"/>
                <a:cs typeface="Poppins"/>
                <a:sym typeface="Poppins"/>
              </a:rPr>
              <a:t>Siksha ‘O’ Anusandhan University</a:t>
            </a:r>
            <a:endParaRPr sz="800" i="1">
              <a:solidFill>
                <a:schemeClr val="lt1"/>
              </a:solidFill>
              <a:latin typeface="Poppins"/>
              <a:ea typeface="Poppins"/>
              <a:cs typeface="Poppins"/>
              <a:sym typeface="Poppins"/>
            </a:endParaRPr>
          </a:p>
        </p:txBody>
      </p:sp>
      <p:sp>
        <p:nvSpPr>
          <p:cNvPr id="15" name="Google Shape;15;p1"/>
          <p:cNvSpPr txBox="1"/>
          <p:nvPr/>
        </p:nvSpPr>
        <p:spPr>
          <a:xfrm>
            <a:off x="3399155" y="71338"/>
            <a:ext cx="2345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2"/>
                </a:solidFill>
                <a:latin typeface="Poppins"/>
                <a:ea typeface="Poppins"/>
                <a:cs typeface="Poppins"/>
                <a:sym typeface="Poppins"/>
              </a:rPr>
              <a:t>Idea Submission</a:t>
            </a:r>
            <a:endParaRPr sz="1500">
              <a:solidFill>
                <a:schemeClr val="lt2"/>
              </a:solidFill>
              <a:latin typeface="Poppins"/>
              <a:ea typeface="Poppins"/>
              <a:cs typeface="Poppins"/>
              <a:sym typeface="Poppins"/>
            </a:endParaRPr>
          </a:p>
        </p:txBody>
      </p:sp>
      <p:pic>
        <p:nvPicPr>
          <p:cNvPr id="16" name="Google Shape;16;p1"/>
          <p:cNvPicPr preferRelativeResize="0"/>
          <p:nvPr/>
        </p:nvPicPr>
        <p:blipFill rotWithShape="1">
          <a:blip r:embed="rId14">
            <a:alphaModFix/>
          </a:blip>
          <a:srcRect t="92347"/>
          <a:stretch/>
        </p:blipFill>
        <p:spPr>
          <a:xfrm>
            <a:off x="0" y="4749900"/>
            <a:ext cx="9144000" cy="3936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ctrTitle"/>
          </p:nvPr>
        </p:nvSpPr>
        <p:spPr>
          <a:xfrm>
            <a:off x="766354" y="1045028"/>
            <a:ext cx="7401749" cy="696685"/>
          </a:xfrm>
          <a:prstGeom prst="rect">
            <a:avLst/>
          </a:prstGeom>
        </p:spPr>
        <p:txBody>
          <a:bodyPr spcFirstLastPara="1" wrap="square" lIns="91425" tIns="91425" rIns="91425" bIns="91425" anchor="b" anchorCtr="0">
            <a:normAutofit fontScale="90000"/>
          </a:bodyPr>
          <a:lstStyle/>
          <a:p>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r>
              <a:rPr lang="en-IN" sz="2900" b="1" dirty="0">
                <a:solidFill>
                  <a:srgbClr val="FF2600"/>
                </a:solidFill>
              </a:rPr>
              <a:t>ODISHA DISASTER MANAGEMENT PROGRAM</a:t>
            </a:r>
            <a:endParaRPr sz="2900" dirty="0">
              <a:solidFill>
                <a:srgbClr val="FF2600"/>
              </a:solidFill>
              <a:latin typeface=""/>
            </a:endParaRPr>
          </a:p>
        </p:txBody>
      </p:sp>
      <p:sp>
        <p:nvSpPr>
          <p:cNvPr id="150" name="Google Shape;150;p13"/>
          <p:cNvSpPr txBox="1">
            <a:spLocks noGrp="1"/>
          </p:cNvSpPr>
          <p:nvPr>
            <p:ph type="subTitle" idx="1"/>
          </p:nvPr>
        </p:nvSpPr>
        <p:spPr>
          <a:xfrm>
            <a:off x="311700" y="1916189"/>
            <a:ext cx="8520600" cy="2560321"/>
          </a:xfrm>
          <a:prstGeom prst="rect">
            <a:avLst/>
          </a:prstGeom>
        </p:spPr>
        <p:txBody>
          <a:bodyPr spcFirstLastPara="1" wrap="square" lIns="91425" tIns="91425" rIns="91425" bIns="91425" anchor="t" anchorCtr="0">
            <a:normAutofit/>
          </a:bodyPr>
          <a:lstStyle/>
          <a:p>
            <a:pPr fontAlgn="base"/>
            <a:r>
              <a:rPr lang="en-IN" sz="1400" dirty="0"/>
              <a:t>Natural calamities have been a common occurrence in </a:t>
            </a:r>
            <a:r>
              <a:rPr lang="en-IN" sz="1400" dirty="0" err="1"/>
              <a:t>Odisha</a:t>
            </a:r>
            <a:r>
              <a:rPr lang="en-IN" sz="1400" dirty="0"/>
              <a:t> since 1999. Over a span of twenty three years, </a:t>
            </a:r>
            <a:r>
              <a:rPr lang="en-IN" sz="1400" dirty="0" err="1"/>
              <a:t>Odisha</a:t>
            </a:r>
            <a:r>
              <a:rPr lang="en-IN" sz="1400" dirty="0"/>
              <a:t> has faced about sixteen natural calamities(ten of which are cyclones). Super cyclone (1999) was the first ever cyclone faced by the people of </a:t>
            </a:r>
            <a:r>
              <a:rPr lang="en-IN" sz="1400" dirty="0" err="1"/>
              <a:t>Odisha</a:t>
            </a:r>
            <a:r>
              <a:rPr lang="en-IN" sz="1400" dirty="0"/>
              <a:t>. It caused the death of around 10,000 people and more than 1,00,000 people were rendered homeless. </a:t>
            </a:r>
            <a:r>
              <a:rPr lang="en-IN" sz="1400" dirty="0" err="1"/>
              <a:t>Phailin</a:t>
            </a:r>
            <a:r>
              <a:rPr lang="en-IN" sz="1400" dirty="0"/>
              <a:t>(2013) caused the death of more than 35 people with a decrease of an approximate 97.8% deaths in comparison to the super cyclone of 1999. Since </a:t>
            </a:r>
            <a:r>
              <a:rPr lang="en-IN" sz="1400" dirty="0" err="1"/>
              <a:t>Phailin</a:t>
            </a:r>
            <a:r>
              <a:rPr lang="en-IN" sz="1400" dirty="0"/>
              <a:t>, </a:t>
            </a:r>
            <a:r>
              <a:rPr lang="en-IN" sz="1400" dirty="0" err="1"/>
              <a:t>Odisha</a:t>
            </a:r>
            <a:r>
              <a:rPr lang="en-IN" sz="1400" dirty="0"/>
              <a:t> has faced a total of eight cyclones as of now i.e. “</a:t>
            </a:r>
            <a:r>
              <a:rPr lang="en-IN" sz="1400" dirty="0" err="1"/>
              <a:t>Hudhud</a:t>
            </a:r>
            <a:r>
              <a:rPr lang="en-IN" sz="1400" dirty="0"/>
              <a:t>” (2014), “</a:t>
            </a:r>
            <a:r>
              <a:rPr lang="en-IN" sz="1400" dirty="0" err="1"/>
              <a:t>Titli</a:t>
            </a:r>
            <a:r>
              <a:rPr lang="en-IN" sz="1400" dirty="0"/>
              <a:t>” (2018), “</a:t>
            </a:r>
            <a:r>
              <a:rPr lang="en-IN" sz="1400" dirty="0" err="1"/>
              <a:t>Fani</a:t>
            </a:r>
            <a:r>
              <a:rPr lang="en-IN" sz="1400" dirty="0"/>
              <a:t> ”(2019), “Bulbul” (2019), “</a:t>
            </a:r>
            <a:r>
              <a:rPr lang="en-IN" sz="1400" dirty="0" err="1"/>
              <a:t>Amphan</a:t>
            </a:r>
            <a:r>
              <a:rPr lang="en-IN" sz="1400" dirty="0"/>
              <a:t>” (2020),  “</a:t>
            </a:r>
            <a:r>
              <a:rPr lang="en-IN" sz="1400" dirty="0" err="1"/>
              <a:t>Yaas</a:t>
            </a:r>
            <a:r>
              <a:rPr lang="en-IN" sz="1400" dirty="0"/>
              <a:t>” (2021), “</a:t>
            </a:r>
            <a:r>
              <a:rPr lang="en-IN" sz="1400" dirty="0" err="1"/>
              <a:t>Gulab</a:t>
            </a:r>
            <a:r>
              <a:rPr lang="en-IN" sz="1400" dirty="0"/>
              <a:t>”(2021), “</a:t>
            </a:r>
            <a:r>
              <a:rPr lang="en-IN" sz="1400" dirty="0" err="1"/>
              <a:t>Jawad</a:t>
            </a:r>
            <a:r>
              <a:rPr lang="en-IN" sz="1400" dirty="0"/>
              <a:t>”(2022)..​</a:t>
            </a:r>
          </a:p>
          <a:p>
            <a:pPr fontAlgn="base"/>
            <a:r>
              <a:rPr lang="en-IN" sz="1400" dirty="0"/>
              <a:t> </a:t>
            </a:r>
            <a:r>
              <a:rPr lang="en-US" sz="1400" dirty="0"/>
              <a:t>​</a:t>
            </a:r>
          </a:p>
          <a:p>
            <a:pPr marL="0" indent="0" algn="l"/>
            <a:endParaRPr sz="1400" dirty="0">
              <a:latin typeface="Times"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2"/>
          <p:cNvSpPr txBox="1">
            <a:spLocks noGrp="1"/>
          </p:cNvSpPr>
          <p:nvPr>
            <p:ph type="title"/>
          </p:nvPr>
        </p:nvSpPr>
        <p:spPr>
          <a:xfrm>
            <a:off x="311700" y="54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203" name="Google Shape;20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en-IN" dirty="0">
                <a:latin typeface="Times" pitchFamily="2" charset="0"/>
              </a:rPr>
              <a:t> </a:t>
            </a:r>
            <a:r>
              <a:rPr lang="en-IN" sz="1500" dirty="0">
                <a:latin typeface="Times" pitchFamily="2" charset="0"/>
              </a:rPr>
              <a:t>As we know Odisha is one of the most cyclone  affected states in India due to its topography and location on the east coastal area of the map and due to this the state has faced more than 100s of cyclones since 1891 damaging the resources of the same in some way or the other.</a:t>
            </a:r>
          </a:p>
          <a:p>
            <a:pPr marL="285750" indent="-285750">
              <a:spcAft>
                <a:spcPts val="1200"/>
              </a:spcAft>
            </a:pPr>
            <a:r>
              <a:rPr lang="en-IN" sz="1500" dirty="0">
                <a:latin typeface="Times" pitchFamily="2" charset="0"/>
              </a:rPr>
              <a:t>In order to help the situation our website is trying to provide fast, accurate and organized live updates of the event at a safe interval of time to keep the people better updated rather than depending on televisions and news outlets which fails to do the same at times when needed due to the electricity and other issues arriving.</a:t>
            </a:r>
          </a:p>
          <a:p>
            <a:pPr marL="285750" indent="-285750">
              <a:spcAft>
                <a:spcPts val="1200"/>
              </a:spcAft>
            </a:pPr>
            <a:r>
              <a:rPr lang="en-IN" sz="1500" dirty="0">
                <a:latin typeface="Times" pitchFamily="2" charset="0"/>
              </a:rPr>
              <a:t>we are appointing volunteers to assist the NGOs of the state and help raise a fund through donations. </a:t>
            </a:r>
            <a:r>
              <a:rPr lang="en-IN" sz="1500">
                <a:latin typeface="Times" pitchFamily="2" charset="0"/>
              </a:rPr>
              <a:t>We have provided a detailed representation of our ideation by a flowchart in our previous slide to help people understand it better.</a:t>
            </a:r>
            <a:endParaRPr sz="1500" dirty="0">
              <a:latin typeface="Time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xfrm>
            <a:off x="311700" y="54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TEAM NEPTUNE SPEAR</a:t>
            </a:r>
            <a:endParaRPr dirty="0"/>
          </a:p>
        </p:txBody>
      </p:sp>
      <p:sp>
        <p:nvSpPr>
          <p:cNvPr id="156" name="Google Shape;15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Member Details:-</a:t>
            </a:r>
            <a:endParaRPr dirty="0"/>
          </a:p>
          <a:p>
            <a:pPr marL="457200" lvl="0" indent="-342900" algn="l" rtl="0">
              <a:spcBef>
                <a:spcPts val="1200"/>
              </a:spcBef>
              <a:spcAft>
                <a:spcPts val="0"/>
              </a:spcAft>
              <a:buSzPts val="1800"/>
              <a:buAutoNum type="arabicParenR"/>
            </a:pPr>
            <a:r>
              <a:rPr lang="en" dirty="0"/>
              <a:t>Member 1 – OMM SHREE MOAHNTY (ommshree203@gmail.com) </a:t>
            </a:r>
            <a:r>
              <a:rPr lang="en" b="1" dirty="0"/>
              <a:t>(Team Leader)</a:t>
            </a:r>
            <a:endParaRPr b="1" dirty="0"/>
          </a:p>
          <a:p>
            <a:pPr lvl="0">
              <a:buAutoNum type="arabicParenR"/>
            </a:pPr>
            <a:r>
              <a:rPr lang="en" dirty="0"/>
              <a:t>Member 2 - AVANI SINGH (</a:t>
            </a:r>
            <a:r>
              <a:rPr lang="en-IN" dirty="0"/>
              <a:t>avani.gopalnagar@gmail.com)</a:t>
            </a:r>
            <a:endParaRPr dirty="0"/>
          </a:p>
          <a:p>
            <a:pPr lvl="0">
              <a:buAutoNum type="arabicParenR"/>
            </a:pPr>
            <a:r>
              <a:rPr lang="en" dirty="0"/>
              <a:t>Member 3 -</a:t>
            </a:r>
            <a:r>
              <a:rPr lang="en-IN" dirty="0"/>
              <a:t> BHAWYA SINGH (bhawyasingh12@gmail.com)</a:t>
            </a:r>
          </a:p>
          <a:p>
            <a:pPr lvl="0">
              <a:buAutoNum type="arabicParenR"/>
            </a:pPr>
            <a:r>
              <a:rPr lang="en-IN" dirty="0"/>
              <a:t>Member 4 - PRITAM SASMAL (pritam.sasmal02@gmail.com)</a:t>
            </a:r>
          </a:p>
          <a:p>
            <a:pPr lvl="0">
              <a:buAutoNum type="arabicParenR"/>
            </a:pPr>
            <a:r>
              <a:rPr lang="en" dirty="0"/>
              <a:t>Member 5 - PRIYANSU MOHANTY (</a:t>
            </a:r>
            <a:r>
              <a:rPr lang="en-IN" dirty="0"/>
              <a:t>priyansumohit0000@gmail.com)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0" y="2028930"/>
            <a:ext cx="8520600" cy="841800"/>
          </a:xfrm>
          <a:prstGeom prst="rect">
            <a:avLst/>
          </a:prstGeom>
        </p:spPr>
        <p:txBody>
          <a:bodyPr spcFirstLastPara="1" wrap="square" lIns="91425" tIns="91425" rIns="91425" bIns="91425" anchor="ctr" anchorCtr="0">
            <a:normAutofit fontScale="90000"/>
          </a:bodyPr>
          <a:lstStyle/>
          <a:p>
            <a:br>
              <a:rPr lang="en-IN" b="1" dirty="0"/>
            </a:br>
            <a:br>
              <a:rPr lang="en-IN" b="1" dirty="0"/>
            </a:br>
            <a:r>
              <a:rPr lang="en-IN" sz="4900" b="1" dirty="0">
                <a:solidFill>
                  <a:srgbClr val="FF0000"/>
                </a:solidFill>
                <a:latin typeface=""/>
                <a:cs typeface="Baghdad" pitchFamily="2" charset="-78"/>
              </a:rPr>
              <a:t>Disaster Management</a:t>
            </a:r>
            <a:br>
              <a:rPr lang="en-IN" b="1" dirty="0"/>
            </a:br>
            <a:br>
              <a:rPr lang="en-IN" dirty="0"/>
            </a:br>
            <a:endParaRPr dirty="0"/>
          </a:p>
        </p:txBody>
      </p:sp>
      <p:pic>
        <p:nvPicPr>
          <p:cNvPr id="3" name="Picture 2">
            <a:extLst>
              <a:ext uri="{FF2B5EF4-FFF2-40B4-BE49-F238E27FC236}">
                <a16:creationId xmlns:a16="http://schemas.microsoft.com/office/drawing/2014/main" id="{3A605E6B-9865-55E0-45E3-34A1E9251D93}"/>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203284" y="2934869"/>
            <a:ext cx="3776533" cy="1764493"/>
          </a:xfrm>
          <a:prstGeom prst="rect">
            <a:avLst/>
          </a:prstGeom>
        </p:spPr>
      </p:pic>
      <p:pic>
        <p:nvPicPr>
          <p:cNvPr id="5" name="Picture 4">
            <a:extLst>
              <a:ext uri="{FF2B5EF4-FFF2-40B4-BE49-F238E27FC236}">
                <a16:creationId xmlns:a16="http://schemas.microsoft.com/office/drawing/2014/main" id="{29DAE6D7-EE7E-F9B5-F8D6-BD0BB82236AC}"/>
              </a:ext>
            </a:extLst>
          </p:cNvPr>
          <p:cNvPicPr>
            <a:picLocks noChangeAspect="1"/>
          </p:cNvPicPr>
          <p:nvPr/>
        </p:nvPicPr>
        <p:blipFill>
          <a:blip r:embed="rId5"/>
          <a:stretch>
            <a:fillRect/>
          </a:stretch>
        </p:blipFill>
        <p:spPr>
          <a:xfrm>
            <a:off x="7201989" y="553991"/>
            <a:ext cx="1630311" cy="16303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311700" y="54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 / Solution</a:t>
            </a:r>
            <a:endParaRPr/>
          </a:p>
        </p:txBody>
      </p:sp>
      <p:sp>
        <p:nvSpPr>
          <p:cNvPr id="167" name="Google Shape;16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US" sz="1600" dirty="0"/>
              <a:t>It is evident from the first slide that there has been a sharp decline in the percentage of deaths in Odisha due to the natural calamities in the last two decades. However, we also need to focus on the factors which result in financial loss to the state. Our website aims to aid the government in it’s efforts to help the people by encouraging the public to assist those in need of the required support. Those in the desired age group are requested to volunteer. </a:t>
            </a:r>
          </a:p>
          <a:p>
            <a:pPr marL="0" lvl="0" indent="0" algn="l" rtl="0">
              <a:spcBef>
                <a:spcPts val="0"/>
              </a:spcBef>
              <a:spcAft>
                <a:spcPts val="1200"/>
              </a:spcAft>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a:spLocks noGrp="1"/>
          </p:cNvSpPr>
          <p:nvPr>
            <p:ph type="title"/>
          </p:nvPr>
        </p:nvSpPr>
        <p:spPr>
          <a:xfrm>
            <a:off x="311700" y="54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Postscript</a:t>
            </a:r>
            <a:endParaRPr/>
          </a:p>
        </p:txBody>
      </p:sp>
      <p:sp>
        <p:nvSpPr>
          <p:cNvPr id="173" name="Google Shape;17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Bef>
                <a:spcPts val="1200"/>
              </a:spcBef>
              <a:buClr>
                <a:schemeClr val="dk1"/>
              </a:buClr>
              <a:buSzPts val="1100"/>
            </a:pPr>
            <a:r>
              <a:rPr lang="en-US" sz="2000" b="1" dirty="0">
                <a:latin typeface="Times" pitchFamily="2" charset="0"/>
              </a:rPr>
              <a:t>VOLUNTEER :- </a:t>
            </a:r>
            <a:r>
              <a:rPr lang="en-US" dirty="0">
                <a:latin typeface="Times" pitchFamily="2" charset="0"/>
              </a:rPr>
              <a:t>W</a:t>
            </a:r>
            <a:r>
              <a:rPr lang="en-IN" dirty="0">
                <a:latin typeface="Times" pitchFamily="2" charset="0"/>
              </a:rPr>
              <a:t>e mainly intend to motivate the general public to volunteer willingly and help serve the people in the heavily affected areas of the state.</a:t>
            </a:r>
            <a:endParaRPr lang="en-US" dirty="0">
              <a:latin typeface="Times" pitchFamily="2" charset="0"/>
            </a:endParaRPr>
          </a:p>
          <a:p>
            <a:pPr marL="285750" indent="-285750">
              <a:spcBef>
                <a:spcPts val="1200"/>
              </a:spcBef>
              <a:buClr>
                <a:schemeClr val="dk1"/>
              </a:buClr>
              <a:buSzPts val="1100"/>
            </a:pPr>
            <a:r>
              <a:rPr lang="en-US" b="1" dirty="0">
                <a:latin typeface="Times" pitchFamily="2" charset="0"/>
              </a:rPr>
              <a:t>DONATION :-</a:t>
            </a:r>
            <a:r>
              <a:rPr lang="en-US" dirty="0">
                <a:latin typeface="Times" pitchFamily="2" charset="0"/>
              </a:rPr>
              <a:t> </a:t>
            </a:r>
            <a:r>
              <a:rPr lang="en-IN" dirty="0">
                <a:latin typeface="Times" pitchFamily="2" charset="0"/>
              </a:rPr>
              <a:t>Our project provides an option which will allow people to donate and help contribute to the fund.</a:t>
            </a:r>
          </a:p>
          <a:p>
            <a:pPr marL="285750" indent="-285750">
              <a:spcBef>
                <a:spcPts val="1200"/>
              </a:spcBef>
              <a:buClr>
                <a:schemeClr val="dk1"/>
              </a:buClr>
              <a:buSzPts val="1100"/>
            </a:pPr>
            <a:r>
              <a:rPr lang="en-IN" b="1" dirty="0">
                <a:latin typeface="Times" pitchFamily="2" charset="0"/>
              </a:rPr>
              <a:t>NGOs :- </a:t>
            </a:r>
            <a:r>
              <a:rPr lang="en-IN" dirty="0">
                <a:latin typeface="Times" pitchFamily="2" charset="0"/>
              </a:rPr>
              <a:t>In addition to this, our team has the objective to supply the NGOs with the essential manpower via our volunteers which will simplify the process.</a:t>
            </a:r>
          </a:p>
          <a:p>
            <a:pPr marL="285750" indent="-285750">
              <a:spcBef>
                <a:spcPts val="1200"/>
              </a:spcBef>
              <a:buClr>
                <a:schemeClr val="dk1"/>
              </a:buClr>
              <a:buSzPts val="1100"/>
            </a:pPr>
            <a:r>
              <a:rPr lang="en-IN" b="1" dirty="0">
                <a:latin typeface="Times" pitchFamily="2" charset="0"/>
              </a:rPr>
              <a:t>LIVE UPDATES :- </a:t>
            </a:r>
            <a:r>
              <a:rPr lang="en-IN" dirty="0">
                <a:latin typeface="Times" pitchFamily="2" charset="0"/>
              </a:rPr>
              <a:t>People will be made aware of the situation through live updates and it will create a platform</a:t>
            </a:r>
            <a:endParaRPr dirty="0">
              <a:latin typeface="Times"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311700" y="54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Understanding of the problem/scenario </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179" name="Google Shape;17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sz="1600" b="1" dirty="0">
                <a:latin typeface="Times" pitchFamily="2" charset="0"/>
              </a:rPr>
              <a:t>LATE ARRIVAL OF HELP:- </a:t>
            </a:r>
            <a:r>
              <a:rPr lang="en-IN" sz="1500" dirty="0">
                <a:latin typeface="Times" pitchFamily="2" charset="0"/>
              </a:rPr>
              <a:t>The process of rescuing the victims of any disaster can take a long time. In spite of the government is doing everything in it’s power to help the public in such scenarios, the rescue operation can still become quite tedious</a:t>
            </a:r>
            <a:r>
              <a:rPr lang="en-IN" dirty="0"/>
              <a:t>. </a:t>
            </a:r>
            <a:r>
              <a:rPr lang="en-IN" sz="1500" dirty="0">
                <a:latin typeface="Times" pitchFamily="2" charset="0"/>
              </a:rPr>
              <a:t>Sometimes the help arrives too late to be of use. </a:t>
            </a:r>
          </a:p>
          <a:p>
            <a:pPr marL="114300" indent="0">
              <a:buNone/>
            </a:pPr>
            <a:endParaRPr lang="en-US" sz="1500" dirty="0">
              <a:latin typeface="Times" pitchFamily="2" charset="0"/>
            </a:endParaRPr>
          </a:p>
          <a:p>
            <a:r>
              <a:rPr lang="en-US" sz="1500" b="1" dirty="0">
                <a:latin typeface="Times" pitchFamily="2" charset="0"/>
              </a:rPr>
              <a:t>LESS MAN POWER :-  </a:t>
            </a:r>
            <a:r>
              <a:rPr lang="en-US" sz="1500" dirty="0">
                <a:latin typeface="Times" pitchFamily="2" charset="0"/>
              </a:rPr>
              <a:t>The geography and topography of Odisha make it the most cyclone prone state in India. we intend to appoint our volunteers to several NGOs within the state in order to increase the manpower required to tackle the situation in a faster and a smoother way.</a:t>
            </a:r>
          </a:p>
          <a:p>
            <a:pPr marL="114300" indent="0">
              <a:buNone/>
            </a:pPr>
            <a:endParaRPr lang="en-US" sz="1500" dirty="0">
              <a:latin typeface="Times" pitchFamily="2" charset="0"/>
            </a:endParaRPr>
          </a:p>
          <a:p>
            <a:r>
              <a:rPr lang="en-US" sz="1500" b="1" dirty="0">
                <a:latin typeface="Times" pitchFamily="2" charset="0"/>
              </a:rPr>
              <a:t>LIVE UPDATE :- </a:t>
            </a:r>
            <a:r>
              <a:rPr lang="en-US" sz="1500" dirty="0">
                <a:latin typeface="Times" pitchFamily="2" charset="0"/>
              </a:rPr>
              <a:t>In some mobile areas it is very difficult to send live updates easily due to poor management and connection of the electricity and the media. </a:t>
            </a:r>
          </a:p>
          <a:p>
            <a:pPr lvl="1"/>
            <a:endParaRPr lang="en-US" sz="1100" b="1" dirty="0">
              <a:latin typeface="Times"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311700" y="54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Abstract- Solution description </a:t>
            </a:r>
            <a:endParaRPr dirty="0"/>
          </a:p>
        </p:txBody>
      </p:sp>
      <p:sp>
        <p:nvSpPr>
          <p:cNvPr id="185" name="Google Shape;18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85750" indent="-285750">
              <a:spcBef>
                <a:spcPts val="1200"/>
              </a:spcBef>
              <a:spcAft>
                <a:spcPts val="1200"/>
              </a:spcAft>
            </a:pPr>
            <a:r>
              <a:rPr lang="en-IN" sz="2000" dirty="0">
                <a:latin typeface="Times" pitchFamily="2" charset="0"/>
              </a:rPr>
              <a:t>Our website will provide the public with all important data and updates, regarding the calamity in an organised way also we will take help from the NGOs.</a:t>
            </a:r>
          </a:p>
          <a:p>
            <a:pPr marL="285750" indent="-285750">
              <a:spcBef>
                <a:spcPts val="1200"/>
              </a:spcBef>
              <a:spcAft>
                <a:spcPts val="1200"/>
              </a:spcAft>
            </a:pPr>
            <a:r>
              <a:rPr lang="en-IN" sz="2000" dirty="0">
                <a:latin typeface="Times" pitchFamily="2" charset="0"/>
              </a:rPr>
              <a:t>We aim to pick willing volunteers - of age group 18-26 from Odisha or retired officers, previously trained in any suitable department of GOI.</a:t>
            </a:r>
          </a:p>
          <a:p>
            <a:pPr marL="285750" indent="-285750">
              <a:spcBef>
                <a:spcPts val="1200"/>
              </a:spcBef>
              <a:spcAft>
                <a:spcPts val="1200"/>
              </a:spcAft>
            </a:pPr>
            <a:r>
              <a:rPr lang="en-IN" sz="2000" dirty="0">
                <a:latin typeface="Times" pitchFamily="2" charset="0"/>
              </a:rPr>
              <a:t>There will be provisions for help through donations with all the necessary details available.</a:t>
            </a:r>
            <a:endParaRPr sz="2000" dirty="0">
              <a:latin typeface="Times"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311700" y="54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 stack </a:t>
            </a:r>
            <a:endParaRPr/>
          </a:p>
        </p:txBody>
      </p:sp>
      <p:sp>
        <p:nvSpPr>
          <p:cNvPr id="191" name="Google Shape;19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285750" indent="-285750">
              <a:spcBef>
                <a:spcPts val="1200"/>
              </a:spcBef>
              <a:buFont typeface="Wingdings" pitchFamily="2" charset="2"/>
              <a:buChar char="Ø"/>
            </a:pPr>
            <a:r>
              <a:rPr lang="en-US" sz="1500" b="1" dirty="0">
                <a:latin typeface="Times" pitchFamily="2" charset="0"/>
              </a:rPr>
              <a:t>HTML :-</a:t>
            </a:r>
            <a:r>
              <a:rPr lang="en-IN" sz="1500" dirty="0"/>
              <a:t> </a:t>
            </a:r>
            <a:r>
              <a:rPr lang="en-IN" sz="1500" dirty="0">
                <a:latin typeface="Times" pitchFamily="2" charset="0"/>
              </a:rPr>
              <a:t>Hypertext Markup Language (HTML) is the basic scripting language used by web browsers to render pages on the world wide web.</a:t>
            </a:r>
            <a:r>
              <a:rPr lang="en-US" sz="1500" b="1" dirty="0">
                <a:latin typeface="Times" pitchFamily="2" charset="0"/>
              </a:rPr>
              <a:t>  </a:t>
            </a:r>
            <a:r>
              <a:rPr lang="en-US" sz="1500" dirty="0">
                <a:latin typeface="Times" pitchFamily="2" charset="0"/>
              </a:rPr>
              <a:t>It </a:t>
            </a:r>
            <a:r>
              <a:rPr lang="en-IN" sz="1500" dirty="0">
                <a:latin typeface="Times" pitchFamily="2" charset="0"/>
              </a:rPr>
              <a:t>is the set of markup symbols or codes inserted into a file intended for display on the Internet. The markup tells web browsers how to display a web page's words and images. </a:t>
            </a:r>
          </a:p>
          <a:p>
            <a:pPr marL="285750" indent="-285750">
              <a:spcBef>
                <a:spcPts val="1200"/>
              </a:spcBef>
              <a:buFont typeface="Wingdings" pitchFamily="2" charset="2"/>
              <a:buChar char="Ø"/>
            </a:pPr>
            <a:r>
              <a:rPr lang="en-IN" sz="1500" b="1" dirty="0">
                <a:latin typeface="Times" pitchFamily="2" charset="0"/>
              </a:rPr>
              <a:t>CSS :- </a:t>
            </a:r>
            <a:r>
              <a:rPr lang="en-IN" sz="1500" dirty="0">
                <a:latin typeface="Times" pitchFamily="2" charset="0"/>
              </a:rPr>
              <a:t>CSS stands for Cascading Style Sheets. It is a style sheet language which is used to describe the look and formatting of a document written in markup language. It provides an additional feature to HTML. It is generally used with HTML to change the style of web pages and user interfaces.</a:t>
            </a:r>
            <a:endParaRPr sz="1500" b="1" dirty="0">
              <a:latin typeface="Times" pitchFamily="2" charset="0"/>
            </a:endParaRPr>
          </a:p>
          <a:p>
            <a:pPr marL="285750" indent="-285750">
              <a:spcBef>
                <a:spcPts val="1200"/>
              </a:spcBef>
              <a:spcAft>
                <a:spcPts val="1200"/>
              </a:spcAft>
              <a:buFont typeface="Wingdings" pitchFamily="2" charset="2"/>
              <a:buChar char="Ø"/>
            </a:pPr>
            <a:r>
              <a:rPr lang="en-US" sz="1500" b="1" dirty="0">
                <a:latin typeface="Times" pitchFamily="2" charset="0"/>
              </a:rPr>
              <a:t>JAVASCRIPT :- </a:t>
            </a:r>
            <a:r>
              <a:rPr lang="en-IN" sz="1500" dirty="0">
                <a:latin typeface="Times" pitchFamily="2" charset="0"/>
              </a:rPr>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 JavaScript runs on the client side of the web, which can be used to design / program how the web pages behave on the occurrence of an event.</a:t>
            </a:r>
          </a:p>
          <a:p>
            <a:pPr marL="0" lvl="0" indent="0" algn="ctr">
              <a:spcBef>
                <a:spcPts val="1200"/>
              </a:spcBef>
              <a:spcAft>
                <a:spcPts val="1200"/>
              </a:spcAft>
              <a:buNone/>
            </a:pPr>
            <a:r>
              <a:rPr lang="en-US" sz="1500" b="1" dirty="0">
                <a:latin typeface="Baghdad" pitchFamily="2" charset="-78"/>
                <a:cs typeface="Baghdad" pitchFamily="2" charset="-78"/>
              </a:rPr>
              <a:t>USING THESE THREE TECHNOLOGY OUR TEAM WILL BUILD THE WEBSITE (ODMP).</a:t>
            </a:r>
            <a:endParaRPr sz="1500" b="1" dirty="0">
              <a:latin typeface="Baghdad" pitchFamily="2" charset="-78"/>
              <a:cs typeface="Baghdad" pitchFamily="2"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311700" y="54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Flow chart :-</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graphicFrame>
        <p:nvGraphicFramePr>
          <p:cNvPr id="3" name="Diagram 2">
            <a:extLst>
              <a:ext uri="{FF2B5EF4-FFF2-40B4-BE49-F238E27FC236}">
                <a16:creationId xmlns:a16="http://schemas.microsoft.com/office/drawing/2014/main" id="{31AE5792-6C89-A364-17A0-3AADADE49D28}"/>
              </a:ext>
            </a:extLst>
          </p:cNvPr>
          <p:cNvGraphicFramePr/>
          <p:nvPr>
            <p:extLst>
              <p:ext uri="{D42A27DB-BD31-4B8C-83A1-F6EECF244321}">
                <p14:modId xmlns:p14="http://schemas.microsoft.com/office/powerpoint/2010/main" val="2763020475"/>
              </p:ext>
            </p:extLst>
          </p:nvPr>
        </p:nvGraphicFramePr>
        <p:xfrm>
          <a:off x="311700" y="1045029"/>
          <a:ext cx="8170449" cy="3555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1098</Words>
  <Application>Microsoft Macintosh PowerPoint</Application>
  <PresentationFormat>On-screen Show (16:9)</PresentationFormat>
  <Paragraphs>65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Baghdad</vt:lpstr>
      <vt:lpstr>Poppins SemiBold</vt:lpstr>
      <vt:lpstr>Times</vt:lpstr>
      <vt:lpstr>Poppins</vt:lpstr>
      <vt:lpstr>Arial</vt:lpstr>
      <vt:lpstr>Wingdings</vt:lpstr>
      <vt:lpstr>Simple Light</vt:lpstr>
      <vt:lpstr>         ODISHA DISASTER MANAGEMENT PROGRAM</vt:lpstr>
      <vt:lpstr>TEAM NEPTUNE SPEAR</vt:lpstr>
      <vt:lpstr>  Disaster Management  </vt:lpstr>
      <vt:lpstr>Idea / Solution</vt:lpstr>
      <vt:lpstr>Postscript</vt:lpstr>
      <vt:lpstr>Understanding of the problem/scenario   </vt:lpstr>
      <vt:lpstr>Abstract- Solution description </vt:lpstr>
      <vt:lpstr>Tech stack </vt:lpstr>
      <vt:lpstr>Flow chart :-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Management((c))</dc:title>
  <dc:creator>ARYAN</dc:creator>
  <cp:lastModifiedBy>ommshree203@gmail.com</cp:lastModifiedBy>
  <cp:revision>68</cp:revision>
  <dcterms:modified xsi:type="dcterms:W3CDTF">2022-08-13T11:05:51Z</dcterms:modified>
</cp:coreProperties>
</file>