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89" r:id="rId4"/>
    <p:sldMasterId id="2147483790" r:id="rId5"/>
    <p:sldMasterId id="2147483791" r:id="rId6"/>
    <p:sldMasterId id="2147483792" r:id="rId7"/>
    <p:sldMasterId id="2147483793" r:id="rId8"/>
    <p:sldMasterId id="2147483794" r:id="rId9"/>
    <p:sldMasterId id="214748379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Lst>
  <p:sldSz cy="6858000" cx="12192000"/>
  <p:notesSz cx="6858000" cy="9144000"/>
  <p:embeddedFontLst>
    <p:embeddedFont>
      <p:font typeface="Raleway"/>
      <p:regular r:id="rId38"/>
      <p:bold r:id="rId39"/>
      <p:italic r:id="rId40"/>
      <p:boldItalic r:id="rId41"/>
    </p:embeddedFont>
    <p:embeddedFont>
      <p:font typeface="Montserrat SemiBold"/>
      <p:regular r:id="rId42"/>
      <p:bold r:id="rId43"/>
      <p:italic r:id="rId44"/>
      <p:boldItalic r:id="rId45"/>
    </p:embeddedFont>
    <p:embeddedFont>
      <p:font typeface="Raleway SemiBold"/>
      <p:regular r:id="rId46"/>
      <p:bold r:id="rId47"/>
      <p:italic r:id="rId48"/>
      <p:boldItalic r:id="rId49"/>
    </p:embeddedFont>
    <p:embeddedFont>
      <p:font typeface="Righteous"/>
      <p:regular r:id="rId50"/>
    </p:embeddedFont>
    <p:embeddedFont>
      <p:font typeface="Kalam"/>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MontserratSemiBold-regular.fntdata"/><Relationship Id="rId41" Type="http://schemas.openxmlformats.org/officeDocument/2006/relationships/font" Target="fonts/Raleway-boldItalic.fntdata"/><Relationship Id="rId44" Type="http://schemas.openxmlformats.org/officeDocument/2006/relationships/font" Target="fonts/MontserratSemiBold-italic.fntdata"/><Relationship Id="rId43" Type="http://schemas.openxmlformats.org/officeDocument/2006/relationships/font" Target="fonts/MontserratSemiBold-bold.fntdata"/><Relationship Id="rId46" Type="http://schemas.openxmlformats.org/officeDocument/2006/relationships/font" Target="fonts/RalewaySemiBold-regular.fntdata"/><Relationship Id="rId45" Type="http://schemas.openxmlformats.org/officeDocument/2006/relationships/font" Target="fonts/MontserratSemiBold-boldItalic.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RalewaySemiBold-italic.fntdata"/><Relationship Id="rId47" Type="http://schemas.openxmlformats.org/officeDocument/2006/relationships/font" Target="fonts/RalewaySemiBold-bold.fntdata"/><Relationship Id="rId49" Type="http://schemas.openxmlformats.org/officeDocument/2006/relationships/font" Target="fonts/RalewaySemiBold-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font" Target="fonts/Kalam-regular.fntdata"/><Relationship Id="rId50" Type="http://schemas.openxmlformats.org/officeDocument/2006/relationships/font" Target="fonts/Righteous-regular.fntdata"/><Relationship Id="rId52" Type="http://schemas.openxmlformats.org/officeDocument/2006/relationships/font" Target="fonts/Kalam-bold.fntdata"/><Relationship Id="rId11" Type="http://schemas.openxmlformats.org/officeDocument/2006/relationships/notesMaster" Target="notesMasters/notesMaster1.xml"/><Relationship Id="rId10" Type="http://schemas.openxmlformats.org/officeDocument/2006/relationships/slideMaster" Target="slideMasters/slideMaster7.xml"/><Relationship Id="rId13" Type="http://schemas.openxmlformats.org/officeDocument/2006/relationships/slide" Target="slides/slide2.xml"/><Relationship Id="rId12" Type="http://schemas.openxmlformats.org/officeDocument/2006/relationships/slide" Target="slides/slide1.xml"/><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7" name="Google Shape;9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3" name="Google Shape;97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9" name="Google Shape;9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6" name="Google Shape;100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3" name="Google Shape;10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0" name="Google Shape;10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1" name="Google Shape;105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9" name="Google Shape;105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3" name="Google Shape;108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7" name="Google Shape;122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0" name="Google Shape;124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24_Blank">
    <p:spTree>
      <p:nvGrpSpPr>
        <p:cNvPr id="15" name="Shape 15"/>
        <p:cNvGrpSpPr/>
        <p:nvPr/>
      </p:nvGrpSpPr>
      <p:grpSpPr>
        <a:xfrm>
          <a:off x="0" y="0"/>
          <a:ext cx="0" cy="0"/>
          <a:chOff x="0" y="0"/>
          <a:chExt cx="0" cy="0"/>
        </a:xfrm>
      </p:grpSpPr>
      <p:sp>
        <p:nvSpPr>
          <p:cNvPr id="16" name="Google Shape;16;p2"/>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1" name="Shape 481"/>
        <p:cNvGrpSpPr/>
        <p:nvPr/>
      </p:nvGrpSpPr>
      <p:grpSpPr>
        <a:xfrm>
          <a:off x="0" y="0"/>
          <a:ext cx="0" cy="0"/>
          <a:chOff x="0" y="0"/>
          <a:chExt cx="0" cy="0"/>
        </a:xfrm>
      </p:grpSpPr>
      <p:sp>
        <p:nvSpPr>
          <p:cNvPr id="482" name="Google Shape;482;p10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3" name="Google Shape;483;p10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4" name="Google Shape;484;p10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5" name="Google Shape;485;p10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6" name="Google Shape;486;p10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7" name="Google Shape;487;p1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8" name="Google Shape;488;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9" name="Google Shape;489;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0" name="Shape 490"/>
        <p:cNvGrpSpPr/>
        <p:nvPr/>
      </p:nvGrpSpPr>
      <p:grpSpPr>
        <a:xfrm>
          <a:off x="0" y="0"/>
          <a:ext cx="0" cy="0"/>
          <a:chOff x="0" y="0"/>
          <a:chExt cx="0" cy="0"/>
        </a:xfrm>
      </p:grpSpPr>
      <p:sp>
        <p:nvSpPr>
          <p:cNvPr id="491" name="Google Shape;491;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2" name="Google Shape;492;p1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3" name="Google Shape;493;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5" name="Shape 495"/>
        <p:cNvGrpSpPr/>
        <p:nvPr/>
      </p:nvGrpSpPr>
      <p:grpSpPr>
        <a:xfrm>
          <a:off x="0" y="0"/>
          <a:ext cx="0" cy="0"/>
          <a:chOff x="0" y="0"/>
          <a:chExt cx="0" cy="0"/>
        </a:xfrm>
      </p:grpSpPr>
      <p:sp>
        <p:nvSpPr>
          <p:cNvPr id="496" name="Google Shape;496;p1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7" name="Google Shape;497;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8" name="Google Shape;498;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9" name="Shape 499"/>
        <p:cNvGrpSpPr/>
        <p:nvPr/>
      </p:nvGrpSpPr>
      <p:grpSpPr>
        <a:xfrm>
          <a:off x="0" y="0"/>
          <a:ext cx="0" cy="0"/>
          <a:chOff x="0" y="0"/>
          <a:chExt cx="0" cy="0"/>
        </a:xfrm>
      </p:grpSpPr>
      <p:sp>
        <p:nvSpPr>
          <p:cNvPr id="500" name="Google Shape;500;p10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1" name="Google Shape;501;p10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02" name="Google Shape;502;p10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3" name="Google Shape;503;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4" name="Google Shape;504;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5" name="Google Shape;505;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6" name="Shape 506"/>
        <p:cNvGrpSpPr/>
        <p:nvPr/>
      </p:nvGrpSpPr>
      <p:grpSpPr>
        <a:xfrm>
          <a:off x="0" y="0"/>
          <a:ext cx="0" cy="0"/>
          <a:chOff x="0" y="0"/>
          <a:chExt cx="0" cy="0"/>
        </a:xfrm>
      </p:grpSpPr>
      <p:sp>
        <p:nvSpPr>
          <p:cNvPr id="507" name="Google Shape;507;p10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8" name="Google Shape;508;p10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09" name="Google Shape;509;p10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0" name="Google Shape;510;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1" name="Google Shape;511;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2" name="Google Shape;512;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3" name="Shape 513"/>
        <p:cNvGrpSpPr/>
        <p:nvPr/>
      </p:nvGrpSpPr>
      <p:grpSpPr>
        <a:xfrm>
          <a:off x="0" y="0"/>
          <a:ext cx="0" cy="0"/>
          <a:chOff x="0" y="0"/>
          <a:chExt cx="0" cy="0"/>
        </a:xfrm>
      </p:grpSpPr>
      <p:sp>
        <p:nvSpPr>
          <p:cNvPr id="514" name="Google Shape;514;p1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5" name="Google Shape;515;p1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6" name="Google Shape;516;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7" name="Google Shape;517;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8" name="Google Shape;518;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9" name="Shape 519"/>
        <p:cNvGrpSpPr/>
        <p:nvPr/>
      </p:nvGrpSpPr>
      <p:grpSpPr>
        <a:xfrm>
          <a:off x="0" y="0"/>
          <a:ext cx="0" cy="0"/>
          <a:chOff x="0" y="0"/>
          <a:chExt cx="0" cy="0"/>
        </a:xfrm>
      </p:grpSpPr>
      <p:sp>
        <p:nvSpPr>
          <p:cNvPr id="520" name="Google Shape;520;p1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1" name="Google Shape;521;p1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2" name="Google Shape;522;p1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3" name="Google Shape;523;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4" name="Google Shape;524;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525" name="Shape 525"/>
        <p:cNvGrpSpPr/>
        <p:nvPr/>
      </p:nvGrpSpPr>
      <p:grpSpPr>
        <a:xfrm>
          <a:off x="0" y="0"/>
          <a:ext cx="0" cy="0"/>
          <a:chOff x="0" y="0"/>
          <a:chExt cx="0" cy="0"/>
        </a:xfrm>
      </p:grpSpPr>
      <p:sp>
        <p:nvSpPr>
          <p:cNvPr id="526" name="Google Shape;526;p112"/>
          <p:cNvSpPr/>
          <p:nvPr>
            <p:ph idx="2" type="pic"/>
          </p:nvPr>
        </p:nvSpPr>
        <p:spPr>
          <a:xfrm>
            <a:off x="622911" y="879186"/>
            <a:ext cx="5099632" cy="5099628"/>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7" name="Google Shape;527;p112"/>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8" name="Google Shape;528;p112"/>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529" name="Shape 529"/>
        <p:cNvGrpSpPr/>
        <p:nvPr/>
      </p:nvGrpSpPr>
      <p:grpSpPr>
        <a:xfrm>
          <a:off x="0" y="0"/>
          <a:ext cx="0" cy="0"/>
          <a:chOff x="0" y="0"/>
          <a:chExt cx="0" cy="0"/>
        </a:xfrm>
      </p:grpSpPr>
      <p:sp>
        <p:nvSpPr>
          <p:cNvPr id="530" name="Google Shape;530;p113"/>
          <p:cNvSpPr/>
          <p:nvPr>
            <p:ph idx="2" type="pic"/>
          </p:nvPr>
        </p:nvSpPr>
        <p:spPr>
          <a:xfrm>
            <a:off x="-2251105" y="-1360991"/>
            <a:ext cx="8458200" cy="8458194"/>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1" name="Google Shape;531;p113"/>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2" name="Google Shape;532;p113"/>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533" name="Shape 533"/>
        <p:cNvGrpSpPr/>
        <p:nvPr/>
      </p:nvGrpSpPr>
      <p:grpSpPr>
        <a:xfrm>
          <a:off x="0" y="0"/>
          <a:ext cx="0" cy="0"/>
          <a:chOff x="0" y="0"/>
          <a:chExt cx="0" cy="0"/>
        </a:xfrm>
      </p:grpSpPr>
      <p:sp>
        <p:nvSpPr>
          <p:cNvPr id="534" name="Google Shape;534;p114"/>
          <p:cNvSpPr/>
          <p:nvPr>
            <p:ph idx="2" type="pic"/>
          </p:nvPr>
        </p:nvSpPr>
        <p:spPr>
          <a:xfrm>
            <a:off x="4005129" y="671558"/>
            <a:ext cx="4181742" cy="4181740"/>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5" name="Google Shape;535;p114"/>
          <p:cNvSpPr txBox="1"/>
          <p:nvPr>
            <p:ph idx="1" type="body"/>
          </p:nvPr>
        </p:nvSpPr>
        <p:spPr>
          <a:xfrm>
            <a:off x="3602488" y="5165409"/>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6" name="Google Shape;536;p114"/>
          <p:cNvSpPr txBox="1"/>
          <p:nvPr>
            <p:ph idx="3" type="body"/>
          </p:nvPr>
        </p:nvSpPr>
        <p:spPr>
          <a:xfrm>
            <a:off x="3678261" y="6036291"/>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537" name="Shape 537"/>
        <p:cNvGrpSpPr/>
        <p:nvPr/>
      </p:nvGrpSpPr>
      <p:grpSpPr>
        <a:xfrm>
          <a:off x="0" y="0"/>
          <a:ext cx="0" cy="0"/>
          <a:chOff x="0" y="0"/>
          <a:chExt cx="0" cy="0"/>
        </a:xfrm>
      </p:grpSpPr>
      <p:sp>
        <p:nvSpPr>
          <p:cNvPr id="538" name="Google Shape;538;p115"/>
          <p:cNvSpPr/>
          <p:nvPr>
            <p:ph idx="2" type="pic"/>
          </p:nvPr>
        </p:nvSpPr>
        <p:spPr>
          <a:xfrm>
            <a:off x="6024126" y="200025"/>
            <a:ext cx="5982574" cy="64579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539" name="Shape 539"/>
        <p:cNvGrpSpPr/>
        <p:nvPr/>
      </p:nvGrpSpPr>
      <p:grpSpPr>
        <a:xfrm>
          <a:off x="0" y="0"/>
          <a:ext cx="0" cy="0"/>
          <a:chOff x="0" y="0"/>
          <a:chExt cx="0" cy="0"/>
        </a:xfrm>
      </p:grpSpPr>
      <p:sp>
        <p:nvSpPr>
          <p:cNvPr id="540" name="Google Shape;540;p116"/>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541" name="Shape 541"/>
        <p:cNvGrpSpPr/>
        <p:nvPr/>
      </p:nvGrpSpPr>
      <p:grpSpPr>
        <a:xfrm>
          <a:off x="0" y="0"/>
          <a:ext cx="0" cy="0"/>
          <a:chOff x="0" y="0"/>
          <a:chExt cx="0" cy="0"/>
        </a:xfrm>
      </p:grpSpPr>
      <p:sp>
        <p:nvSpPr>
          <p:cNvPr id="542" name="Google Shape;542;p117"/>
          <p:cNvSpPr/>
          <p:nvPr>
            <p:ph idx="2" type="pic"/>
          </p:nvPr>
        </p:nvSpPr>
        <p:spPr>
          <a:xfrm>
            <a:off x="1318775" y="1288425"/>
            <a:ext cx="4281150" cy="42811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543" name="Shape 543"/>
        <p:cNvGrpSpPr/>
        <p:nvPr/>
      </p:nvGrpSpPr>
      <p:grpSpPr>
        <a:xfrm>
          <a:off x="0" y="0"/>
          <a:ext cx="0" cy="0"/>
          <a:chOff x="0" y="0"/>
          <a:chExt cx="0" cy="0"/>
        </a:xfrm>
      </p:grpSpPr>
      <p:sp>
        <p:nvSpPr>
          <p:cNvPr id="544" name="Google Shape;544;p118"/>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5" name="Google Shape;545;p118"/>
          <p:cNvSpPr/>
          <p:nvPr>
            <p:ph idx="3" type="pic"/>
          </p:nvPr>
        </p:nvSpPr>
        <p:spPr>
          <a:xfrm>
            <a:off x="623558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546" name="Shape 546"/>
        <p:cNvGrpSpPr/>
        <p:nvPr/>
      </p:nvGrpSpPr>
      <p:grpSpPr>
        <a:xfrm>
          <a:off x="0" y="0"/>
          <a:ext cx="0" cy="0"/>
          <a:chOff x="0" y="0"/>
          <a:chExt cx="0" cy="0"/>
        </a:xfrm>
      </p:grpSpPr>
      <p:sp>
        <p:nvSpPr>
          <p:cNvPr id="547" name="Google Shape;547;p119"/>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2" name="Shape 552"/>
        <p:cNvGrpSpPr/>
        <p:nvPr/>
      </p:nvGrpSpPr>
      <p:grpSpPr>
        <a:xfrm>
          <a:off x="0" y="0"/>
          <a:ext cx="0" cy="0"/>
          <a:chOff x="0" y="0"/>
          <a:chExt cx="0" cy="0"/>
        </a:xfrm>
      </p:grpSpPr>
      <p:sp>
        <p:nvSpPr>
          <p:cNvPr id="553" name="Google Shape;553;p12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4" name="Shape 554"/>
        <p:cNvGrpSpPr/>
        <p:nvPr/>
      </p:nvGrpSpPr>
      <p:grpSpPr>
        <a:xfrm>
          <a:off x="0" y="0"/>
          <a:ext cx="0" cy="0"/>
          <a:chOff x="0" y="0"/>
          <a:chExt cx="0" cy="0"/>
        </a:xfrm>
      </p:grpSpPr>
      <p:sp>
        <p:nvSpPr>
          <p:cNvPr id="555" name="Google Shape;555;p122"/>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556" name="Google Shape;556;p122"/>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557" name="Google Shape;557;p12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8" name="Shape 558"/>
        <p:cNvGrpSpPr/>
        <p:nvPr/>
      </p:nvGrpSpPr>
      <p:grpSpPr>
        <a:xfrm>
          <a:off x="0" y="0"/>
          <a:ext cx="0" cy="0"/>
          <a:chOff x="0" y="0"/>
          <a:chExt cx="0" cy="0"/>
        </a:xfrm>
      </p:grpSpPr>
      <p:sp>
        <p:nvSpPr>
          <p:cNvPr id="559" name="Google Shape;559;p123"/>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560" name="Google Shape;560;p12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1" name="Shape 561"/>
        <p:cNvGrpSpPr/>
        <p:nvPr/>
      </p:nvGrpSpPr>
      <p:grpSpPr>
        <a:xfrm>
          <a:off x="0" y="0"/>
          <a:ext cx="0" cy="0"/>
          <a:chOff x="0" y="0"/>
          <a:chExt cx="0" cy="0"/>
        </a:xfrm>
      </p:grpSpPr>
      <p:sp>
        <p:nvSpPr>
          <p:cNvPr id="562" name="Google Shape;562;p12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3" name="Google Shape;563;p12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133"/>
              </a:spcBef>
              <a:spcAft>
                <a:spcPts val="0"/>
              </a:spcAft>
              <a:buSzPts val="1400"/>
              <a:buChar char="○"/>
              <a:defRPr/>
            </a:lvl2pPr>
            <a:lvl3pPr indent="-317500" lvl="2" marL="1371600" algn="l">
              <a:lnSpc>
                <a:spcPct val="115000"/>
              </a:lnSpc>
              <a:spcBef>
                <a:spcPts val="2133"/>
              </a:spcBef>
              <a:spcAft>
                <a:spcPts val="0"/>
              </a:spcAft>
              <a:buSzPts val="1400"/>
              <a:buChar char="■"/>
              <a:defRPr/>
            </a:lvl3pPr>
            <a:lvl4pPr indent="-317500" lvl="3" marL="1828800" algn="l">
              <a:lnSpc>
                <a:spcPct val="115000"/>
              </a:lnSpc>
              <a:spcBef>
                <a:spcPts val="2133"/>
              </a:spcBef>
              <a:spcAft>
                <a:spcPts val="0"/>
              </a:spcAft>
              <a:buSzPts val="1400"/>
              <a:buChar char="●"/>
              <a:defRPr/>
            </a:lvl4pPr>
            <a:lvl5pPr indent="-317500" lvl="4" marL="2286000" algn="l">
              <a:lnSpc>
                <a:spcPct val="115000"/>
              </a:lnSpc>
              <a:spcBef>
                <a:spcPts val="2133"/>
              </a:spcBef>
              <a:spcAft>
                <a:spcPts val="0"/>
              </a:spcAft>
              <a:buSzPts val="1400"/>
              <a:buChar char="○"/>
              <a:defRPr/>
            </a:lvl5pPr>
            <a:lvl6pPr indent="-317500" lvl="5" marL="2743200" algn="l">
              <a:lnSpc>
                <a:spcPct val="115000"/>
              </a:lnSpc>
              <a:spcBef>
                <a:spcPts val="2133"/>
              </a:spcBef>
              <a:spcAft>
                <a:spcPts val="0"/>
              </a:spcAft>
              <a:buSzPts val="1400"/>
              <a:buChar char="■"/>
              <a:defRPr/>
            </a:lvl6pPr>
            <a:lvl7pPr indent="-317500" lvl="6" marL="3200400" algn="l">
              <a:lnSpc>
                <a:spcPct val="115000"/>
              </a:lnSpc>
              <a:spcBef>
                <a:spcPts val="2133"/>
              </a:spcBef>
              <a:spcAft>
                <a:spcPts val="0"/>
              </a:spcAft>
              <a:buSzPts val="1400"/>
              <a:buChar char="●"/>
              <a:defRPr/>
            </a:lvl7pPr>
            <a:lvl8pPr indent="-317500" lvl="7" marL="3657600" algn="l">
              <a:lnSpc>
                <a:spcPct val="115000"/>
              </a:lnSpc>
              <a:spcBef>
                <a:spcPts val="2133"/>
              </a:spcBef>
              <a:spcAft>
                <a:spcPts val="0"/>
              </a:spcAft>
              <a:buSzPts val="1400"/>
              <a:buChar char="○"/>
              <a:defRPr/>
            </a:lvl8pPr>
            <a:lvl9pPr indent="-317500" lvl="8" marL="4114800" algn="l">
              <a:lnSpc>
                <a:spcPct val="115000"/>
              </a:lnSpc>
              <a:spcBef>
                <a:spcPts val="2133"/>
              </a:spcBef>
              <a:spcAft>
                <a:spcPts val="2133"/>
              </a:spcAft>
              <a:buSzPts val="1400"/>
              <a:buChar char="■"/>
              <a:defRPr/>
            </a:lvl9pPr>
          </a:lstStyle>
          <a:p/>
        </p:txBody>
      </p:sp>
      <p:sp>
        <p:nvSpPr>
          <p:cNvPr id="564" name="Google Shape;564;p12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5" name="Shape 565"/>
        <p:cNvGrpSpPr/>
        <p:nvPr/>
      </p:nvGrpSpPr>
      <p:grpSpPr>
        <a:xfrm>
          <a:off x="0" y="0"/>
          <a:ext cx="0" cy="0"/>
          <a:chOff x="0" y="0"/>
          <a:chExt cx="0" cy="0"/>
        </a:xfrm>
      </p:grpSpPr>
      <p:sp>
        <p:nvSpPr>
          <p:cNvPr id="566" name="Google Shape;566;p12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7" name="Google Shape;567;p125"/>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568" name="Google Shape;568;p125"/>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569" name="Google Shape;569;p12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0" name="Shape 570"/>
        <p:cNvGrpSpPr/>
        <p:nvPr/>
      </p:nvGrpSpPr>
      <p:grpSpPr>
        <a:xfrm>
          <a:off x="0" y="0"/>
          <a:ext cx="0" cy="0"/>
          <a:chOff x="0" y="0"/>
          <a:chExt cx="0" cy="0"/>
        </a:xfrm>
      </p:grpSpPr>
      <p:sp>
        <p:nvSpPr>
          <p:cNvPr id="571" name="Google Shape;571;p12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2" name="Google Shape;572;p12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73" name="Shape 573"/>
        <p:cNvGrpSpPr/>
        <p:nvPr/>
      </p:nvGrpSpPr>
      <p:grpSpPr>
        <a:xfrm>
          <a:off x="0" y="0"/>
          <a:ext cx="0" cy="0"/>
          <a:chOff x="0" y="0"/>
          <a:chExt cx="0" cy="0"/>
        </a:xfrm>
      </p:grpSpPr>
      <p:sp>
        <p:nvSpPr>
          <p:cNvPr id="574" name="Google Shape;574;p127"/>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575" name="Google Shape;575;p127"/>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576" name="Google Shape;576;p12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577" name="Shape 577"/>
        <p:cNvGrpSpPr/>
        <p:nvPr/>
      </p:nvGrpSpPr>
      <p:grpSpPr>
        <a:xfrm>
          <a:off x="0" y="0"/>
          <a:ext cx="0" cy="0"/>
          <a:chOff x="0" y="0"/>
          <a:chExt cx="0" cy="0"/>
        </a:xfrm>
      </p:grpSpPr>
      <p:sp>
        <p:nvSpPr>
          <p:cNvPr id="578" name="Google Shape;578;p128"/>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579" name="Google Shape;579;p12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580" name="Shape 580"/>
        <p:cNvGrpSpPr/>
        <p:nvPr/>
      </p:nvGrpSpPr>
      <p:grpSpPr>
        <a:xfrm>
          <a:off x="0" y="0"/>
          <a:ext cx="0" cy="0"/>
          <a:chOff x="0" y="0"/>
          <a:chExt cx="0" cy="0"/>
        </a:xfrm>
      </p:grpSpPr>
      <p:sp>
        <p:nvSpPr>
          <p:cNvPr id="581" name="Google Shape;581;p12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82" name="Google Shape;582;p129"/>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583" name="Google Shape;583;p129"/>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584" name="Google Shape;584;p129"/>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133"/>
              </a:spcBef>
              <a:spcAft>
                <a:spcPts val="0"/>
              </a:spcAft>
              <a:buSzPts val="1400"/>
              <a:buChar char="○"/>
              <a:defRPr/>
            </a:lvl2pPr>
            <a:lvl3pPr indent="-317500" lvl="2" marL="1371600" algn="l">
              <a:lnSpc>
                <a:spcPct val="115000"/>
              </a:lnSpc>
              <a:spcBef>
                <a:spcPts val="2133"/>
              </a:spcBef>
              <a:spcAft>
                <a:spcPts val="0"/>
              </a:spcAft>
              <a:buSzPts val="1400"/>
              <a:buChar char="■"/>
              <a:defRPr/>
            </a:lvl3pPr>
            <a:lvl4pPr indent="-317500" lvl="3" marL="1828800" algn="l">
              <a:lnSpc>
                <a:spcPct val="115000"/>
              </a:lnSpc>
              <a:spcBef>
                <a:spcPts val="2133"/>
              </a:spcBef>
              <a:spcAft>
                <a:spcPts val="0"/>
              </a:spcAft>
              <a:buSzPts val="1400"/>
              <a:buChar char="●"/>
              <a:defRPr/>
            </a:lvl4pPr>
            <a:lvl5pPr indent="-317500" lvl="4" marL="2286000" algn="l">
              <a:lnSpc>
                <a:spcPct val="115000"/>
              </a:lnSpc>
              <a:spcBef>
                <a:spcPts val="2133"/>
              </a:spcBef>
              <a:spcAft>
                <a:spcPts val="0"/>
              </a:spcAft>
              <a:buSzPts val="1400"/>
              <a:buChar char="○"/>
              <a:defRPr/>
            </a:lvl5pPr>
            <a:lvl6pPr indent="-317500" lvl="5" marL="2743200" algn="l">
              <a:lnSpc>
                <a:spcPct val="115000"/>
              </a:lnSpc>
              <a:spcBef>
                <a:spcPts val="2133"/>
              </a:spcBef>
              <a:spcAft>
                <a:spcPts val="0"/>
              </a:spcAft>
              <a:buSzPts val="1400"/>
              <a:buChar char="■"/>
              <a:defRPr/>
            </a:lvl6pPr>
            <a:lvl7pPr indent="-317500" lvl="6" marL="3200400" algn="l">
              <a:lnSpc>
                <a:spcPct val="115000"/>
              </a:lnSpc>
              <a:spcBef>
                <a:spcPts val="2133"/>
              </a:spcBef>
              <a:spcAft>
                <a:spcPts val="0"/>
              </a:spcAft>
              <a:buSzPts val="1400"/>
              <a:buChar char="●"/>
              <a:defRPr/>
            </a:lvl7pPr>
            <a:lvl8pPr indent="-317500" lvl="7" marL="3657600" algn="l">
              <a:lnSpc>
                <a:spcPct val="115000"/>
              </a:lnSpc>
              <a:spcBef>
                <a:spcPts val="2133"/>
              </a:spcBef>
              <a:spcAft>
                <a:spcPts val="0"/>
              </a:spcAft>
              <a:buSzPts val="1400"/>
              <a:buChar char="○"/>
              <a:defRPr/>
            </a:lvl8pPr>
            <a:lvl9pPr indent="-317500" lvl="8" marL="4114800" algn="l">
              <a:lnSpc>
                <a:spcPct val="115000"/>
              </a:lnSpc>
              <a:spcBef>
                <a:spcPts val="2133"/>
              </a:spcBef>
              <a:spcAft>
                <a:spcPts val="2133"/>
              </a:spcAft>
              <a:buSzPts val="1400"/>
              <a:buChar char="■"/>
              <a:defRPr/>
            </a:lvl9pPr>
          </a:lstStyle>
          <a:p/>
        </p:txBody>
      </p:sp>
      <p:sp>
        <p:nvSpPr>
          <p:cNvPr id="585" name="Google Shape;585;p1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86" name="Shape 586"/>
        <p:cNvGrpSpPr/>
        <p:nvPr/>
      </p:nvGrpSpPr>
      <p:grpSpPr>
        <a:xfrm>
          <a:off x="0" y="0"/>
          <a:ext cx="0" cy="0"/>
          <a:chOff x="0" y="0"/>
          <a:chExt cx="0" cy="0"/>
        </a:xfrm>
      </p:grpSpPr>
      <p:sp>
        <p:nvSpPr>
          <p:cNvPr id="587" name="Google Shape;587;p130"/>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8" name="Google Shape;588;p13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89" name="Shape 589"/>
        <p:cNvGrpSpPr/>
        <p:nvPr/>
      </p:nvGrpSpPr>
      <p:grpSpPr>
        <a:xfrm>
          <a:off x="0" y="0"/>
          <a:ext cx="0" cy="0"/>
          <a:chOff x="0" y="0"/>
          <a:chExt cx="0" cy="0"/>
        </a:xfrm>
      </p:grpSpPr>
      <p:sp>
        <p:nvSpPr>
          <p:cNvPr id="590" name="Google Shape;590;p131"/>
          <p:cNvSpPr txBox="1"/>
          <p:nvPr>
            <p:ph type="title"/>
          </p:nvPr>
        </p:nvSpPr>
        <p:spPr>
          <a:xfrm>
            <a:off x="415600" y="1474833"/>
            <a:ext cx="11360800" cy="261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p:txBody>
      </p:sp>
      <p:sp>
        <p:nvSpPr>
          <p:cNvPr id="591" name="Google Shape;591;p131"/>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2133"/>
              </a:spcBef>
              <a:spcAft>
                <a:spcPts val="0"/>
              </a:spcAft>
              <a:buSzPts val="1400"/>
              <a:buChar char="○"/>
              <a:defRPr/>
            </a:lvl2pPr>
            <a:lvl3pPr indent="-317500" lvl="2" marL="1371600" algn="ctr">
              <a:lnSpc>
                <a:spcPct val="115000"/>
              </a:lnSpc>
              <a:spcBef>
                <a:spcPts val="2133"/>
              </a:spcBef>
              <a:spcAft>
                <a:spcPts val="0"/>
              </a:spcAft>
              <a:buSzPts val="1400"/>
              <a:buChar char="■"/>
              <a:defRPr/>
            </a:lvl3pPr>
            <a:lvl4pPr indent="-317500" lvl="3" marL="1828800" algn="ctr">
              <a:lnSpc>
                <a:spcPct val="115000"/>
              </a:lnSpc>
              <a:spcBef>
                <a:spcPts val="2133"/>
              </a:spcBef>
              <a:spcAft>
                <a:spcPts val="0"/>
              </a:spcAft>
              <a:buSzPts val="1400"/>
              <a:buChar char="●"/>
              <a:defRPr/>
            </a:lvl4pPr>
            <a:lvl5pPr indent="-317500" lvl="4" marL="2286000" algn="ctr">
              <a:lnSpc>
                <a:spcPct val="115000"/>
              </a:lnSpc>
              <a:spcBef>
                <a:spcPts val="2133"/>
              </a:spcBef>
              <a:spcAft>
                <a:spcPts val="0"/>
              </a:spcAft>
              <a:buSzPts val="1400"/>
              <a:buChar char="○"/>
              <a:defRPr/>
            </a:lvl5pPr>
            <a:lvl6pPr indent="-317500" lvl="5" marL="2743200" algn="ctr">
              <a:lnSpc>
                <a:spcPct val="115000"/>
              </a:lnSpc>
              <a:spcBef>
                <a:spcPts val="2133"/>
              </a:spcBef>
              <a:spcAft>
                <a:spcPts val="0"/>
              </a:spcAft>
              <a:buSzPts val="1400"/>
              <a:buChar char="■"/>
              <a:defRPr/>
            </a:lvl6pPr>
            <a:lvl7pPr indent="-317500" lvl="6" marL="3200400" algn="ctr">
              <a:lnSpc>
                <a:spcPct val="115000"/>
              </a:lnSpc>
              <a:spcBef>
                <a:spcPts val="2133"/>
              </a:spcBef>
              <a:spcAft>
                <a:spcPts val="0"/>
              </a:spcAft>
              <a:buSzPts val="1400"/>
              <a:buChar char="●"/>
              <a:defRPr/>
            </a:lvl7pPr>
            <a:lvl8pPr indent="-317500" lvl="7" marL="3657600" algn="ctr">
              <a:lnSpc>
                <a:spcPct val="115000"/>
              </a:lnSpc>
              <a:spcBef>
                <a:spcPts val="2133"/>
              </a:spcBef>
              <a:spcAft>
                <a:spcPts val="0"/>
              </a:spcAft>
              <a:buSzPts val="1400"/>
              <a:buChar char="○"/>
              <a:defRPr/>
            </a:lvl8pPr>
            <a:lvl9pPr indent="-317500" lvl="8" marL="4114800" algn="ctr">
              <a:lnSpc>
                <a:spcPct val="115000"/>
              </a:lnSpc>
              <a:spcBef>
                <a:spcPts val="2133"/>
              </a:spcBef>
              <a:spcAft>
                <a:spcPts val="2133"/>
              </a:spcAft>
              <a:buSzPts val="1400"/>
              <a:buChar char="■"/>
              <a:defRPr/>
            </a:lvl9pPr>
          </a:lstStyle>
          <a:p/>
        </p:txBody>
      </p:sp>
      <p:sp>
        <p:nvSpPr>
          <p:cNvPr id="592" name="Google Shape;592;p1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dk2"/>
              </a:buClr>
              <a:buSzPts val="1333"/>
              <a:buFont typeface="Arial"/>
              <a:buNone/>
              <a:defRPr sz="1333">
                <a:solidFill>
                  <a:schemeClr val="dk2"/>
                </a:solidFill>
                <a:latin typeface="Arial"/>
                <a:ea typeface="Arial"/>
                <a:cs typeface="Arial"/>
                <a:sym typeface="Arial"/>
              </a:defRPr>
            </a:lvl1pPr>
            <a:lvl2pPr indent="0" lvl="1" marL="0" algn="r">
              <a:buClr>
                <a:schemeClr val="dk2"/>
              </a:buClr>
              <a:buSzPts val="1333"/>
              <a:buFont typeface="Arial"/>
              <a:buNone/>
              <a:defRPr sz="1333">
                <a:solidFill>
                  <a:schemeClr val="dk2"/>
                </a:solidFill>
                <a:latin typeface="Arial"/>
                <a:ea typeface="Arial"/>
                <a:cs typeface="Arial"/>
                <a:sym typeface="Arial"/>
              </a:defRPr>
            </a:lvl2pPr>
            <a:lvl3pPr indent="0" lvl="2" marL="0" algn="r">
              <a:buClr>
                <a:schemeClr val="dk2"/>
              </a:buClr>
              <a:buSzPts val="1333"/>
              <a:buFont typeface="Arial"/>
              <a:buNone/>
              <a:defRPr sz="1333">
                <a:solidFill>
                  <a:schemeClr val="dk2"/>
                </a:solidFill>
                <a:latin typeface="Arial"/>
                <a:ea typeface="Arial"/>
                <a:cs typeface="Arial"/>
                <a:sym typeface="Arial"/>
              </a:defRPr>
            </a:lvl3pPr>
            <a:lvl4pPr indent="0" lvl="3" marL="0" algn="r">
              <a:buClr>
                <a:schemeClr val="dk2"/>
              </a:buClr>
              <a:buSzPts val="1333"/>
              <a:buFont typeface="Arial"/>
              <a:buNone/>
              <a:defRPr sz="1333">
                <a:solidFill>
                  <a:schemeClr val="dk2"/>
                </a:solidFill>
                <a:latin typeface="Arial"/>
                <a:ea typeface="Arial"/>
                <a:cs typeface="Arial"/>
                <a:sym typeface="Arial"/>
              </a:defRPr>
            </a:lvl4pPr>
            <a:lvl5pPr indent="0" lvl="4" marL="0" algn="r">
              <a:buClr>
                <a:schemeClr val="dk2"/>
              </a:buClr>
              <a:buSzPts val="1333"/>
              <a:buFont typeface="Arial"/>
              <a:buNone/>
              <a:defRPr sz="1333">
                <a:solidFill>
                  <a:schemeClr val="dk2"/>
                </a:solidFill>
                <a:latin typeface="Arial"/>
                <a:ea typeface="Arial"/>
                <a:cs typeface="Arial"/>
                <a:sym typeface="Arial"/>
              </a:defRPr>
            </a:lvl5pPr>
            <a:lvl6pPr indent="0" lvl="5" marL="0" algn="r">
              <a:buClr>
                <a:schemeClr val="dk2"/>
              </a:buClr>
              <a:buSzPts val="1333"/>
              <a:buFont typeface="Arial"/>
              <a:buNone/>
              <a:defRPr sz="1333">
                <a:solidFill>
                  <a:schemeClr val="dk2"/>
                </a:solidFill>
                <a:latin typeface="Arial"/>
                <a:ea typeface="Arial"/>
                <a:cs typeface="Arial"/>
                <a:sym typeface="Arial"/>
              </a:defRPr>
            </a:lvl6pPr>
            <a:lvl7pPr indent="0" lvl="6" marL="0" algn="r">
              <a:buClr>
                <a:schemeClr val="dk2"/>
              </a:buClr>
              <a:buSzPts val="1333"/>
              <a:buFont typeface="Arial"/>
              <a:buNone/>
              <a:defRPr sz="1333">
                <a:solidFill>
                  <a:schemeClr val="dk2"/>
                </a:solidFill>
                <a:latin typeface="Arial"/>
                <a:ea typeface="Arial"/>
                <a:cs typeface="Arial"/>
                <a:sym typeface="Arial"/>
              </a:defRPr>
            </a:lvl7pPr>
            <a:lvl8pPr indent="0" lvl="7" marL="0" algn="r">
              <a:buClr>
                <a:schemeClr val="dk2"/>
              </a:buClr>
              <a:buSzPts val="1333"/>
              <a:buFont typeface="Arial"/>
              <a:buNone/>
              <a:defRPr sz="1333">
                <a:solidFill>
                  <a:schemeClr val="dk2"/>
                </a:solidFill>
                <a:latin typeface="Arial"/>
                <a:ea typeface="Arial"/>
                <a:cs typeface="Arial"/>
                <a:sym typeface="Arial"/>
              </a:defRPr>
            </a:lvl8pPr>
            <a:lvl9pPr indent="0" lvl="8" marL="0" algn="r">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599" name="Shape 599"/>
        <p:cNvGrpSpPr/>
        <p:nvPr/>
      </p:nvGrpSpPr>
      <p:grpSpPr>
        <a:xfrm>
          <a:off x="0" y="0"/>
          <a:ext cx="0" cy="0"/>
          <a:chOff x="0" y="0"/>
          <a:chExt cx="0" cy="0"/>
        </a:xfrm>
      </p:grpSpPr>
      <p:sp>
        <p:nvSpPr>
          <p:cNvPr id="600" name="Google Shape;600;p133"/>
          <p:cNvSpPr/>
          <p:nvPr>
            <p:ph idx="2" type="pic"/>
          </p:nvPr>
        </p:nvSpPr>
        <p:spPr>
          <a:xfrm>
            <a:off x="776688" y="1125000"/>
            <a:ext cx="2449513" cy="2447925"/>
          </a:xfrm>
          <a:prstGeom prst="flowChartConnector">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1" name="Google Shape;601;p133"/>
          <p:cNvSpPr/>
          <p:nvPr>
            <p:ph idx="3" type="pic"/>
          </p:nvPr>
        </p:nvSpPr>
        <p:spPr>
          <a:xfrm>
            <a:off x="3504000" y="1125000"/>
            <a:ext cx="2449513" cy="2447925"/>
          </a:xfrm>
          <a:prstGeom prst="flowChartConnector">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2" name="Google Shape;602;p133"/>
          <p:cNvSpPr/>
          <p:nvPr>
            <p:ph idx="4" type="pic"/>
          </p:nvPr>
        </p:nvSpPr>
        <p:spPr>
          <a:xfrm>
            <a:off x="6231312" y="1125000"/>
            <a:ext cx="2449513" cy="2447925"/>
          </a:xfrm>
          <a:prstGeom prst="flowChartConnector">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3" name="Google Shape;603;p133"/>
          <p:cNvSpPr/>
          <p:nvPr>
            <p:ph idx="5" type="pic"/>
          </p:nvPr>
        </p:nvSpPr>
        <p:spPr>
          <a:xfrm>
            <a:off x="8958624" y="1125000"/>
            <a:ext cx="2449513" cy="2447925"/>
          </a:xfrm>
          <a:prstGeom prst="flowChartConnector">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4" name="Google Shape;604;p133"/>
          <p:cNvSpPr txBox="1"/>
          <p:nvPr>
            <p:ph idx="1" type="body"/>
          </p:nvPr>
        </p:nvSpPr>
        <p:spPr>
          <a:xfrm>
            <a:off x="709126" y="4451350"/>
            <a:ext cx="10711543" cy="184681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4800"/>
              <a:buNone/>
              <a:defRPr b="1" sz="4800">
                <a:solidFill>
                  <a:schemeClr val="lt1"/>
                </a:solidFill>
                <a:latin typeface="Raleway"/>
                <a:ea typeface="Raleway"/>
                <a:cs typeface="Raleway"/>
                <a:sym typeface="Raleway"/>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5" name="Shape 605"/>
        <p:cNvGrpSpPr/>
        <p:nvPr/>
      </p:nvGrpSpPr>
      <p:grpSpPr>
        <a:xfrm>
          <a:off x="0" y="0"/>
          <a:ext cx="0" cy="0"/>
          <a:chOff x="0" y="0"/>
          <a:chExt cx="0" cy="0"/>
        </a:xfrm>
      </p:grpSpPr>
      <p:sp>
        <p:nvSpPr>
          <p:cNvPr id="606" name="Google Shape;606;p1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7" name="Google Shape;607;p1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8" name="Google Shape;608;p1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9" name="Google Shape;609;p1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0" name="Shape 610"/>
        <p:cNvGrpSpPr/>
        <p:nvPr/>
      </p:nvGrpSpPr>
      <p:grpSpPr>
        <a:xfrm>
          <a:off x="0" y="0"/>
          <a:ext cx="0" cy="0"/>
          <a:chOff x="0" y="0"/>
          <a:chExt cx="0" cy="0"/>
        </a:xfrm>
      </p:grpSpPr>
      <p:sp>
        <p:nvSpPr>
          <p:cNvPr id="611" name="Google Shape;611;p1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2" name="Google Shape;612;p1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3" name="Google Shape;613;p1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4" name="Shape 614"/>
        <p:cNvGrpSpPr/>
        <p:nvPr/>
      </p:nvGrpSpPr>
      <p:grpSpPr>
        <a:xfrm>
          <a:off x="0" y="0"/>
          <a:ext cx="0" cy="0"/>
          <a:chOff x="0" y="0"/>
          <a:chExt cx="0" cy="0"/>
        </a:xfrm>
      </p:grpSpPr>
      <p:sp>
        <p:nvSpPr>
          <p:cNvPr id="615" name="Google Shape;615;p1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6" name="Google Shape;616;p1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17" name="Google Shape;617;p1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8" name="Google Shape;618;p1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9" name="Google Shape;619;p1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Blank">
  <p:cSld name="28_Blank">
    <p:spTree>
      <p:nvGrpSpPr>
        <p:cNvPr id="92" name="Shape 92"/>
        <p:cNvGrpSpPr/>
        <p:nvPr/>
      </p:nvGrpSpPr>
      <p:grpSpPr>
        <a:xfrm>
          <a:off x="0" y="0"/>
          <a:ext cx="0" cy="0"/>
          <a:chOff x="0" y="0"/>
          <a:chExt cx="0" cy="0"/>
        </a:xfrm>
      </p:grpSpPr>
      <p:sp>
        <p:nvSpPr>
          <p:cNvPr id="93" name="Google Shape;93;p15"/>
          <p:cNvSpPr/>
          <p:nvPr>
            <p:ph idx="2" type="pic"/>
          </p:nvPr>
        </p:nvSpPr>
        <p:spPr>
          <a:xfrm>
            <a:off x="7155543" y="1094392"/>
            <a:ext cx="5036457" cy="466921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0" name="Shape 620"/>
        <p:cNvGrpSpPr/>
        <p:nvPr/>
      </p:nvGrpSpPr>
      <p:grpSpPr>
        <a:xfrm>
          <a:off x="0" y="0"/>
          <a:ext cx="0" cy="0"/>
          <a:chOff x="0" y="0"/>
          <a:chExt cx="0" cy="0"/>
        </a:xfrm>
      </p:grpSpPr>
      <p:sp>
        <p:nvSpPr>
          <p:cNvPr id="621" name="Google Shape;621;p1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2" name="Google Shape;622;p1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3" name="Google Shape;623;p1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4" name="Google Shape;624;p1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5" name="Google Shape;625;p1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6" name="Shape 626"/>
        <p:cNvGrpSpPr/>
        <p:nvPr/>
      </p:nvGrpSpPr>
      <p:grpSpPr>
        <a:xfrm>
          <a:off x="0" y="0"/>
          <a:ext cx="0" cy="0"/>
          <a:chOff x="0" y="0"/>
          <a:chExt cx="0" cy="0"/>
        </a:xfrm>
      </p:grpSpPr>
      <p:sp>
        <p:nvSpPr>
          <p:cNvPr id="627" name="Google Shape;627;p1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8" name="Google Shape;628;p1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29" name="Google Shape;629;p1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0" name="Google Shape;630;p1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1" name="Google Shape;631;p1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2" name="Shape 632"/>
        <p:cNvGrpSpPr/>
        <p:nvPr/>
      </p:nvGrpSpPr>
      <p:grpSpPr>
        <a:xfrm>
          <a:off x="0" y="0"/>
          <a:ext cx="0" cy="0"/>
          <a:chOff x="0" y="0"/>
          <a:chExt cx="0" cy="0"/>
        </a:xfrm>
      </p:grpSpPr>
      <p:sp>
        <p:nvSpPr>
          <p:cNvPr id="633" name="Google Shape;633;p1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4" name="Google Shape;634;p1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5" name="Google Shape;635;p1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6" name="Google Shape;636;p1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7" name="Google Shape;637;p1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8" name="Google Shape;638;p1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9" name="Shape 639"/>
        <p:cNvGrpSpPr/>
        <p:nvPr/>
      </p:nvGrpSpPr>
      <p:grpSpPr>
        <a:xfrm>
          <a:off x="0" y="0"/>
          <a:ext cx="0" cy="0"/>
          <a:chOff x="0" y="0"/>
          <a:chExt cx="0" cy="0"/>
        </a:xfrm>
      </p:grpSpPr>
      <p:sp>
        <p:nvSpPr>
          <p:cNvPr id="640" name="Google Shape;640;p1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1" name="Google Shape;641;p1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2" name="Google Shape;642;p1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3" name="Google Shape;643;p1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4" name="Google Shape;644;p1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5" name="Google Shape;645;p1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6" name="Google Shape;646;p1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7" name="Google Shape;647;p1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8" name="Shape 648"/>
        <p:cNvGrpSpPr/>
        <p:nvPr/>
      </p:nvGrpSpPr>
      <p:grpSpPr>
        <a:xfrm>
          <a:off x="0" y="0"/>
          <a:ext cx="0" cy="0"/>
          <a:chOff x="0" y="0"/>
          <a:chExt cx="0" cy="0"/>
        </a:xfrm>
      </p:grpSpPr>
      <p:sp>
        <p:nvSpPr>
          <p:cNvPr id="649" name="Google Shape;649;p1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0" name="Google Shape;650;p1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1" name="Google Shape;651;p1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2" name="Google Shape;652;p1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3" name="Google Shape;653;p1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4" name="Google Shape;654;p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5" name="Shape 655"/>
        <p:cNvGrpSpPr/>
        <p:nvPr/>
      </p:nvGrpSpPr>
      <p:grpSpPr>
        <a:xfrm>
          <a:off x="0" y="0"/>
          <a:ext cx="0" cy="0"/>
          <a:chOff x="0" y="0"/>
          <a:chExt cx="0" cy="0"/>
        </a:xfrm>
      </p:grpSpPr>
      <p:sp>
        <p:nvSpPr>
          <p:cNvPr id="656" name="Google Shape;656;p1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7" name="Google Shape;657;p14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58" name="Google Shape;658;p1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9" name="Google Shape;659;p1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0" name="Google Shape;660;p1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1" name="Google Shape;661;p1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2" name="Shape 662"/>
        <p:cNvGrpSpPr/>
        <p:nvPr/>
      </p:nvGrpSpPr>
      <p:grpSpPr>
        <a:xfrm>
          <a:off x="0" y="0"/>
          <a:ext cx="0" cy="0"/>
          <a:chOff x="0" y="0"/>
          <a:chExt cx="0" cy="0"/>
        </a:xfrm>
      </p:grpSpPr>
      <p:sp>
        <p:nvSpPr>
          <p:cNvPr id="663" name="Google Shape;663;p1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4" name="Google Shape;664;p1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5" name="Google Shape;665;p1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6" name="Google Shape;666;p1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7" name="Google Shape;667;p1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8" name="Shape 668"/>
        <p:cNvGrpSpPr/>
        <p:nvPr/>
      </p:nvGrpSpPr>
      <p:grpSpPr>
        <a:xfrm>
          <a:off x="0" y="0"/>
          <a:ext cx="0" cy="0"/>
          <a:chOff x="0" y="0"/>
          <a:chExt cx="0" cy="0"/>
        </a:xfrm>
      </p:grpSpPr>
      <p:sp>
        <p:nvSpPr>
          <p:cNvPr id="669" name="Google Shape;669;p1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0" name="Google Shape;670;p1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1" name="Google Shape;671;p1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2" name="Google Shape;672;p1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3" name="Google Shape;673;p1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674" name="Shape 674"/>
        <p:cNvGrpSpPr/>
        <p:nvPr/>
      </p:nvGrpSpPr>
      <p:grpSpPr>
        <a:xfrm>
          <a:off x="0" y="0"/>
          <a:ext cx="0" cy="0"/>
          <a:chOff x="0" y="0"/>
          <a:chExt cx="0" cy="0"/>
        </a:xfrm>
      </p:grpSpPr>
      <p:sp>
        <p:nvSpPr>
          <p:cNvPr id="675" name="Google Shape;675;p145"/>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6" name="Google Shape;676;p145"/>
          <p:cNvSpPr/>
          <p:nvPr>
            <p:ph idx="3"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7" name="Google Shape;677;p145"/>
          <p:cNvSpPr txBox="1"/>
          <p:nvPr>
            <p:ph idx="1" type="body"/>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8" name="Google Shape;678;p145"/>
          <p:cNvSpPr txBox="1"/>
          <p:nvPr>
            <p:ph idx="4" type="body"/>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679" name="Shape 679"/>
        <p:cNvGrpSpPr/>
        <p:nvPr/>
      </p:nvGrpSpPr>
      <p:grpSpPr>
        <a:xfrm>
          <a:off x="0" y="0"/>
          <a:ext cx="0" cy="0"/>
          <a:chOff x="0" y="0"/>
          <a:chExt cx="0" cy="0"/>
        </a:xfrm>
      </p:grpSpPr>
      <p:sp>
        <p:nvSpPr>
          <p:cNvPr id="680" name="Google Shape;680;p146"/>
          <p:cNvSpPr/>
          <p:nvPr>
            <p:ph idx="2" type="pic"/>
          </p:nvPr>
        </p:nvSpPr>
        <p:spPr>
          <a:xfrm>
            <a:off x="1344000" y="2277000"/>
            <a:ext cx="3383987" cy="3383987"/>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81" name="Google Shape;681;p146"/>
          <p:cNvSpPr txBox="1"/>
          <p:nvPr>
            <p:ph idx="1" type="body"/>
          </p:nvPr>
        </p:nvSpPr>
        <p:spPr>
          <a:xfrm>
            <a:off x="840000" y="765000"/>
            <a:ext cx="4464000"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2" name="Google Shape;682;p146"/>
          <p:cNvSpPr txBox="1"/>
          <p:nvPr>
            <p:ph idx="3" type="body"/>
          </p:nvPr>
        </p:nvSpPr>
        <p:spPr>
          <a:xfrm>
            <a:off x="5808000" y="2398875"/>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3" name="Google Shape;683;p146"/>
          <p:cNvSpPr txBox="1"/>
          <p:nvPr>
            <p:ph idx="4" type="body"/>
          </p:nvPr>
        </p:nvSpPr>
        <p:spPr>
          <a:xfrm>
            <a:off x="5808000" y="2896425"/>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4" name="Google Shape;684;p146"/>
          <p:cNvSpPr txBox="1"/>
          <p:nvPr>
            <p:ph idx="5" type="body"/>
          </p:nvPr>
        </p:nvSpPr>
        <p:spPr>
          <a:xfrm>
            <a:off x="1488000" y="5942837"/>
            <a:ext cx="3383987" cy="3003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5" name="Google Shape;685;p146"/>
          <p:cNvSpPr txBox="1"/>
          <p:nvPr>
            <p:ph idx="6" type="body"/>
          </p:nvPr>
        </p:nvSpPr>
        <p:spPr>
          <a:xfrm>
            <a:off x="5808000" y="3939450"/>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6" name="Google Shape;686;p146"/>
          <p:cNvSpPr txBox="1"/>
          <p:nvPr>
            <p:ph idx="7" type="body"/>
          </p:nvPr>
        </p:nvSpPr>
        <p:spPr>
          <a:xfrm>
            <a:off x="5808000" y="4437000"/>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4" name="Shape 94"/>
        <p:cNvGrpSpPr/>
        <p:nvPr/>
      </p:nvGrpSpPr>
      <p:grpSpPr>
        <a:xfrm>
          <a:off x="0" y="0"/>
          <a:ext cx="0" cy="0"/>
          <a:chOff x="0" y="0"/>
          <a:chExt cx="0" cy="0"/>
        </a:xfrm>
      </p:grpSpPr>
      <p:sp>
        <p:nvSpPr>
          <p:cNvPr id="95" name="Google Shape;95;p16"/>
          <p:cNvSpPr/>
          <p:nvPr>
            <p:ph idx="2" type="pic"/>
          </p:nvPr>
        </p:nvSpPr>
        <p:spPr>
          <a:xfrm>
            <a:off x="0" y="4572000"/>
            <a:ext cx="12192000" cy="2286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687" name="Shape 687"/>
        <p:cNvGrpSpPr/>
        <p:nvPr/>
      </p:nvGrpSpPr>
      <p:grpSpPr>
        <a:xfrm>
          <a:off x="0" y="0"/>
          <a:ext cx="0" cy="0"/>
          <a:chOff x="0" y="0"/>
          <a:chExt cx="0" cy="0"/>
        </a:xfrm>
      </p:grpSpPr>
      <p:sp>
        <p:nvSpPr>
          <p:cNvPr id="688" name="Google Shape;688;p147"/>
          <p:cNvSpPr/>
          <p:nvPr>
            <p:ph idx="2" type="pic"/>
          </p:nvPr>
        </p:nvSpPr>
        <p:spPr>
          <a:xfrm>
            <a:off x="5838825" y="0"/>
            <a:ext cx="6353175"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689" name="Shape 689"/>
        <p:cNvGrpSpPr/>
        <p:nvPr/>
      </p:nvGrpSpPr>
      <p:grpSpPr>
        <a:xfrm>
          <a:off x="0" y="0"/>
          <a:ext cx="0" cy="0"/>
          <a:chOff x="0" y="0"/>
          <a:chExt cx="0" cy="0"/>
        </a:xfrm>
      </p:grpSpPr>
      <p:sp>
        <p:nvSpPr>
          <p:cNvPr id="690" name="Google Shape;690;p148"/>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1" name="Google Shape;691;p148"/>
          <p:cNvSpPr/>
          <p:nvPr>
            <p:ph idx="3" type="pic"/>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2" name="Google Shape;692;p148"/>
          <p:cNvSpPr/>
          <p:nvPr>
            <p:ph idx="4"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3" name="Google Shape;693;p148"/>
          <p:cNvSpPr/>
          <p:nvPr>
            <p:ph idx="5" type="pic"/>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2" name="Shape 102"/>
        <p:cNvGrpSpPr/>
        <p:nvPr/>
      </p:nvGrpSpPr>
      <p:grpSpPr>
        <a:xfrm>
          <a:off x="0" y="0"/>
          <a:ext cx="0" cy="0"/>
          <a:chOff x="0" y="0"/>
          <a:chExt cx="0" cy="0"/>
        </a:xfrm>
      </p:grpSpPr>
      <p:sp>
        <p:nvSpPr>
          <p:cNvPr id="103" name="Google Shape;10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sp>
        <p:nvSpPr>
          <p:cNvPr id="109" name="Google Shape;109;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1" name="Google Shape;11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4" name="Shape 114"/>
        <p:cNvGrpSpPr/>
        <p:nvPr/>
      </p:nvGrpSpPr>
      <p:grpSpPr>
        <a:xfrm>
          <a:off x="0" y="0"/>
          <a:ext cx="0" cy="0"/>
          <a:chOff x="0" y="0"/>
          <a:chExt cx="0" cy="0"/>
        </a:xfrm>
      </p:grpSpPr>
      <p:sp>
        <p:nvSpPr>
          <p:cNvPr id="115" name="Google Shape;11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1" name="Shape 121"/>
        <p:cNvGrpSpPr/>
        <p:nvPr/>
      </p:nvGrpSpPr>
      <p:grpSpPr>
        <a:xfrm>
          <a:off x="0" y="0"/>
          <a:ext cx="0" cy="0"/>
          <a:chOff x="0" y="0"/>
          <a:chExt cx="0" cy="0"/>
        </a:xfrm>
      </p:grpSpPr>
      <p:sp>
        <p:nvSpPr>
          <p:cNvPr id="122" name="Google Shape;122;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35" name="Shape 135"/>
        <p:cNvGrpSpPr/>
        <p:nvPr/>
      </p:nvGrpSpPr>
      <p:grpSpPr>
        <a:xfrm>
          <a:off x="0" y="0"/>
          <a:ext cx="0" cy="0"/>
          <a:chOff x="0" y="0"/>
          <a:chExt cx="0" cy="0"/>
        </a:xfrm>
      </p:grpSpPr>
      <p:sp>
        <p:nvSpPr>
          <p:cNvPr id="136" name="Google Shape;136;p23"/>
          <p:cNvSpPr/>
          <p:nvPr>
            <p:ph idx="2" type="pic"/>
          </p:nvPr>
        </p:nvSpPr>
        <p:spPr>
          <a:xfrm>
            <a:off x="6096000" y="0"/>
            <a:ext cx="6096000" cy="6858000"/>
          </a:xfrm>
          <a:prstGeom prst="flowChartDelay">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p:cSld name="8_Blank">
    <p:spTree>
      <p:nvGrpSpPr>
        <p:cNvPr id="137" name="Shape 137"/>
        <p:cNvGrpSpPr/>
        <p:nvPr/>
      </p:nvGrpSpPr>
      <p:grpSpPr>
        <a:xfrm>
          <a:off x="0" y="0"/>
          <a:ext cx="0" cy="0"/>
          <a:chOff x="0" y="0"/>
          <a:chExt cx="0" cy="0"/>
        </a:xfrm>
      </p:grpSpPr>
      <p:sp>
        <p:nvSpPr>
          <p:cNvPr id="138" name="Google Shape;138;p24"/>
          <p:cNvSpPr/>
          <p:nvPr>
            <p:ph idx="2" type="pic"/>
          </p:nvPr>
        </p:nvSpPr>
        <p:spPr>
          <a:xfrm>
            <a:off x="0" y="0"/>
            <a:ext cx="7200900" cy="6858000"/>
          </a:xfrm>
          <a:prstGeom prst="homePlate">
            <a:avLst>
              <a:gd fmla="val 50000"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Blank">
  <p:cSld name="12_Blank">
    <p:spTree>
      <p:nvGrpSpPr>
        <p:cNvPr id="139" name="Shape 139"/>
        <p:cNvGrpSpPr/>
        <p:nvPr/>
      </p:nvGrpSpPr>
      <p:grpSpPr>
        <a:xfrm>
          <a:off x="0" y="0"/>
          <a:ext cx="0" cy="0"/>
          <a:chOff x="0" y="0"/>
          <a:chExt cx="0" cy="0"/>
        </a:xfrm>
      </p:grpSpPr>
      <p:sp>
        <p:nvSpPr>
          <p:cNvPr id="140" name="Google Shape;140;p25"/>
          <p:cNvSpPr/>
          <p:nvPr>
            <p:ph idx="2" type="pic"/>
          </p:nvPr>
        </p:nvSpPr>
        <p:spPr>
          <a:xfrm>
            <a:off x="152400" y="142875"/>
            <a:ext cx="11868150" cy="467678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Blank">
  <p:cSld name="11_Blank">
    <p:spTree>
      <p:nvGrpSpPr>
        <p:cNvPr id="141" name="Shape 141"/>
        <p:cNvGrpSpPr/>
        <p:nvPr/>
      </p:nvGrpSpPr>
      <p:grpSpPr>
        <a:xfrm>
          <a:off x="0" y="0"/>
          <a:ext cx="0" cy="0"/>
          <a:chOff x="0" y="0"/>
          <a:chExt cx="0" cy="0"/>
        </a:xfrm>
      </p:grpSpPr>
      <p:sp>
        <p:nvSpPr>
          <p:cNvPr id="142" name="Google Shape;142;p26"/>
          <p:cNvSpPr/>
          <p:nvPr>
            <p:ph idx="2" type="pic"/>
          </p:nvPr>
        </p:nvSpPr>
        <p:spPr>
          <a:xfrm>
            <a:off x="6007099" y="596900"/>
            <a:ext cx="5565423" cy="6261100"/>
          </a:xfrm>
          <a:prstGeom prst="round2SameRect">
            <a:avLst>
              <a:gd fmla="val 30417" name="adj1"/>
              <a:gd fmla="val 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Blank">
  <p:cSld name="19_Blank">
    <p:spTree>
      <p:nvGrpSpPr>
        <p:cNvPr id="143" name="Shape 143"/>
        <p:cNvGrpSpPr/>
        <p:nvPr/>
      </p:nvGrpSpPr>
      <p:grpSpPr>
        <a:xfrm>
          <a:off x="0" y="0"/>
          <a:ext cx="0" cy="0"/>
          <a:chOff x="0" y="0"/>
          <a:chExt cx="0" cy="0"/>
        </a:xfrm>
      </p:grpSpPr>
      <p:sp>
        <p:nvSpPr>
          <p:cNvPr id="144" name="Google Shape;144;p27"/>
          <p:cNvSpPr/>
          <p:nvPr>
            <p:ph idx="2" type="pic"/>
          </p:nvPr>
        </p:nvSpPr>
        <p:spPr>
          <a:xfrm>
            <a:off x="1917700" y="0"/>
            <a:ext cx="8356600" cy="6858000"/>
          </a:xfrm>
          <a:prstGeom prst="flowChartPreparation">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Blank">
  <p:cSld name="22_Blank">
    <p:spTree>
      <p:nvGrpSpPr>
        <p:cNvPr id="145" name="Shape 145"/>
        <p:cNvGrpSpPr/>
        <p:nvPr/>
      </p:nvGrpSpPr>
      <p:grpSpPr>
        <a:xfrm>
          <a:off x="0" y="0"/>
          <a:ext cx="0" cy="0"/>
          <a:chOff x="0" y="0"/>
          <a:chExt cx="0" cy="0"/>
        </a:xfrm>
      </p:grpSpPr>
      <p:sp>
        <p:nvSpPr>
          <p:cNvPr id="146" name="Google Shape;146;p28"/>
          <p:cNvSpPr/>
          <p:nvPr>
            <p:ph idx="2" type="pic"/>
          </p:nvPr>
        </p:nvSpPr>
        <p:spPr>
          <a:xfrm>
            <a:off x="0" y="0"/>
            <a:ext cx="6096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Blank">
  <p:cSld name="27_Blank">
    <p:spTree>
      <p:nvGrpSpPr>
        <p:cNvPr id="147" name="Shape 147"/>
        <p:cNvGrpSpPr/>
        <p:nvPr/>
      </p:nvGrpSpPr>
      <p:grpSpPr>
        <a:xfrm>
          <a:off x="0" y="0"/>
          <a:ext cx="0" cy="0"/>
          <a:chOff x="0" y="0"/>
          <a:chExt cx="0" cy="0"/>
        </a:xfrm>
      </p:grpSpPr>
      <p:sp>
        <p:nvSpPr>
          <p:cNvPr id="148" name="Google Shape;148;p29"/>
          <p:cNvSpPr/>
          <p:nvPr>
            <p:ph idx="2" type="pic"/>
          </p:nvPr>
        </p:nvSpPr>
        <p:spPr>
          <a:xfrm>
            <a:off x="609601" y="159657"/>
            <a:ext cx="4180114" cy="387531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Blank">
  <p:cSld name="21_Blank">
    <p:spTree>
      <p:nvGrpSpPr>
        <p:cNvPr id="149" name="Shape 149"/>
        <p:cNvGrpSpPr/>
        <p:nvPr/>
      </p:nvGrpSpPr>
      <p:grpSpPr>
        <a:xfrm>
          <a:off x="0" y="0"/>
          <a:ext cx="0" cy="0"/>
          <a:chOff x="0" y="0"/>
          <a:chExt cx="0" cy="0"/>
        </a:xfrm>
      </p:grpSpPr>
      <p:sp>
        <p:nvSpPr>
          <p:cNvPr id="150" name="Google Shape;150;p30"/>
          <p:cNvSpPr/>
          <p:nvPr>
            <p:ph idx="2" type="pic"/>
          </p:nvPr>
        </p:nvSpPr>
        <p:spPr>
          <a:xfrm>
            <a:off x="177800" y="100012"/>
            <a:ext cx="11836400" cy="6657976"/>
          </a:xfrm>
          <a:prstGeom prst="plaque">
            <a:avLst>
              <a:gd fmla="val 16667"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Blank">
  <p:cSld name="26_Blank">
    <p:spTree>
      <p:nvGrpSpPr>
        <p:cNvPr id="151" name="Shape 151"/>
        <p:cNvGrpSpPr/>
        <p:nvPr/>
      </p:nvGrpSpPr>
      <p:grpSpPr>
        <a:xfrm>
          <a:off x="0" y="0"/>
          <a:ext cx="0" cy="0"/>
          <a:chOff x="0" y="0"/>
          <a:chExt cx="0" cy="0"/>
        </a:xfrm>
      </p:grpSpPr>
      <p:sp>
        <p:nvSpPr>
          <p:cNvPr id="152" name="Google Shape;152;p31"/>
          <p:cNvSpPr/>
          <p:nvPr>
            <p:ph idx="2" type="pic"/>
          </p:nvPr>
        </p:nvSpPr>
        <p:spPr>
          <a:xfrm>
            <a:off x="1756229" y="987879"/>
            <a:ext cx="8679542" cy="4882242"/>
          </a:xfrm>
          <a:prstGeom prst="plaque">
            <a:avLst>
              <a:gd fmla="val 16667"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Blank">
  <p:cSld name="20_Blank">
    <p:spTree>
      <p:nvGrpSpPr>
        <p:cNvPr id="153" name="Shape 153"/>
        <p:cNvGrpSpPr/>
        <p:nvPr/>
      </p:nvGrpSpPr>
      <p:grpSpPr>
        <a:xfrm>
          <a:off x="0" y="0"/>
          <a:ext cx="0" cy="0"/>
          <a:chOff x="0" y="0"/>
          <a:chExt cx="0" cy="0"/>
        </a:xfrm>
      </p:grpSpPr>
      <p:sp>
        <p:nvSpPr>
          <p:cNvPr id="154" name="Google Shape;154;p32"/>
          <p:cNvSpPr/>
          <p:nvPr>
            <p:ph idx="2" type="pic"/>
          </p:nvPr>
        </p:nvSpPr>
        <p:spPr>
          <a:xfrm>
            <a:off x="952500" y="0"/>
            <a:ext cx="7620000" cy="6858000"/>
          </a:xfrm>
          <a:prstGeom prst="parallelogram">
            <a:avLst>
              <a:gd fmla="val 25000"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Blank">
  <p:cSld name="18_Blank">
    <p:spTree>
      <p:nvGrpSpPr>
        <p:cNvPr id="155" name="Shape 155"/>
        <p:cNvGrpSpPr/>
        <p:nvPr/>
      </p:nvGrpSpPr>
      <p:grpSpPr>
        <a:xfrm>
          <a:off x="0" y="0"/>
          <a:ext cx="0" cy="0"/>
          <a:chOff x="0" y="0"/>
          <a:chExt cx="0" cy="0"/>
        </a:xfrm>
      </p:grpSpPr>
      <p:sp>
        <p:nvSpPr>
          <p:cNvPr id="156" name="Google Shape;156;p33"/>
          <p:cNvSpPr/>
          <p:nvPr>
            <p:ph idx="2" type="pic"/>
          </p:nvPr>
        </p:nvSpPr>
        <p:spPr>
          <a:xfrm>
            <a:off x="0" y="1638300"/>
            <a:ext cx="12192000" cy="5219700"/>
          </a:xfrm>
          <a:prstGeom prst="flowChartManualInpu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Blank">
  <p:cSld name="16_Blank">
    <p:spTree>
      <p:nvGrpSpPr>
        <p:cNvPr id="157" name="Shape 157"/>
        <p:cNvGrpSpPr/>
        <p:nvPr/>
      </p:nvGrpSpPr>
      <p:grpSpPr>
        <a:xfrm>
          <a:off x="0" y="0"/>
          <a:ext cx="0" cy="0"/>
          <a:chOff x="0" y="0"/>
          <a:chExt cx="0" cy="0"/>
        </a:xfrm>
      </p:grpSpPr>
      <p:sp>
        <p:nvSpPr>
          <p:cNvPr id="158" name="Google Shape;158;p34"/>
          <p:cNvSpPr/>
          <p:nvPr>
            <p:ph idx="2" type="pic"/>
          </p:nvPr>
        </p:nvSpPr>
        <p:spPr>
          <a:xfrm>
            <a:off x="0" y="0"/>
            <a:ext cx="6096000" cy="6858000"/>
          </a:xfrm>
          <a:prstGeom prst="flowChartPunchedCard">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Blank">
  <p:cSld name="17_Blank">
    <p:spTree>
      <p:nvGrpSpPr>
        <p:cNvPr id="159" name="Shape 159"/>
        <p:cNvGrpSpPr/>
        <p:nvPr/>
      </p:nvGrpSpPr>
      <p:grpSpPr>
        <a:xfrm>
          <a:off x="0" y="0"/>
          <a:ext cx="0" cy="0"/>
          <a:chOff x="0" y="0"/>
          <a:chExt cx="0" cy="0"/>
        </a:xfrm>
      </p:grpSpPr>
      <p:sp>
        <p:nvSpPr>
          <p:cNvPr id="160" name="Google Shape;160;p35"/>
          <p:cNvSpPr/>
          <p:nvPr>
            <p:ph idx="2" type="pic"/>
          </p:nvPr>
        </p:nvSpPr>
        <p:spPr>
          <a:xfrm>
            <a:off x="6845300" y="-754600"/>
            <a:ext cx="4864100" cy="4864100"/>
          </a:xfrm>
          <a:prstGeom prst="wedgeEllipseCallout">
            <a:avLst>
              <a:gd fmla="val -20833" name="adj1"/>
              <a:gd fmla="val 6250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1" name="Google Shape;161;p35"/>
          <p:cNvSpPr/>
          <p:nvPr>
            <p:ph idx="3" type="pic"/>
          </p:nvPr>
        </p:nvSpPr>
        <p:spPr>
          <a:xfrm flipH="1">
            <a:off x="286801" y="-476250"/>
            <a:ext cx="5898100" cy="5619750"/>
          </a:xfrm>
          <a:prstGeom prst="wedgeEllipseCallout">
            <a:avLst>
              <a:gd fmla="val -20833" name="adj1"/>
              <a:gd fmla="val 6250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Blank">
  <p:cSld name="15_Blank">
    <p:spTree>
      <p:nvGrpSpPr>
        <p:cNvPr id="162" name="Shape 162"/>
        <p:cNvGrpSpPr/>
        <p:nvPr/>
      </p:nvGrpSpPr>
      <p:grpSpPr>
        <a:xfrm>
          <a:off x="0" y="0"/>
          <a:ext cx="0" cy="0"/>
          <a:chOff x="0" y="0"/>
          <a:chExt cx="0" cy="0"/>
        </a:xfrm>
      </p:grpSpPr>
      <p:sp>
        <p:nvSpPr>
          <p:cNvPr id="163" name="Google Shape;163;p36"/>
          <p:cNvSpPr/>
          <p:nvPr>
            <p:ph idx="2" type="pic"/>
          </p:nvPr>
        </p:nvSpPr>
        <p:spPr>
          <a:xfrm>
            <a:off x="-3441290" y="-7300451"/>
            <a:ext cx="19074580" cy="21458902"/>
          </a:xfrm>
          <a:prstGeom prst="mathMultiply">
            <a:avLst>
              <a:gd fmla="val 23520" name="adj1"/>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Blank">
  <p:cSld name="14_Blank">
    <p:spTree>
      <p:nvGrpSpPr>
        <p:cNvPr id="164" name="Shape 164"/>
        <p:cNvGrpSpPr/>
        <p:nvPr/>
      </p:nvGrpSpPr>
      <p:grpSpPr>
        <a:xfrm>
          <a:off x="0" y="0"/>
          <a:ext cx="0" cy="0"/>
          <a:chOff x="0" y="0"/>
          <a:chExt cx="0" cy="0"/>
        </a:xfrm>
      </p:grpSpPr>
      <p:sp>
        <p:nvSpPr>
          <p:cNvPr id="165" name="Google Shape;165;p37"/>
          <p:cNvSpPr/>
          <p:nvPr>
            <p:ph idx="2" type="pic"/>
          </p:nvPr>
        </p:nvSpPr>
        <p:spPr>
          <a:xfrm>
            <a:off x="6096000" y="0"/>
            <a:ext cx="6096000" cy="6858000"/>
          </a:xfrm>
          <a:prstGeom prst="flowChartDisplay">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Blank">
  <p:cSld name="13_Blank">
    <p:spTree>
      <p:nvGrpSpPr>
        <p:cNvPr id="166" name="Shape 166"/>
        <p:cNvGrpSpPr/>
        <p:nvPr/>
      </p:nvGrpSpPr>
      <p:grpSpPr>
        <a:xfrm>
          <a:off x="0" y="0"/>
          <a:ext cx="0" cy="0"/>
          <a:chOff x="0" y="0"/>
          <a:chExt cx="0" cy="0"/>
        </a:xfrm>
      </p:grpSpPr>
      <p:sp>
        <p:nvSpPr>
          <p:cNvPr id="167" name="Google Shape;167;p38"/>
          <p:cNvSpPr/>
          <p:nvPr>
            <p:ph idx="2" type="pic"/>
          </p:nvPr>
        </p:nvSpPr>
        <p:spPr>
          <a:xfrm>
            <a:off x="266700" y="0"/>
            <a:ext cx="6096000" cy="6858000"/>
          </a:xfrm>
          <a:prstGeom prst="irregularSeal1">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p:cSld name="10_Blank">
    <p:spTree>
      <p:nvGrpSpPr>
        <p:cNvPr id="168" name="Shape 168"/>
        <p:cNvGrpSpPr/>
        <p:nvPr/>
      </p:nvGrpSpPr>
      <p:grpSpPr>
        <a:xfrm>
          <a:off x="0" y="0"/>
          <a:ext cx="0" cy="0"/>
          <a:chOff x="0" y="0"/>
          <a:chExt cx="0" cy="0"/>
        </a:xfrm>
      </p:grpSpPr>
      <p:sp>
        <p:nvSpPr>
          <p:cNvPr id="169" name="Google Shape;169;p39"/>
          <p:cNvSpPr/>
          <p:nvPr>
            <p:ph idx="2" type="pic"/>
          </p:nvPr>
        </p:nvSpPr>
        <p:spPr>
          <a:xfrm>
            <a:off x="1019175" y="0"/>
            <a:ext cx="6096000" cy="6858000"/>
          </a:xfrm>
          <a:prstGeom prst="flowChartInputOutpu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lank">
  <p:cSld name="9_Blank">
    <p:spTree>
      <p:nvGrpSpPr>
        <p:cNvPr id="170" name="Shape 170"/>
        <p:cNvGrpSpPr/>
        <p:nvPr/>
      </p:nvGrpSpPr>
      <p:grpSpPr>
        <a:xfrm>
          <a:off x="0" y="0"/>
          <a:ext cx="0" cy="0"/>
          <a:chOff x="0" y="0"/>
          <a:chExt cx="0" cy="0"/>
        </a:xfrm>
      </p:grpSpPr>
      <p:sp>
        <p:nvSpPr>
          <p:cNvPr id="171" name="Google Shape;171;p40"/>
          <p:cNvSpPr/>
          <p:nvPr>
            <p:ph idx="2" type="pic"/>
          </p:nvPr>
        </p:nvSpPr>
        <p:spPr>
          <a:xfrm>
            <a:off x="0" y="0"/>
            <a:ext cx="6840000" cy="6840000"/>
          </a:xfrm>
          <a:prstGeom prst="flowChartConnector">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172" name="Shape 172"/>
        <p:cNvGrpSpPr/>
        <p:nvPr/>
      </p:nvGrpSpPr>
      <p:grpSpPr>
        <a:xfrm>
          <a:off x="0" y="0"/>
          <a:ext cx="0" cy="0"/>
          <a:chOff x="0" y="0"/>
          <a:chExt cx="0" cy="0"/>
        </a:xfrm>
      </p:grpSpPr>
      <p:sp>
        <p:nvSpPr>
          <p:cNvPr id="173" name="Google Shape;173;p41"/>
          <p:cNvSpPr/>
          <p:nvPr>
            <p:ph idx="2" type="pic"/>
          </p:nvPr>
        </p:nvSpPr>
        <p:spPr>
          <a:xfrm>
            <a:off x="504825" y="685800"/>
            <a:ext cx="5591175" cy="5486400"/>
          </a:xfrm>
          <a:prstGeom prst="flowChartMagneticTap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174" name="Shape 174"/>
        <p:cNvGrpSpPr/>
        <p:nvPr/>
      </p:nvGrpSpPr>
      <p:grpSpPr>
        <a:xfrm>
          <a:off x="0" y="0"/>
          <a:ext cx="0" cy="0"/>
          <a:chOff x="0" y="0"/>
          <a:chExt cx="0" cy="0"/>
        </a:xfrm>
      </p:grpSpPr>
      <p:sp>
        <p:nvSpPr>
          <p:cNvPr id="175" name="Google Shape;175;p42"/>
          <p:cNvSpPr/>
          <p:nvPr>
            <p:ph idx="2" type="pic"/>
          </p:nvPr>
        </p:nvSpPr>
        <p:spPr>
          <a:xfrm>
            <a:off x="1641915" y="495766"/>
            <a:ext cx="9168960" cy="3895259"/>
          </a:xfrm>
          <a:prstGeom prst="wedgeEllipseCallout">
            <a:avLst>
              <a:gd fmla="val -20833" name="adj1"/>
              <a:gd fmla="val 6250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spTree>
      <p:nvGrpSpPr>
        <p:cNvPr id="176" name="Shape 176"/>
        <p:cNvGrpSpPr/>
        <p:nvPr/>
      </p:nvGrpSpPr>
      <p:grpSpPr>
        <a:xfrm>
          <a:off x="0" y="0"/>
          <a:ext cx="0" cy="0"/>
          <a:chOff x="0" y="0"/>
          <a:chExt cx="0" cy="0"/>
        </a:xfrm>
      </p:grpSpPr>
      <p:sp>
        <p:nvSpPr>
          <p:cNvPr id="177" name="Google Shape;177;p43"/>
          <p:cNvSpPr/>
          <p:nvPr>
            <p:ph idx="2" type="pic"/>
          </p:nvPr>
        </p:nvSpPr>
        <p:spPr>
          <a:xfrm>
            <a:off x="516030" y="361951"/>
            <a:ext cx="11302670" cy="465818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178" name="Shape 178"/>
        <p:cNvGrpSpPr/>
        <p:nvPr/>
      </p:nvGrpSpPr>
      <p:grpSpPr>
        <a:xfrm>
          <a:off x="0" y="0"/>
          <a:ext cx="0" cy="0"/>
          <a:chOff x="0" y="0"/>
          <a:chExt cx="0" cy="0"/>
        </a:xfrm>
      </p:grpSpPr>
      <p:sp>
        <p:nvSpPr>
          <p:cNvPr id="179" name="Google Shape;179;p44"/>
          <p:cNvSpPr/>
          <p:nvPr>
            <p:ph idx="2" type="pic"/>
          </p:nvPr>
        </p:nvSpPr>
        <p:spPr>
          <a:xfrm>
            <a:off x="3048000" y="0"/>
            <a:ext cx="6096000" cy="6858000"/>
          </a:xfrm>
          <a:prstGeom prst="star6">
            <a:avLst>
              <a:gd fmla="val 28868" name="adj"/>
              <a:gd fmla="val 115470" name="hf"/>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180" name="Shape 180"/>
        <p:cNvGrpSpPr/>
        <p:nvPr/>
      </p:nvGrpSpPr>
      <p:grpSpPr>
        <a:xfrm>
          <a:off x="0" y="0"/>
          <a:ext cx="0" cy="0"/>
          <a:chOff x="0" y="0"/>
          <a:chExt cx="0" cy="0"/>
        </a:xfrm>
      </p:grpSpPr>
      <p:sp>
        <p:nvSpPr>
          <p:cNvPr id="181" name="Google Shape;181;p45"/>
          <p:cNvSpPr/>
          <p:nvPr>
            <p:ph idx="2" type="pic"/>
          </p:nvPr>
        </p:nvSpPr>
        <p:spPr>
          <a:xfrm>
            <a:off x="304800" y="189000"/>
            <a:ext cx="6480000" cy="6480000"/>
          </a:xfrm>
          <a:prstGeom prst="star16">
            <a:avLst>
              <a:gd fmla="val 37500"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182" name="Shape 182"/>
        <p:cNvGrpSpPr/>
        <p:nvPr/>
      </p:nvGrpSpPr>
      <p:grpSpPr>
        <a:xfrm>
          <a:off x="0" y="0"/>
          <a:ext cx="0" cy="0"/>
          <a:chOff x="0" y="0"/>
          <a:chExt cx="0" cy="0"/>
        </a:xfrm>
      </p:grpSpPr>
      <p:sp>
        <p:nvSpPr>
          <p:cNvPr id="183" name="Google Shape;183;p46"/>
          <p:cNvSpPr/>
          <p:nvPr>
            <p:ph idx="2" type="pic"/>
          </p:nvPr>
        </p:nvSpPr>
        <p:spPr>
          <a:xfrm>
            <a:off x="0" y="285750"/>
            <a:ext cx="6096000" cy="6286500"/>
          </a:xfrm>
          <a:prstGeom prst="flowChartDecision">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24_Blank">
    <p:spTree>
      <p:nvGrpSpPr>
        <p:cNvPr id="184" name="Shape 184"/>
        <p:cNvGrpSpPr/>
        <p:nvPr/>
      </p:nvGrpSpPr>
      <p:grpSpPr>
        <a:xfrm>
          <a:off x="0" y="0"/>
          <a:ext cx="0" cy="0"/>
          <a:chOff x="0" y="0"/>
          <a:chExt cx="0" cy="0"/>
        </a:xfrm>
      </p:grpSpPr>
      <p:sp>
        <p:nvSpPr>
          <p:cNvPr id="185" name="Google Shape;185;p47"/>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Blank">
  <p:cSld name="25_Blank">
    <p:spTree>
      <p:nvGrpSpPr>
        <p:cNvPr id="186" name="Shape 186"/>
        <p:cNvGrpSpPr/>
        <p:nvPr/>
      </p:nvGrpSpPr>
      <p:grpSpPr>
        <a:xfrm>
          <a:off x="0" y="0"/>
          <a:ext cx="0" cy="0"/>
          <a:chOff x="0" y="0"/>
          <a:chExt cx="0" cy="0"/>
        </a:xfrm>
      </p:grpSpPr>
      <p:sp>
        <p:nvSpPr>
          <p:cNvPr id="187" name="Google Shape;187;p48"/>
          <p:cNvSpPr/>
          <p:nvPr>
            <p:ph idx="2" type="pic"/>
          </p:nvPr>
        </p:nvSpPr>
        <p:spPr>
          <a:xfrm>
            <a:off x="0" y="0"/>
            <a:ext cx="9260114"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8" name="Shape 188"/>
        <p:cNvGrpSpPr/>
        <p:nvPr/>
      </p:nvGrpSpPr>
      <p:grpSpPr>
        <a:xfrm>
          <a:off x="0" y="0"/>
          <a:ext cx="0" cy="0"/>
          <a:chOff x="0" y="0"/>
          <a:chExt cx="0" cy="0"/>
        </a:xfrm>
      </p:grpSpPr>
      <p:sp>
        <p:nvSpPr>
          <p:cNvPr id="189" name="Google Shape;189;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91" name="Google Shape;191;p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2" name="Google Shape;19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5" name="Shape 195"/>
        <p:cNvGrpSpPr/>
        <p:nvPr/>
      </p:nvGrpSpPr>
      <p:grpSpPr>
        <a:xfrm>
          <a:off x="0" y="0"/>
          <a:ext cx="0" cy="0"/>
          <a:chOff x="0" y="0"/>
          <a:chExt cx="0" cy="0"/>
        </a:xfrm>
      </p:grpSpPr>
      <p:sp>
        <p:nvSpPr>
          <p:cNvPr id="196" name="Google Shape;196;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5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98" name="Google Shape;198;p5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9" name="Google Shape;199;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2" name="Shape 202"/>
        <p:cNvGrpSpPr/>
        <p:nvPr/>
      </p:nvGrpSpPr>
      <p:grpSpPr>
        <a:xfrm>
          <a:off x="0" y="0"/>
          <a:ext cx="0" cy="0"/>
          <a:chOff x="0" y="0"/>
          <a:chExt cx="0" cy="0"/>
        </a:xfrm>
      </p:grpSpPr>
      <p:sp>
        <p:nvSpPr>
          <p:cNvPr id="203" name="Google Shape;20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5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8" name="Shape 208"/>
        <p:cNvGrpSpPr/>
        <p:nvPr/>
      </p:nvGrpSpPr>
      <p:grpSpPr>
        <a:xfrm>
          <a:off x="0" y="0"/>
          <a:ext cx="0" cy="0"/>
          <a:chOff x="0" y="0"/>
          <a:chExt cx="0" cy="0"/>
        </a:xfrm>
      </p:grpSpPr>
      <p:sp>
        <p:nvSpPr>
          <p:cNvPr id="209" name="Google Shape;209;p5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5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Blank" type="blank">
  <p:cSld name="BLANK">
    <p:spTree>
      <p:nvGrpSpPr>
        <p:cNvPr id="214" name="Shape 214"/>
        <p:cNvGrpSpPr/>
        <p:nvPr/>
      </p:nvGrpSpPr>
      <p:grpSpPr>
        <a:xfrm>
          <a:off x="0" y="0"/>
          <a:ext cx="0" cy="0"/>
          <a:chOff x="0" y="0"/>
          <a:chExt cx="0" cy="0"/>
        </a:xfrm>
      </p:grpSpPr>
      <p:sp>
        <p:nvSpPr>
          <p:cNvPr id="215" name="Google Shape;215;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224" name="Shape 224"/>
        <p:cNvGrpSpPr/>
        <p:nvPr/>
      </p:nvGrpSpPr>
      <p:grpSpPr>
        <a:xfrm>
          <a:off x="0" y="0"/>
          <a:ext cx="0" cy="0"/>
          <a:chOff x="0" y="0"/>
          <a:chExt cx="0" cy="0"/>
        </a:xfrm>
      </p:grpSpPr>
      <p:sp>
        <p:nvSpPr>
          <p:cNvPr id="225" name="Google Shape;225;p55"/>
          <p:cNvSpPr/>
          <p:nvPr>
            <p:ph idx="2" type="pic"/>
          </p:nvPr>
        </p:nvSpPr>
        <p:spPr>
          <a:xfrm>
            <a:off x="275840" y="1842453"/>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6" name="Google Shape;226;p55"/>
          <p:cNvSpPr/>
          <p:nvPr>
            <p:ph idx="3" type="pic"/>
          </p:nvPr>
        </p:nvSpPr>
        <p:spPr>
          <a:xfrm>
            <a:off x="3254372" y="1842449"/>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7" name="Google Shape;227;p55"/>
          <p:cNvSpPr/>
          <p:nvPr>
            <p:ph idx="4" type="pic"/>
          </p:nvPr>
        </p:nvSpPr>
        <p:spPr>
          <a:xfrm>
            <a:off x="6232904" y="1842450"/>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8" name="Google Shape;228;p55"/>
          <p:cNvSpPr/>
          <p:nvPr>
            <p:ph idx="5" type="pic"/>
          </p:nvPr>
        </p:nvSpPr>
        <p:spPr>
          <a:xfrm>
            <a:off x="9211436" y="1842451"/>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sp>
        <p:nvSpPr>
          <p:cNvPr id="230" name="Google Shape;23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4" name="Shape 234"/>
        <p:cNvGrpSpPr/>
        <p:nvPr/>
      </p:nvGrpSpPr>
      <p:grpSpPr>
        <a:xfrm>
          <a:off x="0" y="0"/>
          <a:ext cx="0" cy="0"/>
          <a:chOff x="0" y="0"/>
          <a:chExt cx="0" cy="0"/>
        </a:xfrm>
      </p:grpSpPr>
      <p:sp>
        <p:nvSpPr>
          <p:cNvPr id="235" name="Google Shape;23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8" name="Shape 238"/>
        <p:cNvGrpSpPr/>
        <p:nvPr/>
      </p:nvGrpSpPr>
      <p:grpSpPr>
        <a:xfrm>
          <a:off x="0" y="0"/>
          <a:ext cx="0" cy="0"/>
          <a:chOff x="0" y="0"/>
          <a:chExt cx="0" cy="0"/>
        </a:xfrm>
      </p:grpSpPr>
      <p:sp>
        <p:nvSpPr>
          <p:cNvPr id="239" name="Google Shape;239;p5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5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1" name="Google Shape;24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4" name="Shape 244"/>
        <p:cNvGrpSpPr/>
        <p:nvPr/>
      </p:nvGrpSpPr>
      <p:grpSpPr>
        <a:xfrm>
          <a:off x="0" y="0"/>
          <a:ext cx="0" cy="0"/>
          <a:chOff x="0" y="0"/>
          <a:chExt cx="0" cy="0"/>
        </a:xfrm>
      </p:grpSpPr>
      <p:sp>
        <p:nvSpPr>
          <p:cNvPr id="245" name="Google Shape;245;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0" name="Shape 250"/>
        <p:cNvGrpSpPr/>
        <p:nvPr/>
      </p:nvGrpSpPr>
      <p:grpSpPr>
        <a:xfrm>
          <a:off x="0" y="0"/>
          <a:ext cx="0" cy="0"/>
          <a:chOff x="0" y="0"/>
          <a:chExt cx="0" cy="0"/>
        </a:xfrm>
      </p:grpSpPr>
      <p:sp>
        <p:nvSpPr>
          <p:cNvPr id="251" name="Google Shape;251;p6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6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3" name="Google Shape;253;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6" name="Shape 256"/>
        <p:cNvGrpSpPr/>
        <p:nvPr/>
      </p:nvGrpSpPr>
      <p:grpSpPr>
        <a:xfrm>
          <a:off x="0" y="0"/>
          <a:ext cx="0" cy="0"/>
          <a:chOff x="0" y="0"/>
          <a:chExt cx="0" cy="0"/>
        </a:xfrm>
      </p:grpSpPr>
      <p:sp>
        <p:nvSpPr>
          <p:cNvPr id="257" name="Google Shape;257;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8" name="Google Shape;258;p6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6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0" name="Google Shape;260;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3" name="Shape 263"/>
        <p:cNvGrpSpPr/>
        <p:nvPr/>
      </p:nvGrpSpPr>
      <p:grpSpPr>
        <a:xfrm>
          <a:off x="0" y="0"/>
          <a:ext cx="0" cy="0"/>
          <a:chOff x="0" y="0"/>
          <a:chExt cx="0" cy="0"/>
        </a:xfrm>
      </p:grpSpPr>
      <p:sp>
        <p:nvSpPr>
          <p:cNvPr id="264" name="Google Shape;264;p6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6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6" name="Google Shape;266;p6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6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8" name="Google Shape;268;p6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2" name="Shape 272"/>
        <p:cNvGrpSpPr/>
        <p:nvPr/>
      </p:nvGrpSpPr>
      <p:grpSpPr>
        <a:xfrm>
          <a:off x="0" y="0"/>
          <a:ext cx="0" cy="0"/>
          <a:chOff x="0" y="0"/>
          <a:chExt cx="0" cy="0"/>
        </a:xfrm>
      </p:grpSpPr>
      <p:sp>
        <p:nvSpPr>
          <p:cNvPr id="273" name="Google Shape;273;p6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6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75" name="Google Shape;275;p6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6" name="Google Shape;27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9" name="Shape 279"/>
        <p:cNvGrpSpPr/>
        <p:nvPr/>
      </p:nvGrpSpPr>
      <p:grpSpPr>
        <a:xfrm>
          <a:off x="0" y="0"/>
          <a:ext cx="0" cy="0"/>
          <a:chOff x="0" y="0"/>
          <a:chExt cx="0" cy="0"/>
        </a:xfrm>
      </p:grpSpPr>
      <p:sp>
        <p:nvSpPr>
          <p:cNvPr id="280" name="Google Shape;280;p6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6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82" name="Google Shape;282;p6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3" name="Google Shape;283;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6" name="Shape 286"/>
        <p:cNvGrpSpPr/>
        <p:nvPr/>
      </p:nvGrpSpPr>
      <p:grpSpPr>
        <a:xfrm>
          <a:off x="0" y="0"/>
          <a:ext cx="0" cy="0"/>
          <a:chOff x="0" y="0"/>
          <a:chExt cx="0" cy="0"/>
        </a:xfrm>
      </p:grpSpPr>
      <p:sp>
        <p:nvSpPr>
          <p:cNvPr id="287" name="Google Shape;287;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6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9" name="Google Shape;289;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2" name="Shape 292"/>
        <p:cNvGrpSpPr/>
        <p:nvPr/>
      </p:nvGrpSpPr>
      <p:grpSpPr>
        <a:xfrm>
          <a:off x="0" y="0"/>
          <a:ext cx="0" cy="0"/>
          <a:chOff x="0" y="0"/>
          <a:chExt cx="0" cy="0"/>
        </a:xfrm>
      </p:grpSpPr>
      <p:sp>
        <p:nvSpPr>
          <p:cNvPr id="293" name="Google Shape;293;p6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4" name="Google Shape;294;p6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5" name="Google Shape;29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298" name="Shape 298"/>
        <p:cNvGrpSpPr/>
        <p:nvPr/>
      </p:nvGrpSpPr>
      <p:grpSpPr>
        <a:xfrm>
          <a:off x="0" y="0"/>
          <a:ext cx="0" cy="0"/>
          <a:chOff x="0" y="0"/>
          <a:chExt cx="0" cy="0"/>
        </a:xfrm>
      </p:grpSpPr>
      <p:sp>
        <p:nvSpPr>
          <p:cNvPr id="299" name="Google Shape;299;p67"/>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0" name="Google Shape;300;p67"/>
          <p:cNvSpPr/>
          <p:nvPr>
            <p:ph idx="3"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1" name="Google Shape;301;p67"/>
          <p:cNvSpPr txBox="1"/>
          <p:nvPr>
            <p:ph idx="1" type="body"/>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2" name="Google Shape;302;p67"/>
          <p:cNvSpPr txBox="1"/>
          <p:nvPr>
            <p:ph idx="4" type="body"/>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303" name="Shape 303"/>
        <p:cNvGrpSpPr/>
        <p:nvPr/>
      </p:nvGrpSpPr>
      <p:grpSpPr>
        <a:xfrm>
          <a:off x="0" y="0"/>
          <a:ext cx="0" cy="0"/>
          <a:chOff x="0" y="0"/>
          <a:chExt cx="0" cy="0"/>
        </a:xfrm>
      </p:grpSpPr>
      <p:sp>
        <p:nvSpPr>
          <p:cNvPr id="304" name="Google Shape;304;p68"/>
          <p:cNvSpPr/>
          <p:nvPr>
            <p:ph idx="2" type="pic"/>
          </p:nvPr>
        </p:nvSpPr>
        <p:spPr>
          <a:xfrm>
            <a:off x="1344000" y="2277000"/>
            <a:ext cx="3383987" cy="3383987"/>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5" name="Google Shape;305;p68"/>
          <p:cNvSpPr txBox="1"/>
          <p:nvPr>
            <p:ph idx="1" type="body"/>
          </p:nvPr>
        </p:nvSpPr>
        <p:spPr>
          <a:xfrm>
            <a:off x="840000" y="765000"/>
            <a:ext cx="4464000"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6" name="Google Shape;306;p68"/>
          <p:cNvSpPr txBox="1"/>
          <p:nvPr>
            <p:ph idx="3" type="body"/>
          </p:nvPr>
        </p:nvSpPr>
        <p:spPr>
          <a:xfrm>
            <a:off x="5808000" y="2398875"/>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68"/>
          <p:cNvSpPr txBox="1"/>
          <p:nvPr>
            <p:ph idx="4" type="body"/>
          </p:nvPr>
        </p:nvSpPr>
        <p:spPr>
          <a:xfrm>
            <a:off x="5808000" y="2896425"/>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68"/>
          <p:cNvSpPr txBox="1"/>
          <p:nvPr>
            <p:ph idx="5" type="body"/>
          </p:nvPr>
        </p:nvSpPr>
        <p:spPr>
          <a:xfrm>
            <a:off x="1488000" y="5942837"/>
            <a:ext cx="3383987" cy="3003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9" name="Google Shape;309;p68"/>
          <p:cNvSpPr txBox="1"/>
          <p:nvPr>
            <p:ph idx="6" type="body"/>
          </p:nvPr>
        </p:nvSpPr>
        <p:spPr>
          <a:xfrm>
            <a:off x="5808000" y="3939450"/>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68"/>
          <p:cNvSpPr txBox="1"/>
          <p:nvPr>
            <p:ph idx="7" type="body"/>
          </p:nvPr>
        </p:nvSpPr>
        <p:spPr>
          <a:xfrm>
            <a:off x="5808000" y="4437000"/>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311" name="Shape 311"/>
        <p:cNvGrpSpPr/>
        <p:nvPr/>
      </p:nvGrpSpPr>
      <p:grpSpPr>
        <a:xfrm>
          <a:off x="0" y="0"/>
          <a:ext cx="0" cy="0"/>
          <a:chOff x="0" y="0"/>
          <a:chExt cx="0" cy="0"/>
        </a:xfrm>
      </p:grpSpPr>
      <p:sp>
        <p:nvSpPr>
          <p:cNvPr id="312" name="Google Shape;312;p69"/>
          <p:cNvSpPr/>
          <p:nvPr>
            <p:ph idx="2" type="pic"/>
          </p:nvPr>
        </p:nvSpPr>
        <p:spPr>
          <a:xfrm>
            <a:off x="622911" y="879186"/>
            <a:ext cx="5099632" cy="5099628"/>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3" name="Google Shape;313;p69"/>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4" name="Google Shape;314;p69"/>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315" name="Shape 315"/>
        <p:cNvGrpSpPr/>
        <p:nvPr/>
      </p:nvGrpSpPr>
      <p:grpSpPr>
        <a:xfrm>
          <a:off x="0" y="0"/>
          <a:ext cx="0" cy="0"/>
          <a:chOff x="0" y="0"/>
          <a:chExt cx="0" cy="0"/>
        </a:xfrm>
      </p:grpSpPr>
      <p:sp>
        <p:nvSpPr>
          <p:cNvPr id="316" name="Google Shape;316;p70"/>
          <p:cNvSpPr/>
          <p:nvPr>
            <p:ph idx="2" type="pic"/>
          </p:nvPr>
        </p:nvSpPr>
        <p:spPr>
          <a:xfrm>
            <a:off x="-2251105" y="-1360991"/>
            <a:ext cx="8458200" cy="8458194"/>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7" name="Google Shape;317;p70"/>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8" name="Google Shape;318;p70"/>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319" name="Shape 319"/>
        <p:cNvGrpSpPr/>
        <p:nvPr/>
      </p:nvGrpSpPr>
      <p:grpSpPr>
        <a:xfrm>
          <a:off x="0" y="0"/>
          <a:ext cx="0" cy="0"/>
          <a:chOff x="0" y="0"/>
          <a:chExt cx="0" cy="0"/>
        </a:xfrm>
      </p:grpSpPr>
      <p:sp>
        <p:nvSpPr>
          <p:cNvPr id="320" name="Google Shape;320;p71"/>
          <p:cNvSpPr/>
          <p:nvPr>
            <p:ph idx="2" type="pic"/>
          </p:nvPr>
        </p:nvSpPr>
        <p:spPr>
          <a:xfrm>
            <a:off x="4005129" y="671558"/>
            <a:ext cx="4181742" cy="4181740"/>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1" name="Google Shape;321;p71"/>
          <p:cNvSpPr txBox="1"/>
          <p:nvPr>
            <p:ph idx="1" type="body"/>
          </p:nvPr>
        </p:nvSpPr>
        <p:spPr>
          <a:xfrm>
            <a:off x="3602488" y="5165409"/>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2" name="Google Shape;322;p71"/>
          <p:cNvSpPr txBox="1"/>
          <p:nvPr>
            <p:ph idx="3" type="body"/>
          </p:nvPr>
        </p:nvSpPr>
        <p:spPr>
          <a:xfrm>
            <a:off x="3678261" y="6036291"/>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323" name="Shape 323"/>
        <p:cNvGrpSpPr/>
        <p:nvPr/>
      </p:nvGrpSpPr>
      <p:grpSpPr>
        <a:xfrm>
          <a:off x="0" y="0"/>
          <a:ext cx="0" cy="0"/>
          <a:chOff x="0" y="0"/>
          <a:chExt cx="0" cy="0"/>
        </a:xfrm>
      </p:grpSpPr>
      <p:sp>
        <p:nvSpPr>
          <p:cNvPr id="324" name="Google Shape;324;p72"/>
          <p:cNvSpPr/>
          <p:nvPr>
            <p:ph idx="2" type="pic"/>
          </p:nvPr>
        </p:nvSpPr>
        <p:spPr>
          <a:xfrm>
            <a:off x="6024126" y="200025"/>
            <a:ext cx="5982574" cy="64579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325" name="Shape 325"/>
        <p:cNvGrpSpPr/>
        <p:nvPr/>
      </p:nvGrpSpPr>
      <p:grpSpPr>
        <a:xfrm>
          <a:off x="0" y="0"/>
          <a:ext cx="0" cy="0"/>
          <a:chOff x="0" y="0"/>
          <a:chExt cx="0" cy="0"/>
        </a:xfrm>
      </p:grpSpPr>
      <p:sp>
        <p:nvSpPr>
          <p:cNvPr id="326" name="Google Shape;326;p73"/>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327" name="Shape 327"/>
        <p:cNvGrpSpPr/>
        <p:nvPr/>
      </p:nvGrpSpPr>
      <p:grpSpPr>
        <a:xfrm>
          <a:off x="0" y="0"/>
          <a:ext cx="0" cy="0"/>
          <a:chOff x="0" y="0"/>
          <a:chExt cx="0" cy="0"/>
        </a:xfrm>
      </p:grpSpPr>
      <p:sp>
        <p:nvSpPr>
          <p:cNvPr id="328" name="Google Shape;328;p74"/>
          <p:cNvSpPr/>
          <p:nvPr>
            <p:ph idx="2" type="pic"/>
          </p:nvPr>
        </p:nvSpPr>
        <p:spPr>
          <a:xfrm>
            <a:off x="1318775" y="1288425"/>
            <a:ext cx="4281150" cy="42811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329" name="Shape 329"/>
        <p:cNvGrpSpPr/>
        <p:nvPr/>
      </p:nvGrpSpPr>
      <p:grpSpPr>
        <a:xfrm>
          <a:off x="0" y="0"/>
          <a:ext cx="0" cy="0"/>
          <a:chOff x="0" y="0"/>
          <a:chExt cx="0" cy="0"/>
        </a:xfrm>
      </p:grpSpPr>
      <p:sp>
        <p:nvSpPr>
          <p:cNvPr id="330" name="Google Shape;330;p75"/>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1" name="Google Shape;331;p75"/>
          <p:cNvSpPr/>
          <p:nvPr>
            <p:ph idx="3" type="pic"/>
          </p:nvPr>
        </p:nvSpPr>
        <p:spPr>
          <a:xfrm>
            <a:off x="623558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332" name="Shape 332"/>
        <p:cNvGrpSpPr/>
        <p:nvPr/>
      </p:nvGrpSpPr>
      <p:grpSpPr>
        <a:xfrm>
          <a:off x="0" y="0"/>
          <a:ext cx="0" cy="0"/>
          <a:chOff x="0" y="0"/>
          <a:chExt cx="0" cy="0"/>
        </a:xfrm>
      </p:grpSpPr>
      <p:sp>
        <p:nvSpPr>
          <p:cNvPr id="333" name="Google Shape;333;p76"/>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34" name="Shape 334"/>
        <p:cNvGrpSpPr/>
        <p:nvPr/>
      </p:nvGrpSpPr>
      <p:grpSpPr>
        <a:xfrm>
          <a:off x="0" y="0"/>
          <a:ext cx="0" cy="0"/>
          <a:chOff x="0" y="0"/>
          <a:chExt cx="0" cy="0"/>
        </a:xfrm>
      </p:grpSpPr>
      <p:sp>
        <p:nvSpPr>
          <p:cNvPr id="335" name="Google Shape;335;p77"/>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6" name="Google Shape;336;p77"/>
          <p:cNvSpPr/>
          <p:nvPr>
            <p:ph idx="3" type="pic"/>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7" name="Google Shape;337;p77"/>
          <p:cNvSpPr/>
          <p:nvPr>
            <p:ph idx="4"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8" name="Google Shape;338;p77"/>
          <p:cNvSpPr/>
          <p:nvPr>
            <p:ph idx="5" type="pic"/>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5" name="Shape 345"/>
        <p:cNvGrpSpPr/>
        <p:nvPr/>
      </p:nvGrpSpPr>
      <p:grpSpPr>
        <a:xfrm>
          <a:off x="0" y="0"/>
          <a:ext cx="0" cy="0"/>
          <a:chOff x="0" y="0"/>
          <a:chExt cx="0" cy="0"/>
        </a:xfrm>
      </p:grpSpPr>
      <p:sp>
        <p:nvSpPr>
          <p:cNvPr id="346" name="Google Shape;346;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7" name="Google Shape;347;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9" name="Google Shape;349;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350" name="Shape 350"/>
        <p:cNvGrpSpPr/>
        <p:nvPr/>
      </p:nvGrpSpPr>
      <p:grpSpPr>
        <a:xfrm>
          <a:off x="0" y="0"/>
          <a:ext cx="0" cy="0"/>
          <a:chOff x="0" y="0"/>
          <a:chExt cx="0" cy="0"/>
        </a:xfrm>
      </p:grpSpPr>
      <p:sp>
        <p:nvSpPr>
          <p:cNvPr id="351" name="Google Shape;351;p80"/>
          <p:cNvSpPr/>
          <p:nvPr>
            <p:ph idx="2" type="pic"/>
          </p:nvPr>
        </p:nvSpPr>
        <p:spPr>
          <a:xfrm>
            <a:off x="622911" y="879186"/>
            <a:ext cx="5099632" cy="5099628"/>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2" name="Google Shape;352;p80"/>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3" name="Google Shape;353;p80"/>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354" name="Shape 354"/>
        <p:cNvGrpSpPr/>
        <p:nvPr/>
      </p:nvGrpSpPr>
      <p:grpSpPr>
        <a:xfrm>
          <a:off x="0" y="0"/>
          <a:ext cx="0" cy="0"/>
          <a:chOff x="0" y="0"/>
          <a:chExt cx="0" cy="0"/>
        </a:xfrm>
      </p:grpSpPr>
      <p:sp>
        <p:nvSpPr>
          <p:cNvPr id="355" name="Google Shape;355;p81"/>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6" name="Shape 356"/>
        <p:cNvGrpSpPr/>
        <p:nvPr/>
      </p:nvGrpSpPr>
      <p:grpSpPr>
        <a:xfrm>
          <a:off x="0" y="0"/>
          <a:ext cx="0" cy="0"/>
          <a:chOff x="0" y="0"/>
          <a:chExt cx="0" cy="0"/>
        </a:xfrm>
      </p:grpSpPr>
      <p:sp>
        <p:nvSpPr>
          <p:cNvPr id="357" name="Google Shape;357;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9" name="Google Shape;359;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0" name="Shape 360"/>
        <p:cNvGrpSpPr/>
        <p:nvPr/>
      </p:nvGrpSpPr>
      <p:grpSpPr>
        <a:xfrm>
          <a:off x="0" y="0"/>
          <a:ext cx="0" cy="0"/>
          <a:chOff x="0" y="0"/>
          <a:chExt cx="0" cy="0"/>
        </a:xfrm>
      </p:grpSpPr>
      <p:sp>
        <p:nvSpPr>
          <p:cNvPr id="361" name="Google Shape;361;p8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2" name="Google Shape;362;p8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3" name="Google Shape;363;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5" name="Google Shape;365;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6" name="Shape 366"/>
        <p:cNvGrpSpPr/>
        <p:nvPr/>
      </p:nvGrpSpPr>
      <p:grpSpPr>
        <a:xfrm>
          <a:off x="0" y="0"/>
          <a:ext cx="0" cy="0"/>
          <a:chOff x="0" y="0"/>
          <a:chExt cx="0" cy="0"/>
        </a:xfrm>
      </p:grpSpPr>
      <p:sp>
        <p:nvSpPr>
          <p:cNvPr id="367" name="Google Shape;367;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8" name="Google Shape;368;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9" name="Google Shape;369;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0" name="Google Shape;370;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1" name="Google Shape;371;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2" name="Shape 372"/>
        <p:cNvGrpSpPr/>
        <p:nvPr/>
      </p:nvGrpSpPr>
      <p:grpSpPr>
        <a:xfrm>
          <a:off x="0" y="0"/>
          <a:ext cx="0" cy="0"/>
          <a:chOff x="0" y="0"/>
          <a:chExt cx="0" cy="0"/>
        </a:xfrm>
      </p:grpSpPr>
      <p:sp>
        <p:nvSpPr>
          <p:cNvPr id="373" name="Google Shape;373;p8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8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5" name="Google Shape;375;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6" name="Google Shape;376;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7" name="Google Shape;377;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8" name="Shape 378"/>
        <p:cNvGrpSpPr/>
        <p:nvPr/>
      </p:nvGrpSpPr>
      <p:grpSpPr>
        <a:xfrm>
          <a:off x="0" y="0"/>
          <a:ext cx="0" cy="0"/>
          <a:chOff x="0" y="0"/>
          <a:chExt cx="0" cy="0"/>
        </a:xfrm>
      </p:grpSpPr>
      <p:sp>
        <p:nvSpPr>
          <p:cNvPr id="379" name="Google Shape;379;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0" name="Google Shape;380;p8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 name="Google Shape;381;p8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2" name="Google Shape;382;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3" name="Google Shape;383;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4" name="Google Shape;384;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5" name="Shape 385"/>
        <p:cNvGrpSpPr/>
        <p:nvPr/>
      </p:nvGrpSpPr>
      <p:grpSpPr>
        <a:xfrm>
          <a:off x="0" y="0"/>
          <a:ext cx="0" cy="0"/>
          <a:chOff x="0" y="0"/>
          <a:chExt cx="0" cy="0"/>
        </a:xfrm>
      </p:grpSpPr>
      <p:sp>
        <p:nvSpPr>
          <p:cNvPr id="386" name="Google Shape;386;p8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7" name="Google Shape;387;p8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8" name="Google Shape;388;p8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9" name="Google Shape;389;p8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0" name="Google Shape;390;p8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1" name="Google Shape;39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2" name="Google Shape;39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4" name="Shape 394"/>
        <p:cNvGrpSpPr/>
        <p:nvPr/>
      </p:nvGrpSpPr>
      <p:grpSpPr>
        <a:xfrm>
          <a:off x="0" y="0"/>
          <a:ext cx="0" cy="0"/>
          <a:chOff x="0" y="0"/>
          <a:chExt cx="0" cy="0"/>
        </a:xfrm>
      </p:grpSpPr>
      <p:sp>
        <p:nvSpPr>
          <p:cNvPr id="395" name="Google Shape;395;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6" name="Google Shape;396;p8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97" name="Google Shape;397;p8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98" name="Google Shape;398;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9" name="Google Shape;399;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0" name="Google Shape;400;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1" name="Shape 401"/>
        <p:cNvGrpSpPr/>
        <p:nvPr/>
      </p:nvGrpSpPr>
      <p:grpSpPr>
        <a:xfrm>
          <a:off x="0" y="0"/>
          <a:ext cx="0" cy="0"/>
          <a:chOff x="0" y="0"/>
          <a:chExt cx="0" cy="0"/>
        </a:xfrm>
      </p:grpSpPr>
      <p:sp>
        <p:nvSpPr>
          <p:cNvPr id="402" name="Google Shape;402;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3" name="Google Shape;403;p8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04" name="Google Shape;404;p8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5" name="Google Shape;405;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7" name="Google Shape;40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8" name="Shape 408"/>
        <p:cNvGrpSpPr/>
        <p:nvPr/>
      </p:nvGrpSpPr>
      <p:grpSpPr>
        <a:xfrm>
          <a:off x="0" y="0"/>
          <a:ext cx="0" cy="0"/>
          <a:chOff x="0" y="0"/>
          <a:chExt cx="0" cy="0"/>
        </a:xfrm>
      </p:grpSpPr>
      <p:sp>
        <p:nvSpPr>
          <p:cNvPr id="409" name="Google Shape;409;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0" name="Google Shape;410;p9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1" name="Google Shape;41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2" name="Google Shape;41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3" name="Google Shape;41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4" name="Shape 414"/>
        <p:cNvGrpSpPr/>
        <p:nvPr/>
      </p:nvGrpSpPr>
      <p:grpSpPr>
        <a:xfrm>
          <a:off x="0" y="0"/>
          <a:ext cx="0" cy="0"/>
          <a:chOff x="0" y="0"/>
          <a:chExt cx="0" cy="0"/>
        </a:xfrm>
      </p:grpSpPr>
      <p:sp>
        <p:nvSpPr>
          <p:cNvPr id="415" name="Google Shape;415;p9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6" name="Google Shape;416;p9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7" name="Google Shape;417;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8" name="Google Shape;418;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9" name="Google Shape;419;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420" name="Shape 420"/>
        <p:cNvGrpSpPr/>
        <p:nvPr/>
      </p:nvGrpSpPr>
      <p:grpSpPr>
        <a:xfrm>
          <a:off x="0" y="0"/>
          <a:ext cx="0" cy="0"/>
          <a:chOff x="0" y="0"/>
          <a:chExt cx="0" cy="0"/>
        </a:xfrm>
      </p:grpSpPr>
      <p:sp>
        <p:nvSpPr>
          <p:cNvPr id="421" name="Google Shape;421;p92"/>
          <p:cNvSpPr/>
          <p:nvPr>
            <p:ph idx="2" type="pic"/>
          </p:nvPr>
        </p:nvSpPr>
        <p:spPr>
          <a:xfrm>
            <a:off x="-2251105" y="-1360991"/>
            <a:ext cx="8458200" cy="8458194"/>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2" name="Google Shape;422;p92"/>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3" name="Google Shape;423;p92"/>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424" name="Shape 424"/>
        <p:cNvGrpSpPr/>
        <p:nvPr/>
      </p:nvGrpSpPr>
      <p:grpSpPr>
        <a:xfrm>
          <a:off x="0" y="0"/>
          <a:ext cx="0" cy="0"/>
          <a:chOff x="0" y="0"/>
          <a:chExt cx="0" cy="0"/>
        </a:xfrm>
      </p:grpSpPr>
      <p:sp>
        <p:nvSpPr>
          <p:cNvPr id="425" name="Google Shape;425;p93"/>
          <p:cNvSpPr/>
          <p:nvPr>
            <p:ph idx="2" type="pic"/>
          </p:nvPr>
        </p:nvSpPr>
        <p:spPr>
          <a:xfrm>
            <a:off x="4005129" y="671558"/>
            <a:ext cx="4181742" cy="4181740"/>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6" name="Google Shape;426;p93"/>
          <p:cNvSpPr txBox="1"/>
          <p:nvPr>
            <p:ph idx="1" type="body"/>
          </p:nvPr>
        </p:nvSpPr>
        <p:spPr>
          <a:xfrm>
            <a:off x="3602488" y="5165409"/>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7" name="Google Shape;427;p93"/>
          <p:cNvSpPr txBox="1"/>
          <p:nvPr>
            <p:ph idx="3" type="body"/>
          </p:nvPr>
        </p:nvSpPr>
        <p:spPr>
          <a:xfrm>
            <a:off x="3678261" y="6036291"/>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428" name="Shape 428"/>
        <p:cNvGrpSpPr/>
        <p:nvPr/>
      </p:nvGrpSpPr>
      <p:grpSpPr>
        <a:xfrm>
          <a:off x="0" y="0"/>
          <a:ext cx="0" cy="0"/>
          <a:chOff x="0" y="0"/>
          <a:chExt cx="0" cy="0"/>
        </a:xfrm>
      </p:grpSpPr>
      <p:sp>
        <p:nvSpPr>
          <p:cNvPr id="429" name="Google Shape;429;p94"/>
          <p:cNvSpPr/>
          <p:nvPr>
            <p:ph idx="2" type="pic"/>
          </p:nvPr>
        </p:nvSpPr>
        <p:spPr>
          <a:xfrm>
            <a:off x="6024126" y="200025"/>
            <a:ext cx="5982574" cy="64579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430" name="Shape 430"/>
        <p:cNvGrpSpPr/>
        <p:nvPr/>
      </p:nvGrpSpPr>
      <p:grpSpPr>
        <a:xfrm>
          <a:off x="0" y="0"/>
          <a:ext cx="0" cy="0"/>
          <a:chOff x="0" y="0"/>
          <a:chExt cx="0" cy="0"/>
        </a:xfrm>
      </p:grpSpPr>
      <p:sp>
        <p:nvSpPr>
          <p:cNvPr id="431" name="Google Shape;431;p95"/>
          <p:cNvSpPr/>
          <p:nvPr>
            <p:ph idx="2" type="pic"/>
          </p:nvPr>
        </p:nvSpPr>
        <p:spPr>
          <a:xfrm>
            <a:off x="1318775" y="1288425"/>
            <a:ext cx="4281150" cy="42811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432" name="Shape 432"/>
        <p:cNvGrpSpPr/>
        <p:nvPr/>
      </p:nvGrpSpPr>
      <p:grpSpPr>
        <a:xfrm>
          <a:off x="0" y="0"/>
          <a:ext cx="0" cy="0"/>
          <a:chOff x="0" y="0"/>
          <a:chExt cx="0" cy="0"/>
        </a:xfrm>
      </p:grpSpPr>
      <p:sp>
        <p:nvSpPr>
          <p:cNvPr id="433" name="Google Shape;433;p96"/>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4" name="Google Shape;434;p96"/>
          <p:cNvSpPr/>
          <p:nvPr>
            <p:ph idx="3" type="pic"/>
          </p:nvPr>
        </p:nvSpPr>
        <p:spPr>
          <a:xfrm>
            <a:off x="623558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435" name="Shape 435"/>
        <p:cNvGrpSpPr/>
        <p:nvPr/>
      </p:nvGrpSpPr>
      <p:grpSpPr>
        <a:xfrm>
          <a:off x="0" y="0"/>
          <a:ext cx="0" cy="0"/>
          <a:chOff x="0" y="0"/>
          <a:chExt cx="0" cy="0"/>
        </a:xfrm>
      </p:grpSpPr>
      <p:sp>
        <p:nvSpPr>
          <p:cNvPr id="436" name="Google Shape;436;p97"/>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443" name="Shape 443"/>
        <p:cNvGrpSpPr/>
        <p:nvPr/>
      </p:nvGrpSpPr>
      <p:grpSpPr>
        <a:xfrm>
          <a:off x="0" y="0"/>
          <a:ext cx="0" cy="0"/>
          <a:chOff x="0" y="0"/>
          <a:chExt cx="0" cy="0"/>
        </a:xfrm>
      </p:grpSpPr>
      <p:sp>
        <p:nvSpPr>
          <p:cNvPr id="444" name="Google Shape;444;p99"/>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5" name="Google Shape;445;p99"/>
          <p:cNvSpPr/>
          <p:nvPr>
            <p:ph idx="3"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6" name="Google Shape;446;p99"/>
          <p:cNvSpPr txBox="1"/>
          <p:nvPr>
            <p:ph idx="1" type="body"/>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7" name="Google Shape;447;p99"/>
          <p:cNvSpPr txBox="1"/>
          <p:nvPr>
            <p:ph idx="4" type="body"/>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448" name="Shape 448"/>
        <p:cNvGrpSpPr/>
        <p:nvPr/>
      </p:nvGrpSpPr>
      <p:grpSpPr>
        <a:xfrm>
          <a:off x="0" y="0"/>
          <a:ext cx="0" cy="0"/>
          <a:chOff x="0" y="0"/>
          <a:chExt cx="0" cy="0"/>
        </a:xfrm>
      </p:grpSpPr>
      <p:sp>
        <p:nvSpPr>
          <p:cNvPr id="449" name="Google Shape;449;p100"/>
          <p:cNvSpPr/>
          <p:nvPr>
            <p:ph idx="2" type="pic"/>
          </p:nvPr>
        </p:nvSpPr>
        <p:spPr>
          <a:xfrm>
            <a:off x="1344000" y="2277000"/>
            <a:ext cx="3383987" cy="3383987"/>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0" name="Google Shape;450;p100"/>
          <p:cNvSpPr txBox="1"/>
          <p:nvPr>
            <p:ph idx="1" type="body"/>
          </p:nvPr>
        </p:nvSpPr>
        <p:spPr>
          <a:xfrm>
            <a:off x="840000" y="765000"/>
            <a:ext cx="4464000"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1" name="Google Shape;451;p100"/>
          <p:cNvSpPr txBox="1"/>
          <p:nvPr>
            <p:ph idx="3" type="body"/>
          </p:nvPr>
        </p:nvSpPr>
        <p:spPr>
          <a:xfrm>
            <a:off x="5808000" y="2398875"/>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2" name="Google Shape;452;p100"/>
          <p:cNvSpPr txBox="1"/>
          <p:nvPr>
            <p:ph idx="4" type="body"/>
          </p:nvPr>
        </p:nvSpPr>
        <p:spPr>
          <a:xfrm>
            <a:off x="5808000" y="2896425"/>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3" name="Google Shape;453;p100"/>
          <p:cNvSpPr txBox="1"/>
          <p:nvPr>
            <p:ph idx="5" type="body"/>
          </p:nvPr>
        </p:nvSpPr>
        <p:spPr>
          <a:xfrm>
            <a:off x="1488000" y="5942837"/>
            <a:ext cx="3383987" cy="3003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4" name="Google Shape;454;p100"/>
          <p:cNvSpPr txBox="1"/>
          <p:nvPr>
            <p:ph idx="6" type="body"/>
          </p:nvPr>
        </p:nvSpPr>
        <p:spPr>
          <a:xfrm>
            <a:off x="5808000" y="3939450"/>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5" name="Google Shape;455;p100"/>
          <p:cNvSpPr txBox="1"/>
          <p:nvPr>
            <p:ph idx="7" type="body"/>
          </p:nvPr>
        </p:nvSpPr>
        <p:spPr>
          <a:xfrm>
            <a:off x="5808000" y="4437000"/>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6" name="Shape 456"/>
        <p:cNvGrpSpPr/>
        <p:nvPr/>
      </p:nvGrpSpPr>
      <p:grpSpPr>
        <a:xfrm>
          <a:off x="0" y="0"/>
          <a:ext cx="0" cy="0"/>
          <a:chOff x="0" y="0"/>
          <a:chExt cx="0" cy="0"/>
        </a:xfrm>
      </p:grpSpPr>
      <p:sp>
        <p:nvSpPr>
          <p:cNvPr id="457" name="Google Shape;457;p10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8" name="Google Shape;458;p10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59" name="Google Shape;459;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0" name="Google Shape;460;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1" name="Google Shape;461;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2" name="Shape 462"/>
        <p:cNvGrpSpPr/>
        <p:nvPr/>
      </p:nvGrpSpPr>
      <p:grpSpPr>
        <a:xfrm>
          <a:off x="0" y="0"/>
          <a:ext cx="0" cy="0"/>
          <a:chOff x="0" y="0"/>
          <a:chExt cx="0" cy="0"/>
        </a:xfrm>
      </p:grpSpPr>
      <p:sp>
        <p:nvSpPr>
          <p:cNvPr id="463" name="Google Shape;463;p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4" name="Google Shape;464;p10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5" name="Google Shape;465;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6" name="Google Shape;466;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7" name="Google Shape;467;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8" name="Shape 468"/>
        <p:cNvGrpSpPr/>
        <p:nvPr/>
      </p:nvGrpSpPr>
      <p:grpSpPr>
        <a:xfrm>
          <a:off x="0" y="0"/>
          <a:ext cx="0" cy="0"/>
          <a:chOff x="0" y="0"/>
          <a:chExt cx="0" cy="0"/>
        </a:xfrm>
      </p:grpSpPr>
      <p:sp>
        <p:nvSpPr>
          <p:cNvPr id="469" name="Google Shape;469;p10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0" name="Google Shape;470;p10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1" name="Google Shape;471;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2" name="Google Shape;472;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3" name="Google Shape;473;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4" name="Shape 474"/>
        <p:cNvGrpSpPr/>
        <p:nvPr/>
      </p:nvGrpSpPr>
      <p:grpSpPr>
        <a:xfrm>
          <a:off x="0" y="0"/>
          <a:ext cx="0" cy="0"/>
          <a:chOff x="0" y="0"/>
          <a:chExt cx="0" cy="0"/>
        </a:xfrm>
      </p:grpSpPr>
      <p:sp>
        <p:nvSpPr>
          <p:cNvPr id="475" name="Google Shape;475;p1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6" name="Google Shape;476;p10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7" name="Google Shape;477;p10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8" name="Google Shape;478;p1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9" name="Google Shape;479;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0" name="Google Shape;480;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5.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8.xml"/><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33" Type="http://schemas.openxmlformats.org/officeDocument/2006/relationships/slideLayout" Target="../slideLayouts/slideLayout45.xml"/><Relationship Id="rId10" Type="http://schemas.openxmlformats.org/officeDocument/2006/relationships/slideLayout" Target="../slideLayouts/slideLayout22.xml"/><Relationship Id="rId32" Type="http://schemas.openxmlformats.org/officeDocument/2006/relationships/slideLayout" Target="../slideLayouts/slideLayout44.xml"/><Relationship Id="rId13" Type="http://schemas.openxmlformats.org/officeDocument/2006/relationships/slideLayout" Target="../slideLayouts/slideLayout25.xml"/><Relationship Id="rId35" Type="http://schemas.openxmlformats.org/officeDocument/2006/relationships/slideLayout" Target="../slideLayouts/slideLayout47.xml"/><Relationship Id="rId12" Type="http://schemas.openxmlformats.org/officeDocument/2006/relationships/slideLayout" Target="../slideLayouts/slideLayout24.xml"/><Relationship Id="rId34" Type="http://schemas.openxmlformats.org/officeDocument/2006/relationships/slideLayout" Target="../slideLayouts/slideLayout46.xml"/><Relationship Id="rId15" Type="http://schemas.openxmlformats.org/officeDocument/2006/relationships/slideLayout" Target="../slideLayouts/slideLayout27.xml"/><Relationship Id="rId37" Type="http://schemas.openxmlformats.org/officeDocument/2006/relationships/slideLayout" Target="../slideLayouts/slideLayout49.xml"/><Relationship Id="rId14" Type="http://schemas.openxmlformats.org/officeDocument/2006/relationships/slideLayout" Target="../slideLayouts/slideLayout26.xml"/><Relationship Id="rId36" Type="http://schemas.openxmlformats.org/officeDocument/2006/relationships/slideLayout" Target="../slideLayouts/slideLayout48.xml"/><Relationship Id="rId17" Type="http://schemas.openxmlformats.org/officeDocument/2006/relationships/slideLayout" Target="../slideLayouts/slideLayout29.xml"/><Relationship Id="rId39" Type="http://schemas.openxmlformats.org/officeDocument/2006/relationships/slideLayout" Target="../slideLayouts/slideLayout51.xml"/><Relationship Id="rId16" Type="http://schemas.openxmlformats.org/officeDocument/2006/relationships/slideLayout" Target="../slideLayouts/slideLayout28.xml"/><Relationship Id="rId38" Type="http://schemas.openxmlformats.org/officeDocument/2006/relationships/slideLayout" Target="../slideLayouts/slideLayout50.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71.xml"/><Relationship Id="rId22" Type="http://schemas.openxmlformats.org/officeDocument/2006/relationships/slideLayout" Target="../slideLayouts/slideLayout73.xml"/><Relationship Id="rId21" Type="http://schemas.openxmlformats.org/officeDocument/2006/relationships/slideLayout" Target="../slideLayouts/slideLayout72.xml"/><Relationship Id="rId24" Type="http://schemas.openxmlformats.org/officeDocument/2006/relationships/theme" Target="../theme/theme7.xml"/><Relationship Id="rId23" Type="http://schemas.openxmlformats.org/officeDocument/2006/relationships/slideLayout" Target="../slideLayouts/slideLayout74.xml"/><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9" Type="http://schemas.openxmlformats.org/officeDocument/2006/relationships/slideLayout" Target="../slideLayouts/slideLayout60.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3" Type="http://schemas.openxmlformats.org/officeDocument/2006/relationships/slideLayout" Target="../slideLayouts/slideLayout64.xml"/><Relationship Id="rId12" Type="http://schemas.openxmlformats.org/officeDocument/2006/relationships/slideLayout" Target="../slideLayouts/slideLayout63.xml"/><Relationship Id="rId15" Type="http://schemas.openxmlformats.org/officeDocument/2006/relationships/slideLayout" Target="../slideLayouts/slideLayout66.xml"/><Relationship Id="rId14" Type="http://schemas.openxmlformats.org/officeDocument/2006/relationships/slideLayout" Target="../slideLayouts/slideLayout65.xml"/><Relationship Id="rId17" Type="http://schemas.openxmlformats.org/officeDocument/2006/relationships/slideLayout" Target="../slideLayouts/slideLayout68.xml"/><Relationship Id="rId16" Type="http://schemas.openxmlformats.org/officeDocument/2006/relationships/slideLayout" Target="../slideLayouts/slideLayout67.xml"/><Relationship Id="rId19" Type="http://schemas.openxmlformats.org/officeDocument/2006/relationships/slideLayout" Target="../slideLayouts/slideLayout70.xml"/><Relationship Id="rId1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20" Type="http://schemas.openxmlformats.org/officeDocument/2006/relationships/theme" Target="../theme/theme4.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9" Type="http://schemas.openxmlformats.org/officeDocument/2006/relationships/slideLayout" Target="../slideLayouts/slideLayout83.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 Id="rId11" Type="http://schemas.openxmlformats.org/officeDocument/2006/relationships/slideLayout" Target="../slideLayouts/slideLayout85.xml"/><Relationship Id="rId10" Type="http://schemas.openxmlformats.org/officeDocument/2006/relationships/slideLayout" Target="../slideLayouts/slideLayout84.xml"/><Relationship Id="rId13" Type="http://schemas.openxmlformats.org/officeDocument/2006/relationships/slideLayout" Target="../slideLayouts/slideLayout87.xml"/><Relationship Id="rId12" Type="http://schemas.openxmlformats.org/officeDocument/2006/relationships/slideLayout" Target="../slideLayouts/slideLayout86.xml"/><Relationship Id="rId15" Type="http://schemas.openxmlformats.org/officeDocument/2006/relationships/slideLayout" Target="../slideLayouts/slideLayout89.xml"/><Relationship Id="rId14" Type="http://schemas.openxmlformats.org/officeDocument/2006/relationships/slideLayout" Target="../slideLayouts/slideLayout88.xml"/><Relationship Id="rId17" Type="http://schemas.openxmlformats.org/officeDocument/2006/relationships/slideLayout" Target="../slideLayouts/slideLayout91.xml"/><Relationship Id="rId16" Type="http://schemas.openxmlformats.org/officeDocument/2006/relationships/slideLayout" Target="../slideLayouts/slideLayout90.xml"/><Relationship Id="rId19" Type="http://schemas.openxmlformats.org/officeDocument/2006/relationships/slideLayout" Target="../slideLayouts/slideLayout93.xml"/><Relationship Id="rId18" Type="http://schemas.openxmlformats.org/officeDocument/2006/relationships/slideLayout" Target="../slideLayouts/slideLayout92.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13.xml"/><Relationship Id="rId22" Type="http://schemas.openxmlformats.org/officeDocument/2006/relationships/theme" Target="../theme/theme1.xml"/><Relationship Id="rId21" Type="http://schemas.openxmlformats.org/officeDocument/2006/relationships/slideLayout" Target="../slideLayouts/slideLayout114.xml"/><Relationship Id="rId1" Type="http://schemas.openxmlformats.org/officeDocument/2006/relationships/slideLayout" Target="../slideLayouts/slideLayout94.xml"/><Relationship Id="rId2" Type="http://schemas.openxmlformats.org/officeDocument/2006/relationships/slideLayout" Target="../slideLayouts/slideLayout95.xml"/><Relationship Id="rId3" Type="http://schemas.openxmlformats.org/officeDocument/2006/relationships/slideLayout" Target="../slideLayouts/slideLayout96.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11" Type="http://schemas.openxmlformats.org/officeDocument/2006/relationships/slideLayout" Target="../slideLayouts/slideLayout104.xml"/><Relationship Id="rId10" Type="http://schemas.openxmlformats.org/officeDocument/2006/relationships/slideLayout" Target="../slideLayouts/slideLayout103.xml"/><Relationship Id="rId13" Type="http://schemas.openxmlformats.org/officeDocument/2006/relationships/slideLayout" Target="../slideLayouts/slideLayout106.xml"/><Relationship Id="rId12" Type="http://schemas.openxmlformats.org/officeDocument/2006/relationships/slideLayout" Target="../slideLayouts/slideLayout105.xml"/><Relationship Id="rId15" Type="http://schemas.openxmlformats.org/officeDocument/2006/relationships/slideLayout" Target="../slideLayouts/slideLayout108.xml"/><Relationship Id="rId14" Type="http://schemas.openxmlformats.org/officeDocument/2006/relationships/slideLayout" Target="../slideLayouts/slideLayout107.xml"/><Relationship Id="rId17" Type="http://schemas.openxmlformats.org/officeDocument/2006/relationships/slideLayout" Target="../slideLayouts/slideLayout110.xml"/><Relationship Id="rId16" Type="http://schemas.openxmlformats.org/officeDocument/2006/relationships/slideLayout" Target="../slideLayouts/slideLayout109.xml"/><Relationship Id="rId19" Type="http://schemas.openxmlformats.org/officeDocument/2006/relationships/slideLayout" Target="../slideLayouts/slideLayout112.xml"/><Relationship Id="rId18" Type="http://schemas.openxmlformats.org/officeDocument/2006/relationships/slideLayout" Target="../slideLayouts/slideLayout11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slideLayout" Target="../slideLayouts/slideLayout116.xml"/><Relationship Id="rId3" Type="http://schemas.openxmlformats.org/officeDocument/2006/relationships/slideLayout" Target="../slideLayouts/slideLayout117.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5" Type="http://schemas.openxmlformats.org/officeDocument/2006/relationships/slideLayout" Target="../slideLayouts/slideLayout119.xml"/><Relationship Id="rId6" Type="http://schemas.openxmlformats.org/officeDocument/2006/relationships/slideLayout" Target="../slideLayouts/slideLayout120.xml"/><Relationship Id="rId7" Type="http://schemas.openxmlformats.org/officeDocument/2006/relationships/slideLayout" Target="../slideLayouts/slideLayout121.xml"/><Relationship Id="rId8" Type="http://schemas.openxmlformats.org/officeDocument/2006/relationships/slideLayout" Target="../slideLayouts/slideLayout122.xml"/><Relationship Id="rId11" Type="http://schemas.openxmlformats.org/officeDocument/2006/relationships/slideLayout" Target="../slideLayouts/slideLayout125.xml"/><Relationship Id="rId10" Type="http://schemas.openxmlformats.org/officeDocument/2006/relationships/slideLayout" Target="../slideLayouts/slideLayout124.xml"/><Relationship Id="rId1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26.xml"/><Relationship Id="rId2" Type="http://schemas.openxmlformats.org/officeDocument/2006/relationships/slideLayout" Target="../slideLayouts/slideLayout127.xml"/><Relationship Id="rId3" Type="http://schemas.openxmlformats.org/officeDocument/2006/relationships/slideLayout" Target="../slideLayouts/slideLayout128.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5" Type="http://schemas.openxmlformats.org/officeDocument/2006/relationships/slideLayout" Target="../slideLayouts/slideLayout130.xml"/><Relationship Id="rId6" Type="http://schemas.openxmlformats.org/officeDocument/2006/relationships/slideLayout" Target="../slideLayouts/slideLayout131.xml"/><Relationship Id="rId7" Type="http://schemas.openxmlformats.org/officeDocument/2006/relationships/slideLayout" Target="../slideLayouts/slideLayout132.xml"/><Relationship Id="rId8" Type="http://schemas.openxmlformats.org/officeDocument/2006/relationships/slideLayout" Target="../slideLayouts/slideLayout133.xml"/><Relationship Id="rId11" Type="http://schemas.openxmlformats.org/officeDocument/2006/relationships/slideLayout" Target="../slideLayouts/slideLayout136.xml"/><Relationship Id="rId10" Type="http://schemas.openxmlformats.org/officeDocument/2006/relationships/slideLayout" Target="../slideLayouts/slideLayout135.xml"/><Relationship Id="rId13" Type="http://schemas.openxmlformats.org/officeDocument/2006/relationships/slideLayout" Target="../slideLayouts/slideLayout138.xml"/><Relationship Id="rId12" Type="http://schemas.openxmlformats.org/officeDocument/2006/relationships/slideLayout" Target="../slideLayouts/slideLayout137.xml"/><Relationship Id="rId15" Type="http://schemas.openxmlformats.org/officeDocument/2006/relationships/slideLayout" Target="../slideLayouts/slideLayout140.xml"/><Relationship Id="rId14" Type="http://schemas.openxmlformats.org/officeDocument/2006/relationships/slideLayout" Target="../slideLayouts/slideLayout139.xml"/><Relationship Id="rId17" Type="http://schemas.openxmlformats.org/officeDocument/2006/relationships/theme" Target="../theme/theme2.xml"/><Relationship Id="rId16" Type="http://schemas.openxmlformats.org/officeDocument/2006/relationships/slideLayout" Target="../slideLayouts/slideLayout1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18" name="Shape 218"/>
        <p:cNvGrpSpPr/>
        <p:nvPr/>
      </p:nvGrpSpPr>
      <p:grpSpPr>
        <a:xfrm>
          <a:off x="0" y="0"/>
          <a:ext cx="0" cy="0"/>
          <a:chOff x="0" y="0"/>
          <a:chExt cx="0" cy="0"/>
        </a:xfrm>
      </p:grpSpPr>
      <p:sp>
        <p:nvSpPr>
          <p:cNvPr id="219" name="Google Shape;21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0" name="Google Shape;220;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1" name="Google Shape;22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2" name="Google Shape;22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3" name="Google Shape;22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339" name="Shape 339"/>
        <p:cNvGrpSpPr/>
        <p:nvPr/>
      </p:nvGrpSpPr>
      <p:grpSpPr>
        <a:xfrm>
          <a:off x="0" y="0"/>
          <a:ext cx="0" cy="0"/>
          <a:chOff x="0" y="0"/>
          <a:chExt cx="0" cy="0"/>
        </a:xfrm>
      </p:grpSpPr>
      <p:sp>
        <p:nvSpPr>
          <p:cNvPr id="340" name="Google Shape;340;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1" name="Google Shape;341;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2" name="Google Shape;342;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3" name="Google Shape;343;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4" name="Google Shape;344;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437" name="Shape 437"/>
        <p:cNvGrpSpPr/>
        <p:nvPr/>
      </p:nvGrpSpPr>
      <p:grpSpPr>
        <a:xfrm>
          <a:off x="0" y="0"/>
          <a:ext cx="0" cy="0"/>
          <a:chOff x="0" y="0"/>
          <a:chExt cx="0" cy="0"/>
        </a:xfrm>
      </p:grpSpPr>
      <p:sp>
        <p:nvSpPr>
          <p:cNvPr id="438" name="Google Shape;438;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9" name="Google Shape;439;p9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0" name="Google Shape;440;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1" name="Google Shape;441;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2" name="Google Shape;442;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8" name="Shape 548"/>
        <p:cNvGrpSpPr/>
        <p:nvPr/>
      </p:nvGrpSpPr>
      <p:grpSpPr>
        <a:xfrm>
          <a:off x="0" y="0"/>
          <a:ext cx="0" cy="0"/>
          <a:chOff x="0" y="0"/>
          <a:chExt cx="0" cy="0"/>
        </a:xfrm>
      </p:grpSpPr>
      <p:sp>
        <p:nvSpPr>
          <p:cNvPr id="549" name="Google Shape;549;p120"/>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50" name="Google Shape;550;p120"/>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867" u="none" cap="none" strike="noStrike">
                <a:solidFill>
                  <a:schemeClr val="dk2"/>
                </a:solidFill>
                <a:latin typeface="Arial"/>
                <a:ea typeface="Arial"/>
                <a:cs typeface="Arial"/>
                <a:sym typeface="Arial"/>
              </a:defRPr>
            </a:lvl9pPr>
          </a:lstStyle>
          <a:p/>
        </p:txBody>
      </p:sp>
      <p:sp>
        <p:nvSpPr>
          <p:cNvPr id="551" name="Google Shape;551;p12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593" name="Shape 593"/>
        <p:cNvGrpSpPr/>
        <p:nvPr/>
      </p:nvGrpSpPr>
      <p:grpSpPr>
        <a:xfrm>
          <a:off x="0" y="0"/>
          <a:ext cx="0" cy="0"/>
          <a:chOff x="0" y="0"/>
          <a:chExt cx="0" cy="0"/>
        </a:xfrm>
      </p:grpSpPr>
      <p:sp>
        <p:nvSpPr>
          <p:cNvPr id="594" name="Google Shape;594;p1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5" name="Google Shape;595;p1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96" name="Google Shape;596;p1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7" name="Google Shape;597;p1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8" name="Google Shape;598;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7.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2.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22.xml"/><Relationship Id="rId3" Type="http://schemas.openxmlformats.org/officeDocument/2006/relationships/hyperlink" Target="http://drive.google.com/file/d/1HZGbyhECmbvTi2rf9Ov2UdmCt1A9o1o5/view" TargetMode="Externa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7.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hyperlink" Target="https://www.myfreeslides.com/free-download/templates/" TargetMode="External"/><Relationship Id="rId9" Type="http://schemas.openxmlformats.org/officeDocument/2006/relationships/image" Target="../media/image36.png"/><Relationship Id="rId5" Type="http://schemas.openxmlformats.org/officeDocument/2006/relationships/image" Target="../media/image33.png"/><Relationship Id="rId6" Type="http://schemas.openxmlformats.org/officeDocument/2006/relationships/hyperlink" Target="https://www.myfreeslides.com/free-download/design-elements/" TargetMode="External"/><Relationship Id="rId7" Type="http://schemas.openxmlformats.org/officeDocument/2006/relationships/image" Target="../media/image29.png"/><Relationship Id="rId8" Type="http://schemas.openxmlformats.org/officeDocument/2006/relationships/hyperlink" Target="https://www.myfreeslides.com/free-download/background/" TargetMode="External"/><Relationship Id="rId11" Type="http://schemas.openxmlformats.org/officeDocument/2006/relationships/hyperlink" Target="https://ssaurel.medium.com/developing-a-15-puzzle-game-of-fifteen-in-java-dfe1359cc6e3" TargetMode="External"/><Relationship Id="rId10" Type="http://schemas.openxmlformats.org/officeDocument/2006/relationships/hyperlink" Target="https://en.wikipedia.org/wiki/15_puzzle" TargetMode="External"/><Relationship Id="rId12" Type="http://schemas.openxmlformats.org/officeDocument/2006/relationships/hyperlink" Target="https://www.edureka.co/blog/what-is-jav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35.png"/><Relationship Id="rId5" Type="http://schemas.openxmlformats.org/officeDocument/2006/relationships/image" Target="../media/image34.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5.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9.png"/><Relationship Id="rId9" Type="http://schemas.openxmlformats.org/officeDocument/2006/relationships/image" Target="../media/image31.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20.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7.jpg"/><Relationship Id="rId5"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pic>
        <p:nvPicPr>
          <p:cNvPr descr="A picture containing text, table, sitting, holding&#10;&#10;Description automatically generated" id="698" name="Google Shape;698;p149"/>
          <p:cNvPicPr preferRelativeResize="0"/>
          <p:nvPr>
            <p:ph idx="2" type="pic"/>
          </p:nvPr>
        </p:nvPicPr>
        <p:blipFill rotWithShape="1">
          <a:blip r:embed="rId3">
            <a:alphaModFix/>
          </a:blip>
          <a:srcRect b="7802" l="0" r="0" t="7802"/>
          <a:stretch/>
        </p:blipFill>
        <p:spPr>
          <a:xfrm>
            <a:off x="0" y="0"/>
            <a:ext cx="12192000" cy="6858000"/>
          </a:xfrm>
          <a:prstGeom prst="rect">
            <a:avLst/>
          </a:prstGeom>
          <a:noFill/>
          <a:ln>
            <a:noFill/>
          </a:ln>
        </p:spPr>
      </p:pic>
      <p:sp>
        <p:nvSpPr>
          <p:cNvPr id="699" name="Google Shape;699;p149"/>
          <p:cNvSpPr/>
          <p:nvPr/>
        </p:nvSpPr>
        <p:spPr>
          <a:xfrm>
            <a:off x="0" y="4505325"/>
            <a:ext cx="12192000" cy="146677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0" name="Google Shape;700;p149"/>
          <p:cNvSpPr/>
          <p:nvPr/>
        </p:nvSpPr>
        <p:spPr>
          <a:xfrm>
            <a:off x="0" y="0"/>
            <a:ext cx="12192000" cy="6858000"/>
          </a:xfrm>
          <a:custGeom>
            <a:rect b="b" l="l" r="r" t="t"/>
            <a:pathLst>
              <a:path extrusionOk="0" h="6858000" w="12192000">
                <a:moveTo>
                  <a:pt x="0" y="0"/>
                </a:moveTo>
                <a:lnTo>
                  <a:pt x="12192000" y="0"/>
                </a:lnTo>
                <a:lnTo>
                  <a:pt x="12192000" y="6858000"/>
                </a:lnTo>
                <a:lnTo>
                  <a:pt x="0" y="6858000"/>
                </a:lnTo>
                <a:lnTo>
                  <a:pt x="0" y="0"/>
                </a:lnTo>
                <a:close/>
                <a:moveTo>
                  <a:pt x="333375" y="248613"/>
                </a:moveTo>
                <a:lnTo>
                  <a:pt x="333375" y="6609386"/>
                </a:lnTo>
                <a:lnTo>
                  <a:pt x="11858625" y="6609386"/>
                </a:lnTo>
                <a:lnTo>
                  <a:pt x="11858625" y="248613"/>
                </a:lnTo>
                <a:lnTo>
                  <a:pt x="333375" y="24861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701" name="Google Shape;701;p149"/>
          <p:cNvGrpSpPr/>
          <p:nvPr/>
        </p:nvGrpSpPr>
        <p:grpSpPr>
          <a:xfrm>
            <a:off x="9148596" y="431784"/>
            <a:ext cx="2265303" cy="671201"/>
            <a:chOff x="5010150" y="2736041"/>
            <a:chExt cx="3086100" cy="914400"/>
          </a:xfrm>
        </p:grpSpPr>
        <p:pic>
          <p:nvPicPr>
            <p:cNvPr id="702" name="Google Shape;702;p149"/>
            <p:cNvPicPr preferRelativeResize="0"/>
            <p:nvPr/>
          </p:nvPicPr>
          <p:blipFill rotWithShape="1">
            <a:blip r:embed="rId4">
              <a:alphaModFix/>
            </a:blip>
            <a:srcRect b="0" l="0" r="0" t="0"/>
            <a:stretch/>
          </p:blipFill>
          <p:spPr>
            <a:xfrm>
              <a:off x="5010150" y="2957482"/>
              <a:ext cx="2171700" cy="471518"/>
            </a:xfrm>
            <a:prstGeom prst="rect">
              <a:avLst/>
            </a:prstGeom>
            <a:noFill/>
            <a:ln>
              <a:noFill/>
            </a:ln>
          </p:spPr>
        </p:pic>
        <p:pic>
          <p:nvPicPr>
            <p:cNvPr descr="Earth globe: Americas" id="703" name="Google Shape;703;p149"/>
            <p:cNvPicPr preferRelativeResize="0"/>
            <p:nvPr/>
          </p:nvPicPr>
          <p:blipFill rotWithShape="1">
            <a:blip r:embed="rId5">
              <a:alphaModFix/>
            </a:blip>
            <a:srcRect b="0" l="0" r="0" t="0"/>
            <a:stretch/>
          </p:blipFill>
          <p:spPr>
            <a:xfrm>
              <a:off x="7181850" y="2736041"/>
              <a:ext cx="914400" cy="914400"/>
            </a:xfrm>
            <a:prstGeom prst="rect">
              <a:avLst/>
            </a:prstGeom>
            <a:noFill/>
            <a:ln>
              <a:noFill/>
            </a:ln>
          </p:spPr>
        </p:pic>
      </p:grpSp>
      <p:sp>
        <p:nvSpPr>
          <p:cNvPr id="704" name="Google Shape;704;p149"/>
          <p:cNvSpPr/>
          <p:nvPr/>
        </p:nvSpPr>
        <p:spPr>
          <a:xfrm rot="-151413">
            <a:off x="85716" y="61629"/>
            <a:ext cx="11991830" cy="6720213"/>
          </a:xfrm>
          <a:prstGeom prst="rect">
            <a:avLst/>
          </a:prstGeom>
          <a:noFill/>
          <a:ln cap="flat" cmpd="sng" w="793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Calibri"/>
              <a:buNone/>
            </a:pPr>
            <a:r>
              <a:t/>
            </a:r>
            <a:endParaRPr/>
          </a:p>
        </p:txBody>
      </p:sp>
      <p:sp>
        <p:nvSpPr>
          <p:cNvPr id="705" name="Google Shape;705;p149"/>
          <p:cNvSpPr/>
          <p:nvPr/>
        </p:nvSpPr>
        <p:spPr>
          <a:xfrm>
            <a:off x="9201833" y="4060233"/>
            <a:ext cx="2030382" cy="2030382"/>
          </a:xfrm>
          <a:prstGeom prst="ellipse">
            <a:avLst/>
          </a:prstGeom>
          <a:solidFill>
            <a:srgbClr val="0C0C0C"/>
          </a:solidFill>
          <a:ln cap="flat" cmpd="sng" w="104775">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6" name="Google Shape;706;p149"/>
          <p:cNvSpPr txBox="1"/>
          <p:nvPr/>
        </p:nvSpPr>
        <p:spPr>
          <a:xfrm>
            <a:off x="764558" y="4687767"/>
            <a:ext cx="8583000" cy="120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7200"/>
              <a:buFont typeface="Aharoni"/>
              <a:buNone/>
            </a:pPr>
            <a:r>
              <a:rPr lang="en-GB" sz="7200">
                <a:solidFill>
                  <a:srgbClr val="FFFFFF"/>
                </a:solidFill>
                <a:latin typeface="Montserrat SemiBold"/>
                <a:ea typeface="Montserrat SemiBold"/>
                <a:cs typeface="Montserrat SemiBold"/>
                <a:sym typeface="Montserrat SemiBold"/>
              </a:rPr>
              <a:t>Mystic Squares</a:t>
            </a:r>
            <a:endParaRPr>
              <a:latin typeface="Montserrat SemiBold"/>
              <a:ea typeface="Montserrat SemiBold"/>
              <a:cs typeface="Montserrat SemiBold"/>
              <a:sym typeface="Montserrat SemiBold"/>
            </a:endParaRPr>
          </a:p>
        </p:txBody>
      </p:sp>
      <p:pic>
        <p:nvPicPr>
          <p:cNvPr id="707" name="Google Shape;707;p149"/>
          <p:cNvPicPr preferRelativeResize="0"/>
          <p:nvPr/>
        </p:nvPicPr>
        <p:blipFill rotWithShape="1">
          <a:blip r:embed="rId6">
            <a:alphaModFix/>
          </a:blip>
          <a:srcRect b="0" l="0" r="0" t="0"/>
          <a:stretch/>
        </p:blipFill>
        <p:spPr>
          <a:xfrm>
            <a:off x="10281248" y="3335392"/>
            <a:ext cx="1430859" cy="830822"/>
          </a:xfrm>
          <a:prstGeom prst="rect">
            <a:avLst/>
          </a:prstGeom>
          <a:noFill/>
          <a:ln>
            <a:noFill/>
          </a:ln>
        </p:spPr>
      </p:pic>
      <p:sp>
        <p:nvSpPr>
          <p:cNvPr id="708" name="Google Shape;708;p149"/>
          <p:cNvSpPr/>
          <p:nvPr/>
        </p:nvSpPr>
        <p:spPr>
          <a:xfrm rot="-6300000">
            <a:off x="270753" y="4066432"/>
            <a:ext cx="787400" cy="678793"/>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Magnifying glass" id="709" name="Google Shape;709;p149"/>
          <p:cNvPicPr preferRelativeResize="0"/>
          <p:nvPr/>
        </p:nvPicPr>
        <p:blipFill rotWithShape="1">
          <a:blip r:embed="rId7">
            <a:alphaModFix/>
          </a:blip>
          <a:srcRect b="0" l="0" r="0" t="0"/>
          <a:stretch/>
        </p:blipFill>
        <p:spPr>
          <a:xfrm>
            <a:off x="9568847" y="4405828"/>
            <a:ext cx="1296354" cy="12963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06"/>
                                        </p:tgtEl>
                                        <p:attrNameLst>
                                          <p:attrName>style.visibility</p:attrName>
                                        </p:attrNameLst>
                                      </p:cBhvr>
                                      <p:to>
                                        <p:strVal val="visible"/>
                                      </p:to>
                                    </p:set>
                                    <p:anim calcmode="lin" valueType="num">
                                      <p:cBhvr additive="base">
                                        <p:cTn dur="500"/>
                                        <p:tgtEl>
                                          <p:spTgt spid="7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949" name="Shape 949"/>
        <p:cNvGrpSpPr/>
        <p:nvPr/>
      </p:nvGrpSpPr>
      <p:grpSpPr>
        <a:xfrm>
          <a:off x="0" y="0"/>
          <a:ext cx="0" cy="0"/>
          <a:chOff x="0" y="0"/>
          <a:chExt cx="0" cy="0"/>
        </a:xfrm>
      </p:grpSpPr>
      <p:sp>
        <p:nvSpPr>
          <p:cNvPr id="950" name="Google Shape;950;p158"/>
          <p:cNvSpPr/>
          <p:nvPr/>
        </p:nvSpPr>
        <p:spPr>
          <a:xfrm>
            <a:off x="0" y="43543"/>
            <a:ext cx="12119428" cy="6771203"/>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1" name="Google Shape;951;p158"/>
          <p:cNvSpPr/>
          <p:nvPr/>
        </p:nvSpPr>
        <p:spPr>
          <a:xfrm>
            <a:off x="10683663" y="5758790"/>
            <a:ext cx="335149" cy="3351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2" name="Google Shape;952;p158"/>
          <p:cNvSpPr/>
          <p:nvPr/>
        </p:nvSpPr>
        <p:spPr>
          <a:xfrm>
            <a:off x="11173043" y="5392733"/>
            <a:ext cx="473938" cy="4739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3" name="Google Shape;953;p158"/>
          <p:cNvSpPr/>
          <p:nvPr/>
        </p:nvSpPr>
        <p:spPr>
          <a:xfrm>
            <a:off x="120800" y="6379669"/>
            <a:ext cx="247200" cy="247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4" name="Google Shape;954;p158"/>
          <p:cNvSpPr txBox="1"/>
          <p:nvPr>
            <p:ph type="title"/>
          </p:nvPr>
        </p:nvSpPr>
        <p:spPr>
          <a:xfrm>
            <a:off x="1131381" y="39961"/>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4800"/>
              <a:buFont typeface="Raleway"/>
              <a:buNone/>
            </a:pPr>
            <a:r>
              <a:rPr b="1" lang="en-GB" sz="4800">
                <a:solidFill>
                  <a:schemeClr val="accent4"/>
                </a:solidFill>
                <a:latin typeface="Raleway"/>
                <a:ea typeface="Raleway"/>
                <a:cs typeface="Raleway"/>
                <a:sym typeface="Raleway"/>
              </a:rPr>
              <a:t>            SOURCE CODE</a:t>
            </a:r>
            <a:endParaRPr/>
          </a:p>
        </p:txBody>
      </p:sp>
      <p:sp>
        <p:nvSpPr>
          <p:cNvPr id="955" name="Google Shape;955;p158"/>
          <p:cNvSpPr/>
          <p:nvPr/>
        </p:nvSpPr>
        <p:spPr>
          <a:xfrm>
            <a:off x="6410429" y="6302416"/>
            <a:ext cx="1016100" cy="375900"/>
          </a:xfrm>
          <a:prstGeom prst="rightArrow">
            <a:avLst>
              <a:gd fmla="val 50000" name="adj1"/>
              <a:gd fmla="val 5000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6" name="Google Shape;956;p158"/>
          <p:cNvSpPr/>
          <p:nvPr/>
        </p:nvSpPr>
        <p:spPr>
          <a:xfrm rot="10800000">
            <a:off x="4765473" y="6275570"/>
            <a:ext cx="1016100" cy="375900"/>
          </a:xfrm>
          <a:prstGeom prst="rightArrow">
            <a:avLst>
              <a:gd fmla="val 50000" name="adj1"/>
              <a:gd fmla="val 5000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Open book" id="957" name="Google Shape;957;p158"/>
          <p:cNvPicPr preferRelativeResize="0"/>
          <p:nvPr/>
        </p:nvPicPr>
        <p:blipFill rotWithShape="1">
          <a:blip r:embed="rId3">
            <a:alphaModFix/>
          </a:blip>
          <a:srcRect b="0" l="0" r="0" t="0"/>
          <a:stretch/>
        </p:blipFill>
        <p:spPr>
          <a:xfrm>
            <a:off x="1962150" y="222475"/>
            <a:ext cx="914400" cy="914400"/>
          </a:xfrm>
          <a:prstGeom prst="rect">
            <a:avLst/>
          </a:prstGeom>
          <a:noFill/>
          <a:ln>
            <a:noFill/>
          </a:ln>
        </p:spPr>
      </p:pic>
      <p:sp>
        <p:nvSpPr>
          <p:cNvPr id="958" name="Google Shape;958;p158"/>
          <p:cNvSpPr txBox="1"/>
          <p:nvPr/>
        </p:nvSpPr>
        <p:spPr>
          <a:xfrm>
            <a:off x="1657375" y="1322400"/>
            <a:ext cx="7301700" cy="551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java.util.Scanner;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java.awt.BorderLayout;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java.awt.Color;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java.awt.Dimension;</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java.awt.Font;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java.awt.FontMetrics;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java.awt.Graphics;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java.awt.Graphics2D;</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java.awt.RenderingHints;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java.awt.event.MouseAdapter;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java.awt.event.MouseEvent;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java.util.Random;</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javax.swing.JFrame;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javax.swing.JPanel;</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import</a:t>
            </a:r>
            <a:r>
              <a:rPr lang="en-GB" sz="900">
                <a:solidFill>
                  <a:srgbClr val="D4D4D4"/>
                </a:solidFill>
                <a:highlight>
                  <a:srgbClr val="1E1E1E"/>
                </a:highlight>
                <a:latin typeface="Courier New"/>
                <a:ea typeface="Courier New"/>
                <a:cs typeface="Courier New"/>
                <a:sym typeface="Courier New"/>
              </a:rPr>
              <a:t> javax.swing.SwingUtilities;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6A9955"/>
                </a:solidFill>
                <a:highlight>
                  <a:srgbClr val="1E1E1E"/>
                </a:highlight>
                <a:latin typeface="Courier New"/>
                <a:ea typeface="Courier New"/>
                <a:cs typeface="Courier New"/>
                <a:sym typeface="Courier New"/>
              </a:rPr>
              <a:t>// We are going to create a Game of 15 Puzzle with Java and Java Swing</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569CD6"/>
                </a:solidFill>
                <a:highlight>
                  <a:srgbClr val="1E1E1E"/>
                </a:highlight>
                <a:latin typeface="Courier New"/>
                <a:ea typeface="Courier New"/>
                <a:cs typeface="Courier New"/>
                <a:sym typeface="Courier New"/>
              </a:rPr>
              <a:t>public</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class</a:t>
            </a:r>
            <a:r>
              <a:rPr lang="en-GB" sz="900">
                <a:solidFill>
                  <a:srgbClr val="D4D4D4"/>
                </a:solidFill>
                <a:highlight>
                  <a:srgbClr val="1E1E1E"/>
                </a:highlight>
                <a:latin typeface="Courier New"/>
                <a:ea typeface="Courier New"/>
                <a:cs typeface="Courier New"/>
                <a:sym typeface="Courier New"/>
              </a:rPr>
              <a:t> GameOfFifteen </a:t>
            </a:r>
            <a:r>
              <a:rPr lang="en-GB" sz="900">
                <a:solidFill>
                  <a:srgbClr val="569CD6"/>
                </a:solidFill>
                <a:highlight>
                  <a:srgbClr val="1E1E1E"/>
                </a:highlight>
                <a:latin typeface="Courier New"/>
                <a:ea typeface="Courier New"/>
                <a:cs typeface="Courier New"/>
                <a:sym typeface="Courier New"/>
              </a:rPr>
              <a:t>extends</a:t>
            </a:r>
            <a:r>
              <a:rPr lang="en-GB" sz="900">
                <a:solidFill>
                  <a:srgbClr val="D4D4D4"/>
                </a:solidFill>
                <a:highlight>
                  <a:srgbClr val="1E1E1E"/>
                </a:highlight>
                <a:latin typeface="Courier New"/>
                <a:ea typeface="Courier New"/>
                <a:cs typeface="Courier New"/>
                <a:sym typeface="Courier New"/>
              </a:rPr>
              <a:t> JPanel</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our grid will be drawn in a dedicated Panel </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Size of our Game of Fifteen instance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Number of tiles</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nbTiles;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Grid UI Dimension</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dimension;</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950"/>
                                        </p:tgtEl>
                                        <p:attrNameLst>
                                          <p:attrName>style.visibility</p:attrName>
                                        </p:attrNameLst>
                                      </p:cBhvr>
                                      <p:to>
                                        <p:strVal val="visible"/>
                                      </p:to>
                                    </p:set>
                                    <p:animEffect filter="fade" transition="in">
                                      <p:cBhvr>
                                        <p:cTn dur="500"/>
                                        <p:tgtEl>
                                          <p:spTgt spid="9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962" name="Shape 962"/>
        <p:cNvGrpSpPr/>
        <p:nvPr/>
      </p:nvGrpSpPr>
      <p:grpSpPr>
        <a:xfrm>
          <a:off x="0" y="0"/>
          <a:ext cx="0" cy="0"/>
          <a:chOff x="0" y="0"/>
          <a:chExt cx="0" cy="0"/>
        </a:xfrm>
      </p:grpSpPr>
      <p:sp>
        <p:nvSpPr>
          <p:cNvPr id="963" name="Google Shape;963;p159"/>
          <p:cNvSpPr/>
          <p:nvPr/>
        </p:nvSpPr>
        <p:spPr>
          <a:xfrm>
            <a:off x="0" y="43543"/>
            <a:ext cx="12119428" cy="6771203"/>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4" name="Google Shape;964;p159"/>
          <p:cNvSpPr txBox="1"/>
          <p:nvPr/>
        </p:nvSpPr>
        <p:spPr>
          <a:xfrm>
            <a:off x="1888875" y="222800"/>
            <a:ext cx="6231000" cy="6141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900">
                <a:solidFill>
                  <a:srgbClr val="6A9955"/>
                </a:solidFill>
                <a:highlight>
                  <a:srgbClr val="1E1E1E"/>
                </a:highlight>
                <a:latin typeface="Courier New"/>
                <a:ea typeface="Courier New"/>
                <a:cs typeface="Courier New"/>
                <a:sym typeface="Courier New"/>
              </a:rPr>
              <a:t>// Foreground Color102,0,153</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static</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final</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Color</a:t>
            </a:r>
            <a:r>
              <a:rPr lang="en-GB" sz="900">
                <a:solidFill>
                  <a:srgbClr val="D4D4D4"/>
                </a:solidFill>
                <a:highlight>
                  <a:srgbClr val="1E1E1E"/>
                </a:highlight>
                <a:latin typeface="Courier New"/>
                <a:ea typeface="Courier New"/>
                <a:cs typeface="Courier New"/>
                <a:sym typeface="Courier New"/>
              </a:rPr>
              <a:t> FOREGROUND_COLOR = </a:t>
            </a:r>
            <a:r>
              <a:rPr lang="en-GB" sz="900">
                <a:solidFill>
                  <a:srgbClr val="569CD6"/>
                </a:solidFill>
                <a:highlight>
                  <a:srgbClr val="1E1E1E"/>
                </a:highlight>
                <a:latin typeface="Courier New"/>
                <a:ea typeface="Courier New"/>
                <a:cs typeface="Courier New"/>
                <a:sym typeface="Courier New"/>
              </a:rPr>
              <a:t>new</a:t>
            </a:r>
            <a:r>
              <a:rPr lang="en-GB" sz="900">
                <a:solidFill>
                  <a:srgbClr val="D4D4D4"/>
                </a:solidFill>
                <a:highlight>
                  <a:srgbClr val="1E1E1E"/>
                </a:highlight>
                <a:latin typeface="Courier New"/>
                <a:ea typeface="Courier New"/>
                <a:cs typeface="Courier New"/>
                <a:sym typeface="Courier New"/>
              </a:rPr>
              <a:t> Color(</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we use arbitrary color</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Random object to shuffle tiles</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static</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final</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Random</a:t>
            </a:r>
            <a:r>
              <a:rPr lang="en-GB" sz="900">
                <a:solidFill>
                  <a:srgbClr val="D4D4D4"/>
                </a:solidFill>
                <a:highlight>
                  <a:srgbClr val="1E1E1E"/>
                </a:highlight>
                <a:latin typeface="Courier New"/>
                <a:ea typeface="Courier New"/>
                <a:cs typeface="Courier New"/>
                <a:sym typeface="Courier New"/>
              </a:rPr>
              <a:t> RANDOM = </a:t>
            </a:r>
            <a:r>
              <a:rPr lang="en-GB" sz="900">
                <a:solidFill>
                  <a:srgbClr val="569CD6"/>
                </a:solidFill>
                <a:highlight>
                  <a:srgbClr val="1E1E1E"/>
                </a:highlight>
                <a:latin typeface="Courier New"/>
                <a:ea typeface="Courier New"/>
                <a:cs typeface="Courier New"/>
                <a:sym typeface="Courier New"/>
              </a:rPr>
              <a:t>new</a:t>
            </a:r>
            <a:r>
              <a:rPr lang="en-GB" sz="900">
                <a:solidFill>
                  <a:srgbClr val="D4D4D4"/>
                </a:solidFill>
                <a:highlight>
                  <a:srgbClr val="1E1E1E"/>
                </a:highlight>
                <a:latin typeface="Courier New"/>
                <a:ea typeface="Courier New"/>
                <a:cs typeface="Courier New"/>
                <a:sym typeface="Courier New"/>
              </a:rPr>
              <a:t> Random();</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Storing the tiles in a 1D Array of integers</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tiles;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Size of tile on UI</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tileSize;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Position of the blank tile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blankPos;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Margin for the grid on the frame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margin;</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Grid UI Size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gridSize;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boolean</a:t>
            </a:r>
            <a:r>
              <a:rPr lang="en-GB" sz="900">
                <a:solidFill>
                  <a:srgbClr val="D4D4D4"/>
                </a:solidFill>
                <a:highlight>
                  <a:srgbClr val="1E1E1E"/>
                </a:highlight>
                <a:latin typeface="Courier New"/>
                <a:ea typeface="Courier New"/>
                <a:cs typeface="Courier New"/>
                <a:sym typeface="Courier New"/>
              </a:rPr>
              <a:t> gameOver; </a:t>
            </a:r>
            <a:r>
              <a:rPr lang="en-GB" sz="900">
                <a:solidFill>
                  <a:srgbClr val="6A9955"/>
                </a:solidFill>
                <a:highlight>
                  <a:srgbClr val="1E1E1E"/>
                </a:highlight>
                <a:latin typeface="Courier New"/>
                <a:ea typeface="Courier New"/>
                <a:cs typeface="Courier New"/>
                <a:sym typeface="Courier New"/>
              </a:rPr>
              <a:t>// true if game over, false otherwise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public</a:t>
            </a:r>
            <a:r>
              <a:rPr lang="en-GB" sz="900">
                <a:solidFill>
                  <a:srgbClr val="D4D4D4"/>
                </a:solidFill>
                <a:highlight>
                  <a:srgbClr val="1E1E1E"/>
                </a:highlight>
                <a:latin typeface="Courier New"/>
                <a:ea typeface="Courier New"/>
                <a:cs typeface="Courier New"/>
                <a:sym typeface="Courier New"/>
              </a:rPr>
              <a:t> GameOfFifteen(</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size,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dim,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mar)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this</a:t>
            </a:r>
            <a:r>
              <a:rPr lang="en-GB" sz="900">
                <a:solidFill>
                  <a:srgbClr val="D4D4D4"/>
                </a:solidFill>
                <a:highlight>
                  <a:srgbClr val="1E1E1E"/>
                </a:highlight>
                <a:latin typeface="Courier New"/>
                <a:ea typeface="Courier New"/>
                <a:cs typeface="Courier New"/>
                <a:sym typeface="Courier New"/>
              </a:rPr>
              <a:t>.size = 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dimension = dim;</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margin = mar;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init tiles</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nbTiles = size * size -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-1 because we don't count blank tile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tiles = </a:t>
            </a:r>
            <a:r>
              <a:rPr lang="en-GB" sz="900">
                <a:solidFill>
                  <a:srgbClr val="569CD6"/>
                </a:solidFill>
                <a:highlight>
                  <a:srgbClr val="1E1E1E"/>
                </a:highlight>
                <a:latin typeface="Courier New"/>
                <a:ea typeface="Courier New"/>
                <a:cs typeface="Courier New"/>
                <a:sym typeface="Courier New"/>
              </a:rPr>
              <a:t>new</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[size * 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calculate grid size and tile size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gridSize = (dim - </a:t>
            </a:r>
            <a:r>
              <a:rPr lang="en-GB" sz="900">
                <a:solidFill>
                  <a:srgbClr val="B5CEA8"/>
                </a:solidFill>
                <a:highlight>
                  <a:srgbClr val="1E1E1E"/>
                </a:highlight>
                <a:latin typeface="Courier New"/>
                <a:ea typeface="Courier New"/>
                <a:cs typeface="Courier New"/>
                <a:sym typeface="Courier New"/>
              </a:rPr>
              <a:t>2</a:t>
            </a:r>
            <a:r>
              <a:rPr lang="en-GB" sz="900">
                <a:solidFill>
                  <a:srgbClr val="D4D4D4"/>
                </a:solidFill>
                <a:highlight>
                  <a:srgbClr val="1E1E1E"/>
                </a:highlight>
                <a:latin typeface="Courier New"/>
                <a:ea typeface="Courier New"/>
                <a:cs typeface="Courier New"/>
                <a:sym typeface="Courier New"/>
              </a:rPr>
              <a:t> * margin);</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tileSize = gridSize / size;</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963"/>
                                        </p:tgtEl>
                                        <p:attrNameLst>
                                          <p:attrName>style.visibility</p:attrName>
                                        </p:attrNameLst>
                                      </p:cBhvr>
                                      <p:to>
                                        <p:strVal val="visible"/>
                                      </p:to>
                                    </p:set>
                                    <p:animEffect filter="fade" transition="in">
                                      <p:cBhvr>
                                        <p:cTn dur="500"/>
                                        <p:tgtEl>
                                          <p:spTgt spid="9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968" name="Shape 968"/>
        <p:cNvGrpSpPr/>
        <p:nvPr/>
      </p:nvGrpSpPr>
      <p:grpSpPr>
        <a:xfrm>
          <a:off x="0" y="0"/>
          <a:ext cx="0" cy="0"/>
          <a:chOff x="0" y="0"/>
          <a:chExt cx="0" cy="0"/>
        </a:xfrm>
      </p:grpSpPr>
      <p:sp>
        <p:nvSpPr>
          <p:cNvPr id="969" name="Google Shape;969;p160"/>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0" name="Google Shape;970;p160"/>
          <p:cNvSpPr txBox="1"/>
          <p:nvPr/>
        </p:nvSpPr>
        <p:spPr>
          <a:xfrm>
            <a:off x="1676650" y="338550"/>
            <a:ext cx="7398300" cy="572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setPreferredSize(</a:t>
            </a:r>
            <a:r>
              <a:rPr lang="en-GB" sz="900">
                <a:solidFill>
                  <a:srgbClr val="569CD6"/>
                </a:solidFill>
                <a:highlight>
                  <a:srgbClr val="1E1E1E"/>
                </a:highlight>
                <a:latin typeface="Courier New"/>
                <a:ea typeface="Courier New"/>
                <a:cs typeface="Courier New"/>
                <a:sym typeface="Courier New"/>
              </a:rPr>
              <a:t>new</a:t>
            </a:r>
            <a:r>
              <a:rPr lang="en-GB" sz="900">
                <a:solidFill>
                  <a:srgbClr val="D4D4D4"/>
                </a:solidFill>
                <a:highlight>
                  <a:srgbClr val="1E1E1E"/>
                </a:highlight>
                <a:latin typeface="Courier New"/>
                <a:ea typeface="Courier New"/>
                <a:cs typeface="Courier New"/>
                <a:sym typeface="Courier New"/>
              </a:rPr>
              <a:t> Dimension(dimension, dimension + margin));</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setBackground(Color.WHITE);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setForeground(FOREGROUND_COLOR);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setFont(</a:t>
            </a:r>
            <a:r>
              <a:rPr lang="en-GB" sz="900">
                <a:solidFill>
                  <a:srgbClr val="569CD6"/>
                </a:solidFill>
                <a:highlight>
                  <a:srgbClr val="1E1E1E"/>
                </a:highlight>
                <a:latin typeface="Courier New"/>
                <a:ea typeface="Courier New"/>
                <a:cs typeface="Courier New"/>
                <a:sym typeface="Courier New"/>
              </a:rPr>
              <a:t>new</a:t>
            </a:r>
            <a:r>
              <a:rPr lang="en-GB" sz="900">
                <a:solidFill>
                  <a:srgbClr val="D4D4D4"/>
                </a:solidFill>
                <a:highlight>
                  <a:srgbClr val="1E1E1E"/>
                </a:highlight>
                <a:latin typeface="Courier New"/>
                <a:ea typeface="Courier New"/>
                <a:cs typeface="Courier New"/>
                <a:sym typeface="Courier New"/>
              </a:rPr>
              <a:t> Font(</a:t>
            </a:r>
            <a:r>
              <a:rPr lang="en-GB" sz="900">
                <a:solidFill>
                  <a:srgbClr val="CE9178"/>
                </a:solidFill>
                <a:highlight>
                  <a:srgbClr val="1E1E1E"/>
                </a:highlight>
                <a:latin typeface="Courier New"/>
                <a:ea typeface="Courier New"/>
                <a:cs typeface="Courier New"/>
                <a:sym typeface="Courier New"/>
              </a:rPr>
              <a:t>"Arial"</a:t>
            </a:r>
            <a:r>
              <a:rPr lang="en-GB" sz="900">
                <a:solidFill>
                  <a:srgbClr val="D4D4D4"/>
                </a:solidFill>
                <a:highlight>
                  <a:srgbClr val="1E1E1E"/>
                </a:highlight>
                <a:latin typeface="Courier New"/>
                <a:ea typeface="Courier New"/>
                <a:cs typeface="Courier New"/>
                <a:sym typeface="Courier New"/>
              </a:rPr>
              <a:t>, Font.ITALIC, </a:t>
            </a:r>
            <a:r>
              <a:rPr lang="en-GB" sz="900">
                <a:solidFill>
                  <a:srgbClr val="B5CEA8"/>
                </a:solidFill>
                <a:highlight>
                  <a:srgbClr val="1E1E1E"/>
                </a:highlight>
                <a:latin typeface="Courier New"/>
                <a:ea typeface="Courier New"/>
                <a:cs typeface="Courier New"/>
                <a:sym typeface="Courier New"/>
              </a:rPr>
              <a:t>40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gameOver = </a:t>
            </a:r>
            <a:r>
              <a:rPr lang="en-GB" sz="900">
                <a:solidFill>
                  <a:srgbClr val="569CD6"/>
                </a:solidFill>
                <a:highlight>
                  <a:srgbClr val="1E1E1E"/>
                </a:highlight>
                <a:latin typeface="Courier New"/>
                <a:ea typeface="Courier New"/>
                <a:cs typeface="Courier New"/>
                <a:sym typeface="Courier New"/>
              </a:rPr>
              <a:t>true</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addMouseListener(</a:t>
            </a:r>
            <a:r>
              <a:rPr lang="en-GB" sz="900">
                <a:solidFill>
                  <a:srgbClr val="569CD6"/>
                </a:solidFill>
                <a:highlight>
                  <a:srgbClr val="1E1E1E"/>
                </a:highlight>
                <a:latin typeface="Courier New"/>
                <a:ea typeface="Courier New"/>
                <a:cs typeface="Courier New"/>
                <a:sym typeface="Courier New"/>
              </a:rPr>
              <a:t>new</a:t>
            </a:r>
            <a:r>
              <a:rPr lang="en-GB" sz="900">
                <a:solidFill>
                  <a:srgbClr val="D4D4D4"/>
                </a:solidFill>
                <a:highlight>
                  <a:srgbClr val="1E1E1E"/>
                </a:highlight>
                <a:latin typeface="Courier New"/>
                <a:ea typeface="Courier New"/>
                <a:cs typeface="Courier New"/>
                <a:sym typeface="Courier New"/>
              </a:rPr>
              <a:t> MouseAdapter()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Override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public</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void</a:t>
            </a:r>
            <a:r>
              <a:rPr lang="en-GB" sz="900">
                <a:solidFill>
                  <a:srgbClr val="D4D4D4"/>
                </a:solidFill>
                <a:highlight>
                  <a:srgbClr val="1E1E1E"/>
                </a:highlight>
                <a:latin typeface="Courier New"/>
                <a:ea typeface="Courier New"/>
                <a:cs typeface="Courier New"/>
                <a:sym typeface="Courier New"/>
              </a:rPr>
              <a:t> mousePressed(</a:t>
            </a:r>
            <a:r>
              <a:rPr lang="en-GB" sz="900">
                <a:solidFill>
                  <a:srgbClr val="569CD6"/>
                </a:solidFill>
                <a:highlight>
                  <a:srgbClr val="1E1E1E"/>
                </a:highlight>
                <a:latin typeface="Courier New"/>
                <a:ea typeface="Courier New"/>
                <a:cs typeface="Courier New"/>
                <a:sym typeface="Courier New"/>
              </a:rPr>
              <a:t>MouseEvent</a:t>
            </a:r>
            <a:r>
              <a:rPr lang="en-GB" sz="900">
                <a:solidFill>
                  <a:srgbClr val="D4D4D4"/>
                </a:solidFill>
                <a:highlight>
                  <a:srgbClr val="1E1E1E"/>
                </a:highlight>
                <a:latin typeface="Courier New"/>
                <a:ea typeface="Courier New"/>
                <a:cs typeface="Courier New"/>
                <a:sym typeface="Courier New"/>
              </a:rPr>
              <a:t> 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used to let users to interact on the grid by clicking</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it's time to implement interaction with users to move tiles to solve the game !</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if</a:t>
            </a:r>
            <a:r>
              <a:rPr lang="en-GB" sz="900">
                <a:solidFill>
                  <a:srgbClr val="D4D4D4"/>
                </a:solidFill>
                <a:highlight>
                  <a:srgbClr val="1E1E1E"/>
                </a:highlight>
                <a:latin typeface="Courier New"/>
                <a:ea typeface="Courier New"/>
                <a:cs typeface="Courier New"/>
                <a:sym typeface="Courier New"/>
              </a:rPr>
              <a:t> (gameOver)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newGame();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else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get position of the click</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ex = e.getX() - margin;</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ey = e.getY() - margin;</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click in the grid ?</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if</a:t>
            </a:r>
            <a:r>
              <a:rPr lang="en-GB" sz="900">
                <a:solidFill>
                  <a:srgbClr val="D4D4D4"/>
                </a:solidFill>
                <a:highlight>
                  <a:srgbClr val="1E1E1E"/>
                </a:highlight>
                <a:latin typeface="Courier New"/>
                <a:ea typeface="Courier New"/>
                <a:cs typeface="Courier New"/>
                <a:sym typeface="Courier New"/>
              </a:rPr>
              <a:t> (ex &lt;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 || ex &gt; gridSize  || ey &lt;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  || ey &gt; gridSize)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return</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974" name="Shape 974"/>
        <p:cNvGrpSpPr/>
        <p:nvPr/>
      </p:nvGrpSpPr>
      <p:grpSpPr>
        <a:xfrm>
          <a:off x="0" y="0"/>
          <a:ext cx="0" cy="0"/>
          <a:chOff x="0" y="0"/>
          <a:chExt cx="0" cy="0"/>
        </a:xfrm>
      </p:grpSpPr>
      <p:sp>
        <p:nvSpPr>
          <p:cNvPr id="975" name="Google Shape;975;p161"/>
          <p:cNvSpPr/>
          <p:nvPr/>
        </p:nvSpPr>
        <p:spPr>
          <a:xfrm>
            <a:off x="36300" y="79868"/>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6" name="Google Shape;976;p161"/>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7" name="Google Shape;977;p161"/>
          <p:cNvSpPr txBox="1"/>
          <p:nvPr/>
        </p:nvSpPr>
        <p:spPr>
          <a:xfrm>
            <a:off x="2121775" y="406419"/>
            <a:ext cx="9002400" cy="6240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get position in the grid</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c1 = ex / tileSize;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r1 = ey / tileSize;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get position of the blank cell</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c2 = blankPos % 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r2 = blankPos / 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we convert in the 1D coord</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clickPos = r1 * size + c1;</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dir =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we search direction for multiple tile moves at once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if</a:t>
            </a:r>
            <a:r>
              <a:rPr lang="en-GB" sz="900">
                <a:solidFill>
                  <a:srgbClr val="D4D4D4"/>
                </a:solidFill>
                <a:highlight>
                  <a:srgbClr val="1E1E1E"/>
                </a:highlight>
                <a:latin typeface="Courier New"/>
                <a:ea typeface="Courier New"/>
                <a:cs typeface="Courier New"/>
                <a:sym typeface="Courier New"/>
              </a:rPr>
              <a:t> (c1 == c2  &amp;&amp;  Math.abs(r1 - r2) &gt;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dir = (r1 - r2) &gt;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a:t>
            </a:r>
            <a:r>
              <a:rPr lang="en-GB" sz="900">
                <a:solidFill>
                  <a:srgbClr val="D4D4D4"/>
                </a:solidFill>
                <a:highlight>
                  <a:srgbClr val="1E1E1E"/>
                </a:highlight>
                <a:latin typeface="Courier New"/>
                <a:ea typeface="Courier New"/>
                <a:cs typeface="Courier New"/>
                <a:sym typeface="Courier New"/>
              </a:rPr>
              <a:t> size </a:t>
            </a:r>
            <a:r>
              <a:rPr lang="en-GB" sz="900">
                <a:solidFill>
                  <a:srgbClr val="569CD6"/>
                </a:solidFill>
                <a:highlight>
                  <a:srgbClr val="1E1E1E"/>
                </a:highlight>
                <a:latin typeface="Courier New"/>
                <a:ea typeface="Courier New"/>
                <a:cs typeface="Courier New"/>
                <a:sym typeface="Courier New"/>
              </a:rPr>
              <a:t>:</a:t>
            </a:r>
            <a:r>
              <a:rPr lang="en-GB" sz="900">
                <a:solidFill>
                  <a:srgbClr val="D4D4D4"/>
                </a:solidFill>
                <a:highlight>
                  <a:srgbClr val="1E1E1E"/>
                </a:highlight>
                <a:latin typeface="Courier New"/>
                <a:ea typeface="Courier New"/>
                <a:cs typeface="Courier New"/>
                <a:sym typeface="Courier New"/>
              </a:rPr>
              <a:t> -size;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else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if</a:t>
            </a:r>
            <a:r>
              <a:rPr lang="en-GB" sz="900">
                <a:solidFill>
                  <a:srgbClr val="D4D4D4"/>
                </a:solidFill>
                <a:highlight>
                  <a:srgbClr val="1E1E1E"/>
                </a:highlight>
                <a:latin typeface="Courier New"/>
                <a:ea typeface="Courier New"/>
                <a:cs typeface="Courier New"/>
                <a:sym typeface="Courier New"/>
              </a:rPr>
              <a:t> (r1 == r2 &amp;&amp; Math.abs(c1 - c2) &gt;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dir = (c1 - c2) &gt;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if</a:t>
            </a:r>
            <a:r>
              <a:rPr lang="en-GB" sz="900">
                <a:solidFill>
                  <a:srgbClr val="D4D4D4"/>
                </a:solidFill>
                <a:highlight>
                  <a:srgbClr val="1E1E1E"/>
                </a:highlight>
                <a:latin typeface="Courier New"/>
                <a:ea typeface="Courier New"/>
                <a:cs typeface="Courier New"/>
                <a:sym typeface="Courier New"/>
              </a:rPr>
              <a:t> (dir !=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we move tiles in the direction</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do</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newBlankPos = blankPos + dir;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tiles[blankPos] = tiles[newBlankPos];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blankPos = newBlankPos;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 </a:t>
            </a:r>
            <a:r>
              <a:rPr lang="en-GB" sz="900">
                <a:solidFill>
                  <a:srgbClr val="569CD6"/>
                </a:solidFill>
                <a:highlight>
                  <a:srgbClr val="1E1E1E"/>
                </a:highlight>
                <a:latin typeface="Courier New"/>
                <a:ea typeface="Courier New"/>
                <a:cs typeface="Courier New"/>
                <a:sym typeface="Courier New"/>
              </a:rPr>
              <a:t>while</a:t>
            </a:r>
            <a:r>
              <a:rPr lang="en-GB" sz="900">
                <a:solidFill>
                  <a:srgbClr val="D4D4D4"/>
                </a:solidFill>
                <a:highlight>
                  <a:srgbClr val="1E1E1E"/>
                </a:highlight>
                <a:latin typeface="Courier New"/>
                <a:ea typeface="Courier New"/>
                <a:cs typeface="Courier New"/>
                <a:sym typeface="Courier New"/>
              </a:rPr>
              <a:t>(blankPos != clickPos);</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975"/>
                                        </p:tgtEl>
                                        <p:attrNameLst>
                                          <p:attrName>style.visibility</p:attrName>
                                        </p:attrNameLst>
                                      </p:cBhvr>
                                      <p:to>
                                        <p:strVal val="visible"/>
                                      </p:to>
                                    </p:set>
                                    <p:animEffect filter="fade" transition="in">
                                      <p:cBhvr>
                                        <p:cTn dur="500"/>
                                        <p:tgtEl>
                                          <p:spTgt spid="9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981" name="Shape 981"/>
        <p:cNvGrpSpPr/>
        <p:nvPr/>
      </p:nvGrpSpPr>
      <p:grpSpPr>
        <a:xfrm>
          <a:off x="0" y="0"/>
          <a:ext cx="0" cy="0"/>
          <a:chOff x="0" y="0"/>
          <a:chExt cx="0" cy="0"/>
        </a:xfrm>
      </p:grpSpPr>
      <p:sp>
        <p:nvSpPr>
          <p:cNvPr id="982" name="Google Shape;982;p162"/>
          <p:cNvSpPr/>
          <p:nvPr/>
        </p:nvSpPr>
        <p:spPr>
          <a:xfrm>
            <a:off x="0" y="43543"/>
            <a:ext cx="12119428" cy="6771203"/>
          </a:xfrm>
          <a:prstGeom prst="rect">
            <a:avLst/>
          </a:prstGeom>
          <a:noFill/>
          <a:ln cap="flat" cmpd="sng" w="155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83" name="Google Shape;983;p162"/>
          <p:cNvSpPr/>
          <p:nvPr/>
        </p:nvSpPr>
        <p:spPr>
          <a:xfrm>
            <a:off x="10280832" y="6500525"/>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84" name="Google Shape;984;p162"/>
          <p:cNvSpPr txBox="1"/>
          <p:nvPr/>
        </p:nvSpPr>
        <p:spPr>
          <a:xfrm>
            <a:off x="2332550" y="406050"/>
            <a:ext cx="5034900" cy="6218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tiles[blankPos] =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we check if game is solved</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gameOver = isSolved();</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we repaint panel</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repaint();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newGame();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void</a:t>
            </a:r>
            <a:r>
              <a:rPr lang="en-GB" sz="900">
                <a:solidFill>
                  <a:srgbClr val="D4D4D4"/>
                </a:solidFill>
                <a:highlight>
                  <a:srgbClr val="1E1E1E"/>
                </a:highlight>
                <a:latin typeface="Courier New"/>
                <a:ea typeface="Courier New"/>
                <a:cs typeface="Courier New"/>
                <a:sym typeface="Courier New"/>
              </a:rPr>
              <a:t> newGame()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do</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reset(); </a:t>
            </a:r>
            <a:r>
              <a:rPr lang="en-GB" sz="900">
                <a:solidFill>
                  <a:srgbClr val="6A9955"/>
                </a:solidFill>
                <a:highlight>
                  <a:srgbClr val="1E1E1E"/>
                </a:highlight>
                <a:latin typeface="Courier New"/>
                <a:ea typeface="Courier New"/>
                <a:cs typeface="Courier New"/>
                <a:sym typeface="Courier New"/>
              </a:rPr>
              <a:t>// reset in intial state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shuffle(); </a:t>
            </a:r>
            <a:r>
              <a:rPr lang="en-GB" sz="900">
                <a:solidFill>
                  <a:srgbClr val="6A9955"/>
                </a:solidFill>
                <a:highlight>
                  <a:srgbClr val="1E1E1E"/>
                </a:highlight>
                <a:latin typeface="Courier New"/>
                <a:ea typeface="Courier New"/>
                <a:cs typeface="Courier New"/>
                <a:sym typeface="Courier New"/>
              </a:rPr>
              <a:t>// shuffle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 </a:t>
            </a:r>
            <a:r>
              <a:rPr lang="en-GB" sz="900">
                <a:solidFill>
                  <a:srgbClr val="569CD6"/>
                </a:solidFill>
                <a:highlight>
                  <a:srgbClr val="1E1E1E"/>
                </a:highlight>
                <a:latin typeface="Courier New"/>
                <a:ea typeface="Courier New"/>
                <a:cs typeface="Courier New"/>
                <a:sym typeface="Courier New"/>
              </a:rPr>
              <a:t>while</a:t>
            </a:r>
            <a:r>
              <a:rPr lang="en-GB" sz="900">
                <a:solidFill>
                  <a:srgbClr val="D4D4D4"/>
                </a:solidFill>
                <a:highlight>
                  <a:srgbClr val="1E1E1E"/>
                </a:highlight>
                <a:latin typeface="Courier New"/>
                <a:ea typeface="Courier New"/>
                <a:cs typeface="Courier New"/>
                <a:sym typeface="Courier New"/>
              </a:rPr>
              <a:t>(!isSolvable()); </a:t>
            </a:r>
            <a:r>
              <a:rPr lang="en-GB" sz="900">
                <a:solidFill>
                  <a:srgbClr val="6A9955"/>
                </a:solidFill>
                <a:highlight>
                  <a:srgbClr val="1E1E1E"/>
                </a:highlight>
                <a:latin typeface="Courier New"/>
                <a:ea typeface="Courier New"/>
                <a:cs typeface="Courier New"/>
                <a:sym typeface="Courier New"/>
              </a:rPr>
              <a:t>// make it until grid be solvable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gameOver = </a:t>
            </a:r>
            <a:r>
              <a:rPr lang="en-GB" sz="900">
                <a:solidFill>
                  <a:srgbClr val="569CD6"/>
                </a:solidFill>
                <a:highlight>
                  <a:srgbClr val="1E1E1E"/>
                </a:highlight>
                <a:latin typeface="Courier New"/>
                <a:ea typeface="Courier New"/>
                <a:cs typeface="Courier New"/>
                <a:sym typeface="Courier New"/>
              </a:rPr>
              <a:t>false</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void</a:t>
            </a:r>
            <a:r>
              <a:rPr lang="en-GB" sz="900">
                <a:solidFill>
                  <a:srgbClr val="D4D4D4"/>
                </a:solidFill>
                <a:highlight>
                  <a:srgbClr val="1E1E1E"/>
                </a:highlight>
                <a:latin typeface="Courier New"/>
                <a:ea typeface="Courier New"/>
                <a:cs typeface="Courier New"/>
                <a:sym typeface="Courier New"/>
              </a:rPr>
              <a:t> reset()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for</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i =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 i &lt; tiles.length; i++)</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982"/>
                                        </p:tgtEl>
                                        <p:attrNameLst>
                                          <p:attrName>style.visibility</p:attrName>
                                        </p:attrNameLst>
                                      </p:cBhvr>
                                      <p:to>
                                        <p:strVal val="visible"/>
                                      </p:to>
                                    </p:set>
                                    <p:animEffect filter="fade" transition="in">
                                      <p:cBhvr>
                                        <p:cTn dur="500"/>
                                        <p:tgtEl>
                                          <p:spTgt spid="9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988" name="Shape 988"/>
        <p:cNvGrpSpPr/>
        <p:nvPr/>
      </p:nvGrpSpPr>
      <p:grpSpPr>
        <a:xfrm>
          <a:off x="0" y="0"/>
          <a:ext cx="0" cy="0"/>
          <a:chOff x="0" y="0"/>
          <a:chExt cx="0" cy="0"/>
        </a:xfrm>
      </p:grpSpPr>
      <p:sp>
        <p:nvSpPr>
          <p:cNvPr id="989" name="Google Shape;989;p163"/>
          <p:cNvSpPr/>
          <p:nvPr/>
        </p:nvSpPr>
        <p:spPr>
          <a:xfrm rot="10663104">
            <a:off x="10741943" y="6540180"/>
            <a:ext cx="1296128" cy="292134"/>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0" name="Google Shape;990;p163"/>
          <p:cNvSpPr txBox="1"/>
          <p:nvPr/>
        </p:nvSpPr>
        <p:spPr>
          <a:xfrm>
            <a:off x="2380775" y="242100"/>
            <a:ext cx="4861500" cy="5933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tiles[i] = (i +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 % tiles.length;</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we set blank cell at the last</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blankPos = tiles.length -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void</a:t>
            </a:r>
            <a:r>
              <a:rPr lang="en-GB" sz="900">
                <a:solidFill>
                  <a:srgbClr val="D4D4D4"/>
                </a:solidFill>
                <a:highlight>
                  <a:srgbClr val="1E1E1E"/>
                </a:highlight>
                <a:latin typeface="Courier New"/>
                <a:ea typeface="Courier New"/>
                <a:cs typeface="Courier New"/>
                <a:sym typeface="Courier New"/>
              </a:rPr>
              <a:t> shuffle()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don't include the blank tile in the shuffle, leave in the solved position</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n = nbTiles;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while</a:t>
            </a:r>
            <a:r>
              <a:rPr lang="en-GB" sz="900">
                <a:solidFill>
                  <a:srgbClr val="D4D4D4"/>
                </a:solidFill>
                <a:highlight>
                  <a:srgbClr val="1E1E1E"/>
                </a:highlight>
                <a:latin typeface="Courier New"/>
                <a:ea typeface="Courier New"/>
                <a:cs typeface="Courier New"/>
                <a:sym typeface="Courier New"/>
              </a:rPr>
              <a:t> (n &gt;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r = RANDOM.nextInt(n--);</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tmp = tiles[r];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tiles[r] = tiles[n];</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tiles[n] = tmp;</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Only half permutations o the puzzle are solvable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Whenever a tile is preceded by a tile with higher value it counts</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as an inversion. In our case, with the blank tile in the solved position,</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the number of inversions must be even for the puzzle to be solvable</a:t>
            </a:r>
            <a:endParaRPr sz="900">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994" name="Shape 994"/>
        <p:cNvGrpSpPr/>
        <p:nvPr/>
      </p:nvGrpSpPr>
      <p:grpSpPr>
        <a:xfrm>
          <a:off x="0" y="0"/>
          <a:ext cx="0" cy="0"/>
          <a:chOff x="0" y="0"/>
          <a:chExt cx="0" cy="0"/>
        </a:xfrm>
      </p:grpSpPr>
      <p:sp>
        <p:nvSpPr>
          <p:cNvPr id="995" name="Google Shape;995;p164"/>
          <p:cNvSpPr/>
          <p:nvPr/>
        </p:nvSpPr>
        <p:spPr>
          <a:xfrm rot="10663104">
            <a:off x="10741943" y="6540180"/>
            <a:ext cx="1296128" cy="292134"/>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6" name="Google Shape;996;p164"/>
          <p:cNvSpPr txBox="1"/>
          <p:nvPr/>
        </p:nvSpPr>
        <p:spPr>
          <a:xfrm>
            <a:off x="2892000" y="223800"/>
            <a:ext cx="3597900" cy="663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boolean</a:t>
            </a:r>
            <a:r>
              <a:rPr lang="en-GB" sz="900">
                <a:solidFill>
                  <a:srgbClr val="D4D4D4"/>
                </a:solidFill>
                <a:highlight>
                  <a:srgbClr val="1E1E1E"/>
                </a:highlight>
                <a:latin typeface="Courier New"/>
                <a:ea typeface="Courier New"/>
                <a:cs typeface="Courier New"/>
                <a:sym typeface="Courier New"/>
              </a:rPr>
              <a:t> isSolvable()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countInversions =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for</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i =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 i &lt; nbTiles; i++)</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for</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j =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 j &lt; i; j++)</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if</a:t>
            </a:r>
            <a:r>
              <a:rPr lang="en-GB" sz="900">
                <a:solidFill>
                  <a:srgbClr val="D4D4D4"/>
                </a:solidFill>
                <a:highlight>
                  <a:srgbClr val="1E1E1E"/>
                </a:highlight>
                <a:latin typeface="Courier New"/>
                <a:ea typeface="Courier New"/>
                <a:cs typeface="Courier New"/>
                <a:sym typeface="Courier New"/>
              </a:rPr>
              <a:t> (tiles[j] &gt; tiles[i])</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countInversions++;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return</a:t>
            </a:r>
            <a:r>
              <a:rPr lang="en-GB" sz="900">
                <a:solidFill>
                  <a:srgbClr val="D4D4D4"/>
                </a:solidFill>
                <a:highlight>
                  <a:srgbClr val="1E1E1E"/>
                </a:highlight>
                <a:latin typeface="Courier New"/>
                <a:ea typeface="Courier New"/>
                <a:cs typeface="Courier New"/>
                <a:sym typeface="Courier New"/>
              </a:rPr>
              <a:t> countInversions % </a:t>
            </a:r>
            <a:r>
              <a:rPr lang="en-GB" sz="900">
                <a:solidFill>
                  <a:srgbClr val="B5CEA8"/>
                </a:solidFill>
                <a:highlight>
                  <a:srgbClr val="1E1E1E"/>
                </a:highlight>
                <a:latin typeface="Courier New"/>
                <a:ea typeface="Courier New"/>
                <a:cs typeface="Courier New"/>
                <a:sym typeface="Courier New"/>
              </a:rPr>
              <a:t>2</a:t>
            </a:r>
            <a:r>
              <a:rPr lang="en-GB" sz="900">
                <a:solidFill>
                  <a:srgbClr val="D4D4D4"/>
                </a:solidFill>
                <a:highlight>
                  <a:srgbClr val="1E1E1E"/>
                </a:highlight>
                <a:latin typeface="Courier New"/>
                <a:ea typeface="Courier New"/>
                <a:cs typeface="Courier New"/>
                <a:sym typeface="Courier New"/>
              </a:rPr>
              <a:t> ==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boolean</a:t>
            </a:r>
            <a:r>
              <a:rPr lang="en-GB" sz="900">
                <a:solidFill>
                  <a:srgbClr val="D4D4D4"/>
                </a:solidFill>
                <a:highlight>
                  <a:srgbClr val="1E1E1E"/>
                </a:highlight>
                <a:latin typeface="Courier New"/>
                <a:ea typeface="Courier New"/>
                <a:cs typeface="Courier New"/>
                <a:sym typeface="Courier New"/>
              </a:rPr>
              <a:t> isSolved()</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if</a:t>
            </a:r>
            <a:r>
              <a:rPr lang="en-GB" sz="900">
                <a:solidFill>
                  <a:srgbClr val="D4D4D4"/>
                </a:solidFill>
                <a:highlight>
                  <a:srgbClr val="1E1E1E"/>
                </a:highlight>
                <a:latin typeface="Courier New"/>
                <a:ea typeface="Courier New"/>
                <a:cs typeface="Courier New"/>
                <a:sym typeface="Courier New"/>
              </a:rPr>
              <a:t> (tiles[tiles.length -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 !=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if blank tile is not in the solved position ==&gt; not solved</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return</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false</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for</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i = nbTiles -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 i &gt;=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 i--)</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if</a:t>
            </a:r>
            <a:r>
              <a:rPr lang="en-GB" sz="900">
                <a:solidFill>
                  <a:srgbClr val="D4D4D4"/>
                </a:solidFill>
                <a:highlight>
                  <a:srgbClr val="1E1E1E"/>
                </a:highlight>
                <a:latin typeface="Courier New"/>
                <a:ea typeface="Courier New"/>
                <a:cs typeface="Courier New"/>
                <a:sym typeface="Courier New"/>
              </a:rPr>
              <a:t> (tiles[i] != i +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return</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false</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return</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true</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000" name="Shape 1000"/>
        <p:cNvGrpSpPr/>
        <p:nvPr/>
      </p:nvGrpSpPr>
      <p:grpSpPr>
        <a:xfrm>
          <a:off x="0" y="0"/>
          <a:ext cx="0" cy="0"/>
          <a:chOff x="0" y="0"/>
          <a:chExt cx="0" cy="0"/>
        </a:xfrm>
      </p:grpSpPr>
      <p:sp>
        <p:nvSpPr>
          <p:cNvPr id="1001" name="Google Shape;1001;p165"/>
          <p:cNvSpPr/>
          <p:nvPr/>
        </p:nvSpPr>
        <p:spPr>
          <a:xfrm>
            <a:off x="0" y="43543"/>
            <a:ext cx="12119428" cy="6771203"/>
          </a:xfrm>
          <a:prstGeom prst="rect">
            <a:avLst/>
          </a:prstGeom>
          <a:noFill/>
          <a:ln cap="flat" cmpd="sng" w="155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02" name="Google Shape;1002;p165"/>
          <p:cNvSpPr/>
          <p:nvPr/>
        </p:nvSpPr>
        <p:spPr>
          <a:xfrm>
            <a:off x="10280832" y="6500525"/>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03" name="Google Shape;1003;p165"/>
          <p:cNvSpPr txBox="1"/>
          <p:nvPr/>
        </p:nvSpPr>
        <p:spPr>
          <a:xfrm>
            <a:off x="3162075" y="252375"/>
            <a:ext cx="6462600" cy="642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void</a:t>
            </a:r>
            <a:r>
              <a:rPr lang="en-GB" sz="900">
                <a:solidFill>
                  <a:srgbClr val="D4D4D4"/>
                </a:solidFill>
                <a:highlight>
                  <a:srgbClr val="1E1E1E"/>
                </a:highlight>
                <a:latin typeface="Courier New"/>
                <a:ea typeface="Courier New"/>
                <a:cs typeface="Courier New"/>
                <a:sym typeface="Courier New"/>
              </a:rPr>
              <a:t> drawGrid(</a:t>
            </a:r>
            <a:r>
              <a:rPr lang="en-GB" sz="900">
                <a:solidFill>
                  <a:srgbClr val="569CD6"/>
                </a:solidFill>
                <a:highlight>
                  <a:srgbClr val="1E1E1E"/>
                </a:highlight>
                <a:latin typeface="Courier New"/>
                <a:ea typeface="Courier New"/>
                <a:cs typeface="Courier New"/>
                <a:sym typeface="Courier New"/>
              </a:rPr>
              <a:t>Graphics2D</a:t>
            </a:r>
            <a:r>
              <a:rPr lang="en-GB" sz="900">
                <a:solidFill>
                  <a:srgbClr val="D4D4D4"/>
                </a:solidFill>
                <a:highlight>
                  <a:srgbClr val="1E1E1E"/>
                </a:highlight>
                <a:latin typeface="Courier New"/>
                <a:ea typeface="Courier New"/>
                <a:cs typeface="Courier New"/>
                <a:sym typeface="Courier New"/>
              </a:rPr>
              <a:t> g)</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for</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i =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 i &lt; tiles.length; i++)</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we convert 1D coords to 2D coords given the size of the 2D Array</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r = i / 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c = i % 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we convert in coords on the UI</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x = margin + c * tileSize;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y = margin + r * tileSize;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check special case for blank tile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if</a:t>
            </a:r>
            <a:r>
              <a:rPr lang="en-GB" sz="900">
                <a:solidFill>
                  <a:srgbClr val="D4D4D4"/>
                </a:solidFill>
                <a:highlight>
                  <a:srgbClr val="1E1E1E"/>
                </a:highlight>
                <a:latin typeface="Courier New"/>
                <a:ea typeface="Courier New"/>
                <a:cs typeface="Courier New"/>
                <a:sym typeface="Courier New"/>
              </a:rPr>
              <a:t>(tiles[i] == </a:t>
            </a:r>
            <a:r>
              <a:rPr lang="en-GB" sz="900">
                <a:solidFill>
                  <a:srgbClr val="B5CEA8"/>
                </a:solidFill>
                <a:highlight>
                  <a:srgbClr val="1E1E1E"/>
                </a:highlight>
                <a:latin typeface="Courier New"/>
                <a:ea typeface="Courier New"/>
                <a:cs typeface="Courier New"/>
                <a:sym typeface="Courier New"/>
              </a:rPr>
              <a:t>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if</a:t>
            </a:r>
            <a:r>
              <a:rPr lang="en-GB" sz="900">
                <a:solidFill>
                  <a:srgbClr val="D4D4D4"/>
                </a:solidFill>
                <a:highlight>
                  <a:srgbClr val="1E1E1E"/>
                </a:highlight>
                <a:latin typeface="Courier New"/>
                <a:ea typeface="Courier New"/>
                <a:cs typeface="Courier New"/>
                <a:sym typeface="Courier New"/>
              </a:rPr>
              <a:t> (gameOver)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g.setColor(FOREGROUND_COLOR);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drawCenteredString(g, </a:t>
            </a:r>
            <a:r>
              <a:rPr lang="en-GB" sz="900">
                <a:solidFill>
                  <a:srgbClr val="CE9178"/>
                </a:solidFill>
                <a:highlight>
                  <a:srgbClr val="1E1E1E"/>
                </a:highlight>
                <a:latin typeface="Courier New"/>
                <a:ea typeface="Courier New"/>
                <a:cs typeface="Courier New"/>
                <a:sym typeface="Courier New"/>
              </a:rPr>
              <a:t>"\u2713"</a:t>
            </a:r>
            <a:r>
              <a:rPr lang="en-GB" sz="900">
                <a:solidFill>
                  <a:srgbClr val="D4D4D4"/>
                </a:solidFill>
                <a:highlight>
                  <a:srgbClr val="1E1E1E"/>
                </a:highlight>
                <a:latin typeface="Courier New"/>
                <a:ea typeface="Courier New"/>
                <a:cs typeface="Courier New"/>
                <a:sym typeface="Courier New"/>
              </a:rPr>
              <a:t>, x, y);</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continue</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for other tiles</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g.setColor(getForeground());</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g.fillRoundRect(x, y, tileSize, tileSize, </a:t>
            </a:r>
            <a:r>
              <a:rPr lang="en-GB" sz="900">
                <a:solidFill>
                  <a:srgbClr val="B5CEA8"/>
                </a:solidFill>
                <a:highlight>
                  <a:srgbClr val="1E1E1E"/>
                </a:highlight>
                <a:latin typeface="Courier New"/>
                <a:ea typeface="Courier New"/>
                <a:cs typeface="Courier New"/>
                <a:sym typeface="Courier New"/>
              </a:rPr>
              <a:t>20</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g.setColor(Color.BLACK);</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g.drawRoundRect(x, y, tileSize, tileSize, </a:t>
            </a:r>
            <a:r>
              <a:rPr lang="en-GB" sz="900">
                <a:solidFill>
                  <a:srgbClr val="B5CEA8"/>
                </a:solidFill>
                <a:highlight>
                  <a:srgbClr val="1E1E1E"/>
                </a:highlight>
                <a:latin typeface="Courier New"/>
                <a:ea typeface="Courier New"/>
                <a:cs typeface="Courier New"/>
                <a:sym typeface="Courier New"/>
              </a:rPr>
              <a:t>20</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g.setColor(Color.WHITE);</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001"/>
                                        </p:tgtEl>
                                        <p:attrNameLst>
                                          <p:attrName>style.visibility</p:attrName>
                                        </p:attrNameLst>
                                      </p:cBhvr>
                                      <p:to>
                                        <p:strVal val="visible"/>
                                      </p:to>
                                    </p:set>
                                    <p:animEffect filter="fade" transition="in">
                                      <p:cBhvr>
                                        <p:cTn dur="500"/>
                                        <p:tgtEl>
                                          <p:spTgt spid="10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007" name="Shape 1007"/>
        <p:cNvGrpSpPr/>
        <p:nvPr/>
      </p:nvGrpSpPr>
      <p:grpSpPr>
        <a:xfrm>
          <a:off x="0" y="0"/>
          <a:ext cx="0" cy="0"/>
          <a:chOff x="0" y="0"/>
          <a:chExt cx="0" cy="0"/>
        </a:xfrm>
      </p:grpSpPr>
      <p:sp>
        <p:nvSpPr>
          <p:cNvPr id="1008" name="Google Shape;1008;p166"/>
          <p:cNvSpPr/>
          <p:nvPr/>
        </p:nvSpPr>
        <p:spPr>
          <a:xfrm>
            <a:off x="0" y="43543"/>
            <a:ext cx="12119428" cy="6771203"/>
          </a:xfrm>
          <a:prstGeom prst="rect">
            <a:avLst/>
          </a:prstGeom>
          <a:noFill/>
          <a:ln cap="flat" cmpd="sng" w="155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09" name="Google Shape;1009;p166"/>
          <p:cNvSpPr/>
          <p:nvPr/>
        </p:nvSpPr>
        <p:spPr>
          <a:xfrm>
            <a:off x="10280832" y="6500525"/>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10" name="Google Shape;1010;p166"/>
          <p:cNvSpPr txBox="1"/>
          <p:nvPr/>
        </p:nvSpPr>
        <p:spPr>
          <a:xfrm>
            <a:off x="2747300" y="444650"/>
            <a:ext cx="5691000" cy="5310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drawCenteredString(g, String.valueOf(tiles[i]), x , y);</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void</a:t>
            </a:r>
            <a:r>
              <a:rPr lang="en-GB" sz="900">
                <a:solidFill>
                  <a:srgbClr val="D4D4D4"/>
                </a:solidFill>
                <a:highlight>
                  <a:srgbClr val="1E1E1E"/>
                </a:highlight>
                <a:latin typeface="Courier New"/>
                <a:ea typeface="Courier New"/>
                <a:cs typeface="Courier New"/>
                <a:sym typeface="Courier New"/>
              </a:rPr>
              <a:t> drawStartMessage(</a:t>
            </a:r>
            <a:r>
              <a:rPr lang="en-GB" sz="900">
                <a:solidFill>
                  <a:srgbClr val="569CD6"/>
                </a:solidFill>
                <a:highlight>
                  <a:srgbClr val="1E1E1E"/>
                </a:highlight>
                <a:latin typeface="Courier New"/>
                <a:ea typeface="Courier New"/>
                <a:cs typeface="Courier New"/>
                <a:sym typeface="Courier New"/>
              </a:rPr>
              <a:t>Graphics2D</a:t>
            </a:r>
            <a:r>
              <a:rPr lang="en-GB" sz="900">
                <a:solidFill>
                  <a:srgbClr val="D4D4D4"/>
                </a:solidFill>
                <a:highlight>
                  <a:srgbClr val="1E1E1E"/>
                </a:highlight>
                <a:latin typeface="Courier New"/>
                <a:ea typeface="Courier New"/>
                <a:cs typeface="Courier New"/>
                <a:sym typeface="Courier New"/>
              </a:rPr>
              <a:t> g)</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if</a:t>
            </a:r>
            <a:r>
              <a:rPr lang="en-GB" sz="900">
                <a:solidFill>
                  <a:srgbClr val="D4D4D4"/>
                </a:solidFill>
                <a:highlight>
                  <a:srgbClr val="1E1E1E"/>
                </a:highlight>
                <a:latin typeface="Courier New"/>
                <a:ea typeface="Courier New"/>
                <a:cs typeface="Courier New"/>
                <a:sym typeface="Courier New"/>
              </a:rPr>
              <a:t> (gameOver)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g.setFont(getFont().deriveFont(Font.BOLD, </a:t>
            </a:r>
            <a:r>
              <a:rPr lang="en-GB" sz="900">
                <a:solidFill>
                  <a:srgbClr val="B5CEA8"/>
                </a:solidFill>
                <a:highlight>
                  <a:srgbClr val="1E1E1E"/>
                </a:highlight>
                <a:latin typeface="Courier New"/>
                <a:ea typeface="Courier New"/>
                <a:cs typeface="Courier New"/>
                <a:sym typeface="Courier New"/>
              </a:rPr>
              <a:t>20</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g.setColor(FOREGROUND_COLOR);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String</a:t>
            </a:r>
            <a:r>
              <a:rPr lang="en-GB" sz="900">
                <a:solidFill>
                  <a:srgbClr val="D4D4D4"/>
                </a:solidFill>
                <a:highlight>
                  <a:srgbClr val="1E1E1E"/>
                </a:highlight>
                <a:latin typeface="Courier New"/>
                <a:ea typeface="Courier New"/>
                <a:cs typeface="Courier New"/>
                <a:sym typeface="Courier New"/>
              </a:rPr>
              <a:t> s = </a:t>
            </a:r>
            <a:r>
              <a:rPr lang="en-GB" sz="900">
                <a:solidFill>
                  <a:srgbClr val="CE9178"/>
                </a:solidFill>
                <a:highlight>
                  <a:srgbClr val="1E1E1E"/>
                </a:highlight>
                <a:latin typeface="Courier New"/>
                <a:ea typeface="Courier New"/>
                <a:cs typeface="Courier New"/>
                <a:sym typeface="Courier New"/>
              </a:rPr>
              <a:t>"Click to start new game"</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g.drawString(s, (getWidth() - g.getFontMetrics().stringWidth(s)) / </a:t>
            </a:r>
            <a:r>
              <a:rPr lang="en-GB" sz="900">
                <a:solidFill>
                  <a:srgbClr val="B5CEA8"/>
                </a:solidFill>
                <a:highlight>
                  <a:srgbClr val="1E1E1E"/>
                </a:highlight>
                <a:latin typeface="Courier New"/>
                <a:ea typeface="Courier New"/>
                <a:cs typeface="Courier New"/>
                <a:sym typeface="Courier New"/>
              </a:rPr>
              <a:t>2</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getHeight() - margin);</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private</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void</a:t>
            </a:r>
            <a:r>
              <a:rPr lang="en-GB" sz="900">
                <a:solidFill>
                  <a:srgbClr val="D4D4D4"/>
                </a:solidFill>
                <a:highlight>
                  <a:srgbClr val="1E1E1E"/>
                </a:highlight>
                <a:latin typeface="Courier New"/>
                <a:ea typeface="Courier New"/>
                <a:cs typeface="Courier New"/>
                <a:sym typeface="Courier New"/>
              </a:rPr>
              <a:t> drawCenteredString(</a:t>
            </a:r>
            <a:r>
              <a:rPr lang="en-GB" sz="900">
                <a:solidFill>
                  <a:srgbClr val="569CD6"/>
                </a:solidFill>
                <a:highlight>
                  <a:srgbClr val="1E1E1E"/>
                </a:highlight>
                <a:latin typeface="Courier New"/>
                <a:ea typeface="Courier New"/>
                <a:cs typeface="Courier New"/>
                <a:sym typeface="Courier New"/>
              </a:rPr>
              <a:t>Graphics2D</a:t>
            </a:r>
            <a:r>
              <a:rPr lang="en-GB" sz="900">
                <a:solidFill>
                  <a:srgbClr val="D4D4D4"/>
                </a:solidFill>
                <a:highlight>
                  <a:srgbClr val="1E1E1E"/>
                </a:highlight>
                <a:latin typeface="Courier New"/>
                <a:ea typeface="Courier New"/>
                <a:cs typeface="Courier New"/>
                <a:sym typeface="Courier New"/>
              </a:rPr>
              <a:t> g, </a:t>
            </a:r>
            <a:r>
              <a:rPr lang="en-GB" sz="900">
                <a:solidFill>
                  <a:srgbClr val="569CD6"/>
                </a:solidFill>
                <a:highlight>
                  <a:srgbClr val="1E1E1E"/>
                </a:highlight>
                <a:latin typeface="Courier New"/>
                <a:ea typeface="Courier New"/>
                <a:cs typeface="Courier New"/>
                <a:sym typeface="Courier New"/>
              </a:rPr>
              <a:t>String</a:t>
            </a:r>
            <a:r>
              <a:rPr lang="en-GB" sz="900">
                <a:solidFill>
                  <a:srgbClr val="D4D4D4"/>
                </a:solidFill>
                <a:highlight>
                  <a:srgbClr val="1E1E1E"/>
                </a:highlight>
                <a:latin typeface="Courier New"/>
                <a:ea typeface="Courier New"/>
                <a:cs typeface="Courier New"/>
                <a:sym typeface="Courier New"/>
              </a:rPr>
              <a:t> s,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x,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y)</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center string s for the given tile (x,y)</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FontMetrics</a:t>
            </a:r>
            <a:r>
              <a:rPr lang="en-GB" sz="900">
                <a:solidFill>
                  <a:srgbClr val="D4D4D4"/>
                </a:solidFill>
                <a:highlight>
                  <a:srgbClr val="1E1E1E"/>
                </a:highlight>
                <a:latin typeface="Courier New"/>
                <a:ea typeface="Courier New"/>
                <a:cs typeface="Courier New"/>
                <a:sym typeface="Courier New"/>
              </a:rPr>
              <a:t> fm = g.getFontMetrics();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asc = fm.getAscent();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desc = fm.getDescent();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g.drawString(s,  x + (tileSize - fm.stringWidth(s)) / </a:t>
            </a:r>
            <a:r>
              <a:rPr lang="en-GB" sz="900">
                <a:solidFill>
                  <a:srgbClr val="B5CEA8"/>
                </a:solidFill>
                <a:highlight>
                  <a:srgbClr val="1E1E1E"/>
                </a:highlight>
                <a:latin typeface="Courier New"/>
                <a:ea typeface="Courier New"/>
                <a:cs typeface="Courier New"/>
                <a:sym typeface="Courier New"/>
              </a:rPr>
              <a:t>2</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y + (asc + (tileSize - (asc + desc)) / </a:t>
            </a:r>
            <a:r>
              <a:rPr lang="en-GB" sz="900">
                <a:solidFill>
                  <a:srgbClr val="B5CEA8"/>
                </a:solidFill>
                <a:highlight>
                  <a:srgbClr val="1E1E1E"/>
                </a:highlight>
                <a:latin typeface="Courier New"/>
                <a:ea typeface="Courier New"/>
                <a:cs typeface="Courier New"/>
                <a:sym typeface="Courier New"/>
              </a:rPr>
              <a:t>2</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008"/>
                                        </p:tgtEl>
                                        <p:attrNameLst>
                                          <p:attrName>style.visibility</p:attrName>
                                        </p:attrNameLst>
                                      </p:cBhvr>
                                      <p:to>
                                        <p:strVal val="visible"/>
                                      </p:to>
                                    </p:set>
                                    <p:animEffect filter="fade" transition="in">
                                      <p:cBhvr>
                                        <p:cTn dur="500"/>
                                        <p:tgtEl>
                                          <p:spTgt spid="10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014" name="Shape 1014"/>
        <p:cNvGrpSpPr/>
        <p:nvPr/>
      </p:nvGrpSpPr>
      <p:grpSpPr>
        <a:xfrm>
          <a:off x="0" y="0"/>
          <a:ext cx="0" cy="0"/>
          <a:chOff x="0" y="0"/>
          <a:chExt cx="0" cy="0"/>
        </a:xfrm>
      </p:grpSpPr>
      <p:sp>
        <p:nvSpPr>
          <p:cNvPr id="1015" name="Google Shape;1015;p167"/>
          <p:cNvSpPr txBox="1"/>
          <p:nvPr/>
        </p:nvSpPr>
        <p:spPr>
          <a:xfrm>
            <a:off x="461325" y="261400"/>
            <a:ext cx="68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6" name="Google Shape;1016;p167"/>
          <p:cNvSpPr txBox="1"/>
          <p:nvPr/>
        </p:nvSpPr>
        <p:spPr>
          <a:xfrm>
            <a:off x="2612300" y="261400"/>
            <a:ext cx="6655500" cy="6218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r>
              <a:rPr lang="en-GB" sz="900">
                <a:solidFill>
                  <a:srgbClr val="569CD6"/>
                </a:solidFill>
                <a:highlight>
                  <a:srgbClr val="1E1E1E"/>
                </a:highlight>
                <a:latin typeface="Courier New"/>
                <a:ea typeface="Courier New"/>
                <a:cs typeface="Courier New"/>
                <a:sym typeface="Courier New"/>
              </a:rPr>
              <a:t>Override</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protected</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void</a:t>
            </a:r>
            <a:r>
              <a:rPr lang="en-GB" sz="900">
                <a:solidFill>
                  <a:srgbClr val="D4D4D4"/>
                </a:solidFill>
                <a:highlight>
                  <a:srgbClr val="1E1E1E"/>
                </a:highlight>
                <a:latin typeface="Courier New"/>
                <a:ea typeface="Courier New"/>
                <a:cs typeface="Courier New"/>
                <a:sym typeface="Courier New"/>
              </a:rPr>
              <a:t> paintComponent(</a:t>
            </a:r>
            <a:r>
              <a:rPr lang="en-GB" sz="900">
                <a:solidFill>
                  <a:srgbClr val="569CD6"/>
                </a:solidFill>
                <a:highlight>
                  <a:srgbClr val="1E1E1E"/>
                </a:highlight>
                <a:latin typeface="Courier New"/>
                <a:ea typeface="Courier New"/>
                <a:cs typeface="Courier New"/>
                <a:sym typeface="Courier New"/>
              </a:rPr>
              <a:t>Graphics</a:t>
            </a:r>
            <a:r>
              <a:rPr lang="en-GB" sz="900">
                <a:solidFill>
                  <a:srgbClr val="D4D4D4"/>
                </a:solidFill>
                <a:highlight>
                  <a:srgbClr val="1E1E1E"/>
                </a:highlight>
                <a:latin typeface="Courier New"/>
                <a:ea typeface="Courier New"/>
                <a:cs typeface="Courier New"/>
                <a:sym typeface="Courier New"/>
              </a:rPr>
              <a:t> g)</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super</a:t>
            </a:r>
            <a:r>
              <a:rPr lang="en-GB" sz="900">
                <a:solidFill>
                  <a:srgbClr val="D4D4D4"/>
                </a:solidFill>
                <a:highlight>
                  <a:srgbClr val="1E1E1E"/>
                </a:highlight>
                <a:latin typeface="Courier New"/>
                <a:ea typeface="Courier New"/>
                <a:cs typeface="Courier New"/>
                <a:sym typeface="Courier New"/>
              </a:rPr>
              <a:t>.paintComponent(g);</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Graphics2D</a:t>
            </a:r>
            <a:r>
              <a:rPr lang="en-GB" sz="900">
                <a:solidFill>
                  <a:srgbClr val="D4D4D4"/>
                </a:solidFill>
                <a:highlight>
                  <a:srgbClr val="1E1E1E"/>
                </a:highlight>
                <a:latin typeface="Courier New"/>
                <a:ea typeface="Courier New"/>
                <a:cs typeface="Courier New"/>
                <a:sym typeface="Courier New"/>
              </a:rPr>
              <a:t> g2D = (Graphics2D) g;</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g2D.setRenderingHint(RenderingHints.KEY_ANTIALIASING, RenderingHints.VALUE_ANTIALIAS_ON);</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drawGrid(g2D);</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drawStartMessage(g2D);</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public</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static</a:t>
            </a: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void</a:t>
            </a:r>
            <a:r>
              <a:rPr lang="en-GB" sz="900">
                <a:solidFill>
                  <a:srgbClr val="D4D4D4"/>
                </a:solidFill>
                <a:highlight>
                  <a:srgbClr val="1E1E1E"/>
                </a:highlight>
                <a:latin typeface="Courier New"/>
                <a:ea typeface="Courier New"/>
                <a:cs typeface="Courier New"/>
                <a:sym typeface="Courier New"/>
              </a:rPr>
              <a:t> main(</a:t>
            </a:r>
            <a:r>
              <a:rPr lang="en-GB" sz="900">
                <a:solidFill>
                  <a:srgbClr val="569CD6"/>
                </a:solidFill>
                <a:highlight>
                  <a:srgbClr val="1E1E1E"/>
                </a:highlight>
                <a:latin typeface="Courier New"/>
                <a:ea typeface="Courier New"/>
                <a:cs typeface="Courier New"/>
                <a:sym typeface="Courier New"/>
              </a:rPr>
              <a:t>String</a:t>
            </a:r>
            <a:r>
              <a:rPr lang="en-GB" sz="900">
                <a:solidFill>
                  <a:srgbClr val="D4D4D4"/>
                </a:solidFill>
                <a:highlight>
                  <a:srgbClr val="1E1E1E"/>
                </a:highlight>
                <a:latin typeface="Courier New"/>
                <a:ea typeface="Courier New"/>
                <a:cs typeface="Courier New"/>
                <a:sym typeface="Courier New"/>
              </a:rPr>
              <a:t>[] args)</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SwingUtilities.invokeLater(() </a:t>
            </a:r>
            <a:r>
              <a:rPr lang="en-GB" sz="900">
                <a:solidFill>
                  <a:srgbClr val="569CD6"/>
                </a:solidFill>
                <a:highlight>
                  <a:srgbClr val="1E1E1E"/>
                </a:highlight>
                <a:latin typeface="Courier New"/>
                <a:ea typeface="Courier New"/>
                <a:cs typeface="Courier New"/>
                <a:sym typeface="Courier New"/>
              </a:rPr>
              <a:t>-&gt;</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JFrame</a:t>
            </a:r>
            <a:r>
              <a:rPr lang="en-GB" sz="900">
                <a:solidFill>
                  <a:srgbClr val="D4D4D4"/>
                </a:solidFill>
                <a:highlight>
                  <a:srgbClr val="1E1E1E"/>
                </a:highlight>
                <a:latin typeface="Courier New"/>
                <a:ea typeface="Courier New"/>
                <a:cs typeface="Courier New"/>
                <a:sym typeface="Courier New"/>
              </a:rPr>
              <a:t> frame = </a:t>
            </a:r>
            <a:r>
              <a:rPr lang="en-GB" sz="900">
                <a:solidFill>
                  <a:srgbClr val="569CD6"/>
                </a:solidFill>
                <a:highlight>
                  <a:srgbClr val="1E1E1E"/>
                </a:highlight>
                <a:latin typeface="Courier New"/>
                <a:ea typeface="Courier New"/>
                <a:cs typeface="Courier New"/>
                <a:sym typeface="Courier New"/>
              </a:rPr>
              <a:t>new</a:t>
            </a:r>
            <a:r>
              <a:rPr lang="en-GB" sz="900">
                <a:solidFill>
                  <a:srgbClr val="D4D4D4"/>
                </a:solidFill>
                <a:highlight>
                  <a:srgbClr val="1E1E1E"/>
                </a:highlight>
                <a:latin typeface="Courier New"/>
                <a:ea typeface="Courier New"/>
                <a:cs typeface="Courier New"/>
                <a:sym typeface="Courier New"/>
              </a:rPr>
              <a:t> JFrame();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frame.setDefaultCloseOperation(JFrame.EXIT_ON_CLOSE);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frame.setTitle(</a:t>
            </a:r>
            <a:r>
              <a:rPr lang="en-GB" sz="900">
                <a:solidFill>
                  <a:srgbClr val="CE9178"/>
                </a:solidFill>
                <a:highlight>
                  <a:srgbClr val="1E1E1E"/>
                </a:highlight>
                <a:latin typeface="Courier New"/>
                <a:ea typeface="Courier New"/>
                <a:cs typeface="Courier New"/>
                <a:sym typeface="Courier New"/>
              </a:rPr>
              <a:t>"Game of Fifteen"</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frame.setResizable(</a:t>
            </a:r>
            <a:r>
              <a:rPr lang="en-GB" sz="900">
                <a:solidFill>
                  <a:srgbClr val="569CD6"/>
                </a:solidFill>
                <a:highlight>
                  <a:srgbClr val="1E1E1E"/>
                </a:highlight>
                <a:latin typeface="Courier New"/>
                <a:ea typeface="Courier New"/>
                <a:cs typeface="Courier New"/>
                <a:sym typeface="Courier New"/>
              </a:rPr>
              <a:t>false</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Scanner</a:t>
            </a:r>
            <a:r>
              <a:rPr lang="en-GB" sz="900">
                <a:solidFill>
                  <a:srgbClr val="D4D4D4"/>
                </a:solidFill>
                <a:highlight>
                  <a:srgbClr val="1E1E1E"/>
                </a:highlight>
                <a:latin typeface="Courier New"/>
                <a:ea typeface="Courier New"/>
                <a:cs typeface="Courier New"/>
                <a:sym typeface="Courier New"/>
              </a:rPr>
              <a:t> sc=</a:t>
            </a:r>
            <a:r>
              <a:rPr lang="en-GB" sz="900">
                <a:solidFill>
                  <a:srgbClr val="569CD6"/>
                </a:solidFill>
                <a:highlight>
                  <a:srgbClr val="1E1E1E"/>
                </a:highlight>
                <a:latin typeface="Courier New"/>
                <a:ea typeface="Courier New"/>
                <a:cs typeface="Courier New"/>
                <a:sym typeface="Courier New"/>
              </a:rPr>
              <a:t>new</a:t>
            </a:r>
            <a:r>
              <a:rPr lang="en-GB" sz="900">
                <a:solidFill>
                  <a:srgbClr val="D4D4D4"/>
                </a:solidFill>
                <a:highlight>
                  <a:srgbClr val="1E1E1E"/>
                </a:highlight>
                <a:latin typeface="Courier New"/>
                <a:ea typeface="Courier New"/>
                <a:cs typeface="Courier New"/>
                <a:sym typeface="Courier New"/>
              </a:rPr>
              <a:t> Scanner(System.in);</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System.out.print(</a:t>
            </a:r>
            <a:r>
              <a:rPr lang="en-GB" sz="900">
                <a:solidFill>
                  <a:srgbClr val="CE9178"/>
                </a:solidFill>
                <a:highlight>
                  <a:srgbClr val="1E1E1E"/>
                </a:highlight>
                <a:latin typeface="Courier New"/>
                <a:ea typeface="Courier New"/>
                <a:cs typeface="Courier New"/>
                <a:sym typeface="Courier New"/>
              </a:rPr>
              <a:t>"Enter a number:"</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569CD6"/>
                </a:solidFill>
                <a:highlight>
                  <a:srgbClr val="1E1E1E"/>
                </a:highlight>
                <a:latin typeface="Courier New"/>
                <a:ea typeface="Courier New"/>
                <a:cs typeface="Courier New"/>
                <a:sym typeface="Courier New"/>
              </a:rPr>
              <a:t>int</a:t>
            </a:r>
            <a:r>
              <a:rPr lang="en-GB" sz="900">
                <a:solidFill>
                  <a:srgbClr val="D4D4D4"/>
                </a:solidFill>
                <a:highlight>
                  <a:srgbClr val="1E1E1E"/>
                </a:highlight>
                <a:latin typeface="Courier New"/>
                <a:ea typeface="Courier New"/>
                <a:cs typeface="Courier New"/>
                <a:sym typeface="Courier New"/>
              </a:rPr>
              <a:t> num=sc.nextInt();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frame.add(</a:t>
            </a:r>
            <a:r>
              <a:rPr lang="en-GB" sz="900">
                <a:solidFill>
                  <a:srgbClr val="569CD6"/>
                </a:solidFill>
                <a:highlight>
                  <a:srgbClr val="1E1E1E"/>
                </a:highlight>
                <a:latin typeface="Courier New"/>
                <a:ea typeface="Courier New"/>
                <a:cs typeface="Courier New"/>
                <a:sym typeface="Courier New"/>
              </a:rPr>
              <a:t>new</a:t>
            </a:r>
            <a:r>
              <a:rPr lang="en-GB" sz="900">
                <a:solidFill>
                  <a:srgbClr val="D4D4D4"/>
                </a:solidFill>
                <a:highlight>
                  <a:srgbClr val="1E1E1E"/>
                </a:highlight>
                <a:latin typeface="Courier New"/>
                <a:ea typeface="Courier New"/>
                <a:cs typeface="Courier New"/>
                <a:sym typeface="Courier New"/>
              </a:rPr>
              <a:t> GameOfFifteen(num, num*</a:t>
            </a:r>
            <a:r>
              <a:rPr lang="en-GB" sz="900">
                <a:solidFill>
                  <a:srgbClr val="B5CEA8"/>
                </a:solidFill>
                <a:highlight>
                  <a:srgbClr val="1E1E1E"/>
                </a:highlight>
                <a:latin typeface="Courier New"/>
                <a:ea typeface="Courier New"/>
                <a:cs typeface="Courier New"/>
                <a:sym typeface="Courier New"/>
              </a:rPr>
              <a:t>80</a:t>
            </a:r>
            <a:r>
              <a:rPr lang="en-GB" sz="900">
                <a:solidFill>
                  <a:srgbClr val="D4D4D4"/>
                </a:solidFill>
                <a:highlight>
                  <a:srgbClr val="1E1E1E"/>
                </a:highlight>
                <a:latin typeface="Courier New"/>
                <a:ea typeface="Courier New"/>
                <a:cs typeface="Courier New"/>
                <a:sym typeface="Courier New"/>
              </a:rPr>
              <a:t> , </a:t>
            </a:r>
            <a:r>
              <a:rPr lang="en-GB" sz="900">
                <a:solidFill>
                  <a:srgbClr val="B5CEA8"/>
                </a:solidFill>
                <a:highlight>
                  <a:srgbClr val="1E1E1E"/>
                </a:highlight>
                <a:latin typeface="Courier New"/>
                <a:ea typeface="Courier New"/>
                <a:cs typeface="Courier New"/>
                <a:sym typeface="Courier New"/>
              </a:rPr>
              <a:t>20</a:t>
            </a:r>
            <a:r>
              <a:rPr lang="en-GB" sz="900">
                <a:solidFill>
                  <a:srgbClr val="D4D4D4"/>
                </a:solidFill>
                <a:highlight>
                  <a:srgbClr val="1E1E1E"/>
                </a:highlight>
                <a:latin typeface="Courier New"/>
                <a:ea typeface="Courier New"/>
                <a:cs typeface="Courier New"/>
                <a:sym typeface="Courier New"/>
              </a:rPr>
              <a:t>), BorderLayout.CENTER);</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frame.pack();</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6A9955"/>
                </a:solidFill>
                <a:highlight>
                  <a:srgbClr val="1E1E1E"/>
                </a:highlight>
                <a:latin typeface="Courier New"/>
                <a:ea typeface="Courier New"/>
                <a:cs typeface="Courier New"/>
                <a:sym typeface="Courier New"/>
              </a:rPr>
              <a:t>// center on the screen</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frame.setLocationRelativeTo(</a:t>
            </a:r>
            <a:r>
              <a:rPr lang="en-GB" sz="900">
                <a:solidFill>
                  <a:srgbClr val="569CD6"/>
                </a:solidFill>
                <a:highlight>
                  <a:srgbClr val="1E1E1E"/>
                </a:highlight>
                <a:latin typeface="Courier New"/>
                <a:ea typeface="Courier New"/>
                <a:cs typeface="Courier New"/>
                <a:sym typeface="Courier New"/>
              </a:rPr>
              <a:t>null</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frame.setVisible(</a:t>
            </a:r>
            <a:r>
              <a:rPr lang="en-GB" sz="900">
                <a:solidFill>
                  <a:srgbClr val="569CD6"/>
                </a:solidFill>
                <a:highlight>
                  <a:srgbClr val="1E1E1E"/>
                </a:highlight>
                <a:latin typeface="Courier New"/>
                <a:ea typeface="Courier New"/>
                <a:cs typeface="Courier New"/>
                <a:sym typeface="Courier New"/>
              </a:rPr>
              <a:t>true</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017" name="Google Shape;1017;p167"/>
          <p:cNvSpPr/>
          <p:nvPr/>
        </p:nvSpPr>
        <p:spPr>
          <a:xfrm>
            <a:off x="10128432" y="6500525"/>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0C0"/>
        </a:solidFill>
      </p:bgPr>
    </p:bg>
    <p:spTree>
      <p:nvGrpSpPr>
        <p:cNvPr id="713" name="Shape 713"/>
        <p:cNvGrpSpPr/>
        <p:nvPr/>
      </p:nvGrpSpPr>
      <p:grpSpPr>
        <a:xfrm>
          <a:off x="0" y="0"/>
          <a:ext cx="0" cy="0"/>
          <a:chOff x="0" y="0"/>
          <a:chExt cx="0" cy="0"/>
        </a:xfrm>
      </p:grpSpPr>
      <p:sp>
        <p:nvSpPr>
          <p:cNvPr id="714" name="Google Shape;714;p150"/>
          <p:cNvSpPr/>
          <p:nvPr/>
        </p:nvSpPr>
        <p:spPr>
          <a:xfrm>
            <a:off x="0" y="43543"/>
            <a:ext cx="12119428" cy="6771203"/>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5" name="Google Shape;715;p150"/>
          <p:cNvSpPr txBox="1"/>
          <p:nvPr/>
        </p:nvSpPr>
        <p:spPr>
          <a:xfrm>
            <a:off x="5324576" y="2657475"/>
            <a:ext cx="6253875" cy="1543050"/>
          </a:xfrm>
          <a:prstGeom prst="rect">
            <a:avLst/>
          </a:prstGeom>
          <a:no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Clr>
                <a:srgbClr val="FFFFFF"/>
              </a:buClr>
              <a:buSzPts val="6480"/>
              <a:buFont typeface="Raleway"/>
              <a:buNone/>
            </a:pPr>
            <a:r>
              <a:rPr b="1" i="1" lang="en-GB" sz="6480">
                <a:solidFill>
                  <a:srgbClr val="FFFFFF"/>
                </a:solidFill>
                <a:latin typeface="Raleway"/>
                <a:ea typeface="Raleway"/>
                <a:cs typeface="Raleway"/>
                <a:sym typeface="Raleway"/>
              </a:rPr>
              <a:t>Content of Work</a:t>
            </a:r>
            <a:endParaRPr b="1" i="1"/>
          </a:p>
        </p:txBody>
      </p:sp>
      <p:sp>
        <p:nvSpPr>
          <p:cNvPr id="716" name="Google Shape;716;p150"/>
          <p:cNvSpPr txBox="1"/>
          <p:nvPr/>
        </p:nvSpPr>
        <p:spPr>
          <a:xfrm>
            <a:off x="625300" y="1187375"/>
            <a:ext cx="5175600" cy="5121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Introduction </a:t>
            </a:r>
            <a:endParaRPr/>
          </a:p>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a:t>
            </a:r>
            <a:r>
              <a:rPr b="1" lang="en-GB" sz="3200">
                <a:solidFill>
                  <a:srgbClr val="FFFFFF"/>
                </a:solidFill>
                <a:latin typeface="Raleway"/>
                <a:ea typeface="Raleway"/>
                <a:cs typeface="Raleway"/>
                <a:sym typeface="Raleway"/>
              </a:rPr>
              <a:t>Working Principle </a:t>
            </a:r>
            <a:endParaRPr/>
          </a:p>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a:t>
            </a:r>
            <a:r>
              <a:rPr b="1" lang="en-GB" sz="3200">
                <a:solidFill>
                  <a:srgbClr val="FFFFFF"/>
                </a:solidFill>
                <a:latin typeface="Raleway"/>
                <a:ea typeface="Raleway"/>
                <a:cs typeface="Raleway"/>
                <a:sym typeface="Raleway"/>
              </a:rPr>
              <a:t>Language</a:t>
            </a:r>
            <a:endParaRPr/>
          </a:p>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Description</a:t>
            </a:r>
            <a:endParaRPr/>
          </a:p>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a:t>
            </a:r>
            <a:r>
              <a:rPr b="1" lang="en-GB" sz="3200">
                <a:solidFill>
                  <a:srgbClr val="FFFFFF"/>
                </a:solidFill>
                <a:latin typeface="Raleway"/>
                <a:ea typeface="Raleway"/>
                <a:cs typeface="Raleway"/>
                <a:sym typeface="Raleway"/>
              </a:rPr>
              <a:t>Tools used</a:t>
            </a:r>
            <a:endParaRPr/>
          </a:p>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Specifications</a:t>
            </a:r>
            <a:endParaRPr b="1" i="0" sz="3200" u="none" cap="none" strike="noStrike">
              <a:solidFill>
                <a:srgbClr val="FFFFFF"/>
              </a:solidFill>
              <a:latin typeface="Raleway"/>
              <a:ea typeface="Raleway"/>
              <a:cs typeface="Raleway"/>
              <a:sym typeface="Raleway"/>
            </a:endParaRPr>
          </a:p>
          <a:p>
            <a:pPr indent="-285750" lvl="0" marL="285750" marR="0" rtl="0" algn="l">
              <a:lnSpc>
                <a:spcPct val="100000"/>
              </a:lnSpc>
              <a:spcBef>
                <a:spcPts val="0"/>
              </a:spcBef>
              <a:spcAft>
                <a:spcPts val="0"/>
              </a:spcAft>
              <a:buClr>
                <a:srgbClr val="FFFFFF"/>
              </a:buClr>
              <a:buSzPts val="3200"/>
              <a:buFont typeface="Raleway"/>
              <a:buChar char="✔"/>
            </a:pPr>
            <a:r>
              <a:rPr b="1" lang="en-GB" sz="3200">
                <a:solidFill>
                  <a:srgbClr val="FFFFFF"/>
                </a:solidFill>
                <a:latin typeface="Raleway"/>
                <a:ea typeface="Raleway"/>
                <a:cs typeface="Raleway"/>
                <a:sym typeface="Raleway"/>
              </a:rPr>
              <a:t>  Source Code </a:t>
            </a:r>
            <a:endParaRPr b="1" sz="3200">
              <a:solidFill>
                <a:srgbClr val="FFFFFF"/>
              </a:solidFill>
              <a:latin typeface="Raleway"/>
              <a:ea typeface="Raleway"/>
              <a:cs typeface="Raleway"/>
              <a:sym typeface="Raleway"/>
            </a:endParaRPr>
          </a:p>
          <a:p>
            <a:pPr indent="-285750" lvl="0" marL="285750" marR="0" rtl="0" algn="l">
              <a:lnSpc>
                <a:spcPct val="100000"/>
              </a:lnSpc>
              <a:spcBef>
                <a:spcPts val="0"/>
              </a:spcBef>
              <a:spcAft>
                <a:spcPts val="0"/>
              </a:spcAft>
              <a:buClr>
                <a:srgbClr val="FFFFFF"/>
              </a:buClr>
              <a:buSzPts val="3200"/>
              <a:buFont typeface="Noto Sans Symbols"/>
              <a:buChar char="✔"/>
            </a:pPr>
            <a:r>
              <a:rPr b="1" i="0" lang="en-GB" sz="3200" u="none" cap="none" strike="noStrike">
                <a:solidFill>
                  <a:srgbClr val="FFFFFF"/>
                </a:solidFill>
                <a:latin typeface="Raleway"/>
                <a:ea typeface="Raleway"/>
                <a:cs typeface="Raleway"/>
                <a:sym typeface="Raleway"/>
              </a:rPr>
              <a:t>  </a:t>
            </a:r>
            <a:r>
              <a:rPr b="1" lang="en-GB" sz="3200">
                <a:solidFill>
                  <a:srgbClr val="FFFFFF"/>
                </a:solidFill>
                <a:latin typeface="Raleway"/>
                <a:ea typeface="Raleway"/>
                <a:cs typeface="Raleway"/>
                <a:sym typeface="Raleway"/>
              </a:rPr>
              <a:t>Possible Modifications</a:t>
            </a:r>
            <a:endParaRPr b="1" sz="3200">
              <a:solidFill>
                <a:srgbClr val="FFFFFF"/>
              </a:solidFill>
              <a:latin typeface="Raleway"/>
              <a:ea typeface="Raleway"/>
              <a:cs typeface="Raleway"/>
              <a:sym typeface="Raleway"/>
            </a:endParaRPr>
          </a:p>
          <a:p>
            <a:pPr indent="-285750" lvl="0" marL="285750" marR="0" rtl="0" algn="l">
              <a:lnSpc>
                <a:spcPct val="100000"/>
              </a:lnSpc>
              <a:spcBef>
                <a:spcPts val="0"/>
              </a:spcBef>
              <a:spcAft>
                <a:spcPts val="0"/>
              </a:spcAft>
              <a:buClr>
                <a:srgbClr val="FFFFFF"/>
              </a:buClr>
              <a:buSzPts val="3200"/>
              <a:buFont typeface="Raleway"/>
              <a:buChar char="✔"/>
            </a:pPr>
            <a:r>
              <a:rPr b="1" lang="en-GB" sz="3200">
                <a:solidFill>
                  <a:srgbClr val="FFFFFF"/>
                </a:solidFill>
                <a:latin typeface="Raleway"/>
                <a:ea typeface="Raleway"/>
                <a:cs typeface="Raleway"/>
                <a:sym typeface="Raleway"/>
              </a:rPr>
              <a:t>  Output Display</a:t>
            </a:r>
            <a:endParaRPr b="1" sz="3200">
              <a:solidFill>
                <a:srgbClr val="FFFFFF"/>
              </a:solidFill>
              <a:latin typeface="Raleway"/>
              <a:ea typeface="Raleway"/>
              <a:cs typeface="Raleway"/>
              <a:sym typeface="Raleway"/>
            </a:endParaRPr>
          </a:p>
          <a:p>
            <a:pPr indent="-285750" lvl="0" marL="285750" marR="0" rtl="0" algn="l">
              <a:lnSpc>
                <a:spcPct val="100000"/>
              </a:lnSpc>
              <a:spcBef>
                <a:spcPts val="0"/>
              </a:spcBef>
              <a:spcAft>
                <a:spcPts val="0"/>
              </a:spcAft>
              <a:buClr>
                <a:srgbClr val="FFFFFF"/>
              </a:buClr>
              <a:buSzPts val="3200"/>
              <a:buFont typeface="Raleway"/>
              <a:buChar char="✔"/>
            </a:pPr>
            <a:r>
              <a:rPr b="1" lang="en-GB" sz="3200">
                <a:solidFill>
                  <a:srgbClr val="FFFFFF"/>
                </a:solidFill>
                <a:latin typeface="Raleway"/>
                <a:ea typeface="Raleway"/>
                <a:cs typeface="Raleway"/>
                <a:sym typeface="Raleway"/>
              </a:rPr>
              <a:t>  Summary</a:t>
            </a:r>
            <a:endParaRPr b="1" sz="3200">
              <a:solidFill>
                <a:srgbClr val="FFFFFF"/>
              </a:solidFill>
              <a:latin typeface="Raleway"/>
              <a:ea typeface="Raleway"/>
              <a:cs typeface="Raleway"/>
              <a:sym typeface="Raleway"/>
            </a:endParaRPr>
          </a:p>
          <a:p>
            <a:pPr indent="0" lvl="0" marL="457200" marR="0" rtl="0" algn="l">
              <a:lnSpc>
                <a:spcPct val="100000"/>
              </a:lnSpc>
              <a:spcBef>
                <a:spcPts val="0"/>
              </a:spcBef>
              <a:spcAft>
                <a:spcPts val="0"/>
              </a:spcAft>
              <a:buNone/>
            </a:pPr>
            <a:r>
              <a:rPr b="1" lang="en-GB" sz="3200">
                <a:solidFill>
                  <a:srgbClr val="FFFFFF"/>
                </a:solidFill>
                <a:latin typeface="Raleway"/>
                <a:ea typeface="Raleway"/>
                <a:cs typeface="Raleway"/>
                <a:sym typeface="Raleway"/>
              </a:rPr>
              <a:t> </a:t>
            </a:r>
            <a:endParaRPr b="1" sz="3200">
              <a:solidFill>
                <a:srgbClr val="FFFFFF"/>
              </a:solidFill>
              <a:latin typeface="Raleway"/>
              <a:ea typeface="Raleway"/>
              <a:cs typeface="Raleway"/>
              <a:sym typeface="Raleway"/>
            </a:endParaRPr>
          </a:p>
          <a:p>
            <a:pPr indent="-82550" lvl="0" marL="285750" marR="0" rtl="0" algn="l">
              <a:lnSpc>
                <a:spcPct val="100000"/>
              </a:lnSpc>
              <a:spcBef>
                <a:spcPts val="0"/>
              </a:spcBef>
              <a:spcAft>
                <a:spcPts val="0"/>
              </a:spcAft>
              <a:buClr>
                <a:schemeClr val="dk1"/>
              </a:buClr>
              <a:buSzPts val="3200"/>
              <a:buFont typeface="Noto Sans Symbols"/>
              <a:buNone/>
            </a:pPr>
            <a:r>
              <a:t/>
            </a:r>
            <a:endParaRPr b="1" i="0" sz="3200" u="none" cap="none" strike="noStrike">
              <a:solidFill>
                <a:srgbClr val="FFFFFF"/>
              </a:solidFill>
              <a:latin typeface="Raleway"/>
              <a:ea typeface="Raleway"/>
              <a:cs typeface="Raleway"/>
              <a:sym typeface="Raleway"/>
            </a:endParaRPr>
          </a:p>
        </p:txBody>
      </p:sp>
      <p:sp>
        <p:nvSpPr>
          <p:cNvPr id="717" name="Google Shape;717;p150"/>
          <p:cNvSpPr/>
          <p:nvPr/>
        </p:nvSpPr>
        <p:spPr>
          <a:xfrm>
            <a:off x="7679786" y="4643437"/>
            <a:ext cx="266700" cy="26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8" name="Google Shape;718;p150"/>
          <p:cNvSpPr/>
          <p:nvPr/>
        </p:nvSpPr>
        <p:spPr>
          <a:xfrm>
            <a:off x="8049072" y="4643437"/>
            <a:ext cx="266700" cy="266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9" name="Google Shape;719;p150"/>
          <p:cNvSpPr/>
          <p:nvPr/>
        </p:nvSpPr>
        <p:spPr>
          <a:xfrm>
            <a:off x="8413414" y="4643437"/>
            <a:ext cx="266700" cy="2667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720" name="Google Shape;720;p150"/>
          <p:cNvPicPr preferRelativeResize="0"/>
          <p:nvPr/>
        </p:nvPicPr>
        <p:blipFill rotWithShape="1">
          <a:blip r:embed="rId3">
            <a:alphaModFix/>
          </a:blip>
          <a:srcRect b="0" l="0" r="0" t="0"/>
          <a:stretch/>
        </p:blipFill>
        <p:spPr>
          <a:xfrm>
            <a:off x="5191982" y="794532"/>
            <a:ext cx="904018" cy="139080"/>
          </a:xfrm>
          <a:prstGeom prst="rect">
            <a:avLst/>
          </a:prstGeom>
          <a:noFill/>
          <a:ln>
            <a:noFill/>
          </a:ln>
        </p:spPr>
      </p:pic>
      <p:sp>
        <p:nvSpPr>
          <p:cNvPr id="721" name="Google Shape;721;p150"/>
          <p:cNvSpPr/>
          <p:nvPr/>
        </p:nvSpPr>
        <p:spPr>
          <a:xfrm rot="-1944089">
            <a:off x="8157217" y="1346048"/>
            <a:ext cx="515725" cy="411274"/>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2" name="Google Shape;722;p150"/>
          <p:cNvSpPr/>
          <p:nvPr/>
        </p:nvSpPr>
        <p:spPr>
          <a:xfrm rot="-1944089">
            <a:off x="8415266" y="1169185"/>
            <a:ext cx="222583" cy="179307"/>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par>
                                <p:cTn fill="hold" nodeType="withEffect" presetClass="entr" presetID="10" presetSubtype="0">
                                  <p:stCondLst>
                                    <p:cond delay="500"/>
                                  </p:stCondLst>
                                  <p:childTnLst>
                                    <p:set>
                                      <p:cBhvr>
                                        <p:cTn dur="1" fill="hold">
                                          <p:stCondLst>
                                            <p:cond delay="0"/>
                                          </p:stCondLst>
                                        </p:cTn>
                                        <p:tgtEl>
                                          <p:spTgt spid="718"/>
                                        </p:tgtEl>
                                        <p:attrNameLst>
                                          <p:attrName>style.visibility</p:attrName>
                                        </p:attrNameLst>
                                      </p:cBhvr>
                                      <p:to>
                                        <p:strVal val="visible"/>
                                      </p:to>
                                    </p:set>
                                    <p:animEffect filter="fade" transition="in">
                                      <p:cBhvr>
                                        <p:cTn dur="1000"/>
                                        <p:tgtEl>
                                          <p:spTgt spid="718"/>
                                        </p:tgtEl>
                                      </p:cBhvr>
                                    </p:animEffect>
                                  </p:childTnLst>
                                </p:cTn>
                              </p:par>
                              <p:par>
                                <p:cTn fill="hold" nodeType="withEffect" presetClass="entr" presetID="10" presetSubtype="0">
                                  <p:stCondLst>
                                    <p:cond delay="750"/>
                                  </p:stCondLst>
                                  <p:childTnLst>
                                    <p:set>
                                      <p:cBhvr>
                                        <p:cTn dur="1" fill="hold">
                                          <p:stCondLst>
                                            <p:cond delay="0"/>
                                          </p:stCondLst>
                                        </p:cTn>
                                        <p:tgtEl>
                                          <p:spTgt spid="719"/>
                                        </p:tgtEl>
                                        <p:attrNameLst>
                                          <p:attrName>style.visibility</p:attrName>
                                        </p:attrNameLst>
                                      </p:cBhvr>
                                      <p:to>
                                        <p:strVal val="visible"/>
                                      </p:to>
                                    </p:set>
                                    <p:animEffect filter="fade" transition="in">
                                      <p:cBhvr>
                                        <p:cTn dur="1000"/>
                                        <p:tgtEl>
                                          <p:spTgt spid="719"/>
                                        </p:tgtEl>
                                      </p:cBhvr>
                                    </p:animEffect>
                                  </p:childTnLst>
                                </p:cTn>
                              </p:par>
                              <p:par>
                                <p:cTn fill="hold" nodeType="withEffect" presetClass="entr" presetID="10" presetSubtype="0">
                                  <p:stCondLst>
                                    <p:cond delay="250"/>
                                  </p:stCondLst>
                                  <p:childTnLst>
                                    <p:set>
                                      <p:cBhvr>
                                        <p:cTn dur="1" fill="hold">
                                          <p:stCondLst>
                                            <p:cond delay="0"/>
                                          </p:stCondLst>
                                        </p:cTn>
                                        <p:tgtEl>
                                          <p:spTgt spid="720"/>
                                        </p:tgtEl>
                                        <p:attrNameLst>
                                          <p:attrName>style.visibility</p:attrName>
                                        </p:attrNameLst>
                                      </p:cBhvr>
                                      <p:to>
                                        <p:strVal val="visible"/>
                                      </p:to>
                                    </p:set>
                                    <p:animEffect filter="fade" transition="in">
                                      <p:cBhvr>
                                        <p:cTn dur="500"/>
                                        <p:tgtEl>
                                          <p:spTgt spid="720"/>
                                        </p:tgtEl>
                                      </p:cBhvr>
                                    </p:animEffect>
                                  </p:childTnLst>
                                </p:cTn>
                              </p:par>
                              <p:par>
                                <p:cTn fill="hold" nodeType="withEffect" presetClass="entr" presetID="10" presetSubtype="0">
                                  <p:stCondLst>
                                    <p:cond delay="250"/>
                                  </p:stCondLst>
                                  <p:childTnLst>
                                    <p:set>
                                      <p:cBhvr>
                                        <p:cTn dur="1" fill="hold">
                                          <p:stCondLst>
                                            <p:cond delay="0"/>
                                          </p:stCondLst>
                                        </p:cTn>
                                        <p:tgtEl>
                                          <p:spTgt spid="714"/>
                                        </p:tgtEl>
                                        <p:attrNameLst>
                                          <p:attrName>style.visibility</p:attrName>
                                        </p:attrNameLst>
                                      </p:cBhvr>
                                      <p:to>
                                        <p:strVal val="visible"/>
                                      </p:to>
                                    </p:set>
                                    <p:animEffect filter="fade" transition="in">
                                      <p:cBhvr>
                                        <p:cTn dur="500"/>
                                        <p:tgtEl>
                                          <p:spTgt spid="7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021" name="Shape 1021"/>
        <p:cNvGrpSpPr/>
        <p:nvPr/>
      </p:nvGrpSpPr>
      <p:grpSpPr>
        <a:xfrm>
          <a:off x="0" y="0"/>
          <a:ext cx="0" cy="0"/>
          <a:chOff x="0" y="0"/>
          <a:chExt cx="0" cy="0"/>
        </a:xfrm>
      </p:grpSpPr>
      <p:sp>
        <p:nvSpPr>
          <p:cNvPr id="1022" name="Google Shape;1022;p168"/>
          <p:cNvSpPr/>
          <p:nvPr/>
        </p:nvSpPr>
        <p:spPr>
          <a:xfrm>
            <a:off x="1" y="0"/>
            <a:ext cx="10469903" cy="6858000"/>
          </a:xfrm>
          <a:custGeom>
            <a:rect b="b" l="l" r="r" t="t"/>
            <a:pathLst>
              <a:path extrusionOk="0" h="6858000" w="10469903">
                <a:moveTo>
                  <a:pt x="6509479" y="0"/>
                </a:moveTo>
                <a:lnTo>
                  <a:pt x="10469903" y="0"/>
                </a:lnTo>
                <a:lnTo>
                  <a:pt x="9191298" y="6858000"/>
                </a:lnTo>
                <a:lnTo>
                  <a:pt x="4529602" y="6858000"/>
                </a:lnTo>
                <a:lnTo>
                  <a:pt x="0" y="4751499"/>
                </a:lnTo>
                <a:lnTo>
                  <a:pt x="0" y="3352468"/>
                </a:ln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3" name="Google Shape;1023;p168"/>
          <p:cNvSpPr/>
          <p:nvPr/>
        </p:nvSpPr>
        <p:spPr>
          <a:xfrm rot="334051">
            <a:off x="6037972" y="572358"/>
            <a:ext cx="4674315" cy="5774569"/>
          </a:xfrm>
          <a:prstGeom prst="rect">
            <a:avLst/>
          </a:prstGeom>
          <a:solidFill>
            <a:schemeClr val="lt1"/>
          </a:solidFill>
          <a:ln>
            <a:noFill/>
          </a:ln>
          <a:effectLst>
            <a:outerShdw blurRad="50800" sx="101000" rotWithShape="0" algn="tl" dir="2700000" dist="38100" sy="1010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4" name="Google Shape;1024;p168"/>
          <p:cNvSpPr/>
          <p:nvPr/>
        </p:nvSpPr>
        <p:spPr>
          <a:xfrm rot="30057">
            <a:off x="1518405" y="402453"/>
            <a:ext cx="2415937" cy="1012810"/>
          </a:xfrm>
          <a:prstGeom prst="rect">
            <a:avLst/>
          </a:prstGeom>
          <a:solidFill>
            <a:srgbClr val="EC1C98"/>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5" name="Google Shape;1025;p168"/>
          <p:cNvSpPr/>
          <p:nvPr/>
        </p:nvSpPr>
        <p:spPr>
          <a:xfrm rot="-303613">
            <a:off x="1081587" y="1476285"/>
            <a:ext cx="3272396" cy="1012810"/>
          </a:xfrm>
          <a:prstGeom prst="rect">
            <a:avLst/>
          </a:prstGeom>
          <a:solidFill>
            <a:srgbClr val="92D05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26" name="Google Shape;1026;p168"/>
          <p:cNvPicPr preferRelativeResize="0"/>
          <p:nvPr/>
        </p:nvPicPr>
        <p:blipFill rotWithShape="1">
          <a:blip r:embed="rId3">
            <a:alphaModFix/>
          </a:blip>
          <a:srcRect b="0" l="0" r="0" t="0"/>
          <a:stretch/>
        </p:blipFill>
        <p:spPr>
          <a:xfrm>
            <a:off x="1920632" y="556142"/>
            <a:ext cx="1733562" cy="665788"/>
          </a:xfrm>
          <a:prstGeom prst="rect">
            <a:avLst/>
          </a:prstGeom>
          <a:noFill/>
          <a:ln>
            <a:noFill/>
          </a:ln>
        </p:spPr>
      </p:pic>
      <p:pic>
        <p:nvPicPr>
          <p:cNvPr id="1027" name="Google Shape;1027;p168"/>
          <p:cNvPicPr preferRelativeResize="0"/>
          <p:nvPr/>
        </p:nvPicPr>
        <p:blipFill rotWithShape="1">
          <a:blip r:embed="rId4">
            <a:alphaModFix/>
          </a:blip>
          <a:srcRect b="0" l="0" r="0" t="0"/>
          <a:stretch/>
        </p:blipFill>
        <p:spPr>
          <a:xfrm rot="-251206">
            <a:off x="1348522" y="1689448"/>
            <a:ext cx="2738524" cy="678350"/>
          </a:xfrm>
          <a:prstGeom prst="rect">
            <a:avLst/>
          </a:prstGeom>
          <a:noFill/>
          <a:ln>
            <a:noFill/>
          </a:ln>
        </p:spPr>
      </p:pic>
      <p:pic>
        <p:nvPicPr>
          <p:cNvPr descr="Books" id="1028" name="Google Shape;1028;p168"/>
          <p:cNvPicPr preferRelativeResize="0"/>
          <p:nvPr/>
        </p:nvPicPr>
        <p:blipFill rotWithShape="1">
          <a:blip r:embed="rId5">
            <a:alphaModFix/>
          </a:blip>
          <a:srcRect b="0" l="0" r="0" t="0"/>
          <a:stretch/>
        </p:blipFill>
        <p:spPr>
          <a:xfrm>
            <a:off x="4225755" y="1000761"/>
            <a:ext cx="1179249" cy="1179249"/>
          </a:xfrm>
          <a:prstGeom prst="rect">
            <a:avLst/>
          </a:prstGeom>
          <a:noFill/>
          <a:ln>
            <a:noFill/>
          </a:ln>
        </p:spPr>
      </p:pic>
      <p:sp>
        <p:nvSpPr>
          <p:cNvPr id="1029" name="Google Shape;1029;p168"/>
          <p:cNvSpPr/>
          <p:nvPr/>
        </p:nvSpPr>
        <p:spPr>
          <a:xfrm rot="-4099682">
            <a:off x="3455508" y="5623407"/>
            <a:ext cx="410849" cy="376843"/>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0" name="Google Shape;1030;p168"/>
          <p:cNvSpPr/>
          <p:nvPr/>
        </p:nvSpPr>
        <p:spPr>
          <a:xfrm rot="-5129187">
            <a:off x="2555257" y="5276968"/>
            <a:ext cx="929566" cy="818074"/>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1" name="Google Shape;1031;p168"/>
          <p:cNvSpPr txBox="1"/>
          <p:nvPr/>
        </p:nvSpPr>
        <p:spPr>
          <a:xfrm>
            <a:off x="-8" y="2312888"/>
            <a:ext cx="5882400" cy="31056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4400"/>
              <a:buFont typeface="Raleway"/>
              <a:buNone/>
            </a:pPr>
            <a:r>
              <a:rPr b="1" i="1" lang="en-GB" sz="4400" u="none" cap="none" strike="noStrike">
                <a:solidFill>
                  <a:srgbClr val="FFFFFF"/>
                </a:solidFill>
                <a:latin typeface="Raleway"/>
                <a:ea typeface="Raleway"/>
                <a:cs typeface="Raleway"/>
                <a:sym typeface="Raleway"/>
              </a:rPr>
              <a:t>“</a:t>
            </a:r>
            <a:r>
              <a:rPr b="1" i="1" lang="en-GB" sz="3000">
                <a:solidFill>
                  <a:srgbClr val="FFFFFF"/>
                </a:solidFill>
                <a:latin typeface="Raleway"/>
                <a:ea typeface="Raleway"/>
                <a:cs typeface="Raleway"/>
                <a:sym typeface="Raleway"/>
              </a:rPr>
              <a:t>Chess World Champion Bobby Fischer was an expert at solving the puzzle , in 15 seconds.</a:t>
            </a:r>
            <a:r>
              <a:rPr b="1" i="1" lang="en-GB" sz="4400" u="none" cap="none" strike="noStrike">
                <a:solidFill>
                  <a:srgbClr val="FFFFFF"/>
                </a:solidFill>
                <a:latin typeface="Raleway"/>
                <a:ea typeface="Raleway"/>
                <a:cs typeface="Raleway"/>
                <a:sym typeface="Raleway"/>
              </a:rPr>
              <a:t>”</a:t>
            </a:r>
            <a:endParaRPr/>
          </a:p>
        </p:txBody>
      </p:sp>
      <p:pic>
        <p:nvPicPr>
          <p:cNvPr descr="A picture containing object&#10;&#10;Description automatically generated" id="1032" name="Google Shape;1032;p168"/>
          <p:cNvPicPr preferRelativeResize="0"/>
          <p:nvPr>
            <p:ph idx="2" type="pic"/>
          </p:nvPr>
        </p:nvPicPr>
        <p:blipFill rotWithShape="1">
          <a:blip r:embed="rId6">
            <a:alphaModFix/>
          </a:blip>
          <a:srcRect b="0" l="10327" r="10326" t="0"/>
          <a:stretch/>
        </p:blipFill>
        <p:spPr>
          <a:xfrm rot="325581">
            <a:off x="6213068" y="707958"/>
            <a:ext cx="4318000" cy="544208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036" name="Shape 1036"/>
        <p:cNvGrpSpPr/>
        <p:nvPr/>
      </p:nvGrpSpPr>
      <p:grpSpPr>
        <a:xfrm>
          <a:off x="0" y="0"/>
          <a:ext cx="0" cy="0"/>
          <a:chOff x="0" y="0"/>
          <a:chExt cx="0" cy="0"/>
        </a:xfrm>
      </p:grpSpPr>
      <p:sp>
        <p:nvSpPr>
          <p:cNvPr id="1037" name="Google Shape;1037;p169"/>
          <p:cNvSpPr/>
          <p:nvPr/>
        </p:nvSpPr>
        <p:spPr>
          <a:xfrm>
            <a:off x="0" y="43543"/>
            <a:ext cx="12119428" cy="6771203"/>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8" name="Google Shape;1038;p169"/>
          <p:cNvSpPr txBox="1"/>
          <p:nvPr/>
        </p:nvSpPr>
        <p:spPr>
          <a:xfrm>
            <a:off x="755493" y="3244902"/>
            <a:ext cx="3330457" cy="2308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Raleway"/>
              <a:buNone/>
            </a:pPr>
            <a:r>
              <a:rPr lang="en-GB" sz="1800">
                <a:solidFill>
                  <a:srgbClr val="FFFFFF"/>
                </a:solidFill>
                <a:latin typeface="Raleway"/>
                <a:ea typeface="Raleway"/>
                <a:cs typeface="Raleway"/>
                <a:sym typeface="Raleway"/>
              </a:rPr>
              <a:t>From this small platform we can bring to large platform by using more flexible ways.</a:t>
            </a:r>
            <a:endParaRPr/>
          </a:p>
        </p:txBody>
      </p:sp>
      <p:sp>
        <p:nvSpPr>
          <p:cNvPr id="1039" name="Google Shape;1039;p169"/>
          <p:cNvSpPr txBox="1"/>
          <p:nvPr/>
        </p:nvSpPr>
        <p:spPr>
          <a:xfrm>
            <a:off x="1754893" y="999555"/>
            <a:ext cx="8682214" cy="103504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5000"/>
              <a:buFont typeface="Raleway"/>
              <a:buNone/>
            </a:pPr>
            <a:r>
              <a:rPr b="1" lang="en-GB" sz="5000">
                <a:solidFill>
                  <a:srgbClr val="FFFFFF"/>
                </a:solidFill>
                <a:latin typeface="Raleway"/>
                <a:ea typeface="Raleway"/>
                <a:cs typeface="Raleway"/>
                <a:sym typeface="Raleway"/>
              </a:rPr>
              <a:t>POSSIBLE MODIFICATIONS</a:t>
            </a:r>
            <a:endParaRPr b="1" i="0" sz="5000" u="none" cap="none" strike="noStrike">
              <a:solidFill>
                <a:srgbClr val="FFFFFF"/>
              </a:solidFill>
              <a:latin typeface="Raleway"/>
              <a:ea typeface="Raleway"/>
              <a:cs typeface="Raleway"/>
              <a:sym typeface="Raleway"/>
            </a:endParaRPr>
          </a:p>
        </p:txBody>
      </p:sp>
      <p:sp>
        <p:nvSpPr>
          <p:cNvPr id="1040" name="Google Shape;1040;p169"/>
          <p:cNvSpPr txBox="1"/>
          <p:nvPr/>
        </p:nvSpPr>
        <p:spPr>
          <a:xfrm>
            <a:off x="4495217" y="3244902"/>
            <a:ext cx="3330457"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Raleway"/>
              <a:buNone/>
            </a:pPr>
            <a:r>
              <a:rPr lang="en-GB" sz="1800">
                <a:solidFill>
                  <a:srgbClr val="FFFFFF"/>
                </a:solidFill>
                <a:latin typeface="Raleway"/>
                <a:ea typeface="Raleway"/>
                <a:cs typeface="Raleway"/>
                <a:sym typeface="Raleway"/>
              </a:rPr>
              <a:t>We can bring this to an online platform, connecting people from different places and can implement more functions like multiple players, stopwatch and weekly targets. </a:t>
            </a:r>
            <a:endParaRPr/>
          </a:p>
        </p:txBody>
      </p:sp>
      <p:sp>
        <p:nvSpPr>
          <p:cNvPr id="1041" name="Google Shape;1041;p169"/>
          <p:cNvSpPr txBox="1"/>
          <p:nvPr/>
        </p:nvSpPr>
        <p:spPr>
          <a:xfrm>
            <a:off x="8234941" y="3244902"/>
            <a:ext cx="3330457"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Raleway"/>
              <a:buNone/>
            </a:pPr>
            <a:r>
              <a:rPr lang="en-GB" sz="1800">
                <a:solidFill>
                  <a:srgbClr val="FFFFFF"/>
                </a:solidFill>
                <a:latin typeface="Raleway"/>
                <a:ea typeface="Raleway"/>
                <a:cs typeface="Raleway"/>
                <a:sym typeface="Raleway"/>
              </a:rPr>
              <a:t>We can convert this source code to a proper application using </a:t>
            </a:r>
            <a:r>
              <a:rPr lang="en-GB" sz="1800">
                <a:solidFill>
                  <a:srgbClr val="FFFFFF"/>
                </a:solidFill>
                <a:latin typeface="Raleway"/>
                <a:ea typeface="Raleway"/>
                <a:cs typeface="Raleway"/>
                <a:sym typeface="Raleway"/>
              </a:rPr>
              <a:t>various platforms.</a:t>
            </a:r>
            <a:endParaRPr/>
          </a:p>
        </p:txBody>
      </p:sp>
      <p:pic>
        <p:nvPicPr>
          <p:cNvPr descr="Handshake" id="1042" name="Google Shape;1042;p169"/>
          <p:cNvPicPr preferRelativeResize="0"/>
          <p:nvPr/>
        </p:nvPicPr>
        <p:blipFill rotWithShape="1">
          <a:blip r:embed="rId3">
            <a:alphaModFix/>
          </a:blip>
          <a:srcRect b="0" l="0" r="0" t="0"/>
          <a:stretch/>
        </p:blipFill>
        <p:spPr>
          <a:xfrm>
            <a:off x="5503090" y="1979803"/>
            <a:ext cx="1185812" cy="1185812"/>
          </a:xfrm>
          <a:prstGeom prst="rect">
            <a:avLst/>
          </a:prstGeom>
          <a:noFill/>
          <a:ln>
            <a:noFill/>
          </a:ln>
        </p:spPr>
      </p:pic>
      <p:pic>
        <p:nvPicPr>
          <p:cNvPr descr="Document" id="1043" name="Google Shape;1043;p169"/>
          <p:cNvPicPr preferRelativeResize="0"/>
          <p:nvPr/>
        </p:nvPicPr>
        <p:blipFill rotWithShape="1">
          <a:blip r:embed="rId4">
            <a:alphaModFix/>
          </a:blip>
          <a:srcRect b="0" l="0" r="0" t="0"/>
          <a:stretch/>
        </p:blipFill>
        <p:spPr>
          <a:xfrm>
            <a:off x="1641907" y="2139522"/>
            <a:ext cx="866376" cy="866374"/>
          </a:xfrm>
          <a:prstGeom prst="rect">
            <a:avLst/>
          </a:prstGeom>
          <a:noFill/>
          <a:ln>
            <a:noFill/>
          </a:ln>
        </p:spPr>
      </p:pic>
      <p:pic>
        <p:nvPicPr>
          <p:cNvPr descr="Gears" id="1044" name="Google Shape;1044;p169"/>
          <p:cNvPicPr preferRelativeResize="0"/>
          <p:nvPr/>
        </p:nvPicPr>
        <p:blipFill rotWithShape="1">
          <a:blip r:embed="rId5">
            <a:alphaModFix/>
          </a:blip>
          <a:srcRect b="0" l="0" r="0" t="0"/>
          <a:stretch/>
        </p:blipFill>
        <p:spPr>
          <a:xfrm>
            <a:off x="9383880" y="1979788"/>
            <a:ext cx="1032578" cy="1032578"/>
          </a:xfrm>
          <a:prstGeom prst="rect">
            <a:avLst/>
          </a:prstGeom>
          <a:noFill/>
          <a:ln>
            <a:noFill/>
          </a:ln>
        </p:spPr>
      </p:pic>
      <p:pic>
        <p:nvPicPr>
          <p:cNvPr id="1045" name="Google Shape;1045;p169"/>
          <p:cNvPicPr preferRelativeResize="0"/>
          <p:nvPr/>
        </p:nvPicPr>
        <p:blipFill rotWithShape="1">
          <a:blip r:embed="rId6">
            <a:alphaModFix/>
          </a:blip>
          <a:srcRect b="0" l="0" r="0" t="0"/>
          <a:stretch/>
        </p:blipFill>
        <p:spPr>
          <a:xfrm>
            <a:off x="7206947" y="6073308"/>
            <a:ext cx="904018" cy="139080"/>
          </a:xfrm>
          <a:prstGeom prst="rect">
            <a:avLst/>
          </a:prstGeom>
          <a:noFill/>
          <a:ln>
            <a:noFill/>
          </a:ln>
        </p:spPr>
      </p:pic>
      <p:pic>
        <p:nvPicPr>
          <p:cNvPr id="1046" name="Google Shape;1046;p169"/>
          <p:cNvPicPr preferRelativeResize="0"/>
          <p:nvPr/>
        </p:nvPicPr>
        <p:blipFill rotWithShape="1">
          <a:blip r:embed="rId7">
            <a:alphaModFix/>
          </a:blip>
          <a:srcRect b="0" l="0" r="0" t="0"/>
          <a:stretch/>
        </p:blipFill>
        <p:spPr>
          <a:xfrm>
            <a:off x="9825739" y="71409"/>
            <a:ext cx="1814718" cy="1053708"/>
          </a:xfrm>
          <a:prstGeom prst="rect">
            <a:avLst/>
          </a:prstGeom>
          <a:noFill/>
          <a:ln>
            <a:noFill/>
          </a:ln>
        </p:spPr>
      </p:pic>
      <p:sp>
        <p:nvSpPr>
          <p:cNvPr id="1047" name="Google Shape;1047;p169"/>
          <p:cNvSpPr/>
          <p:nvPr/>
        </p:nvSpPr>
        <p:spPr>
          <a:xfrm>
            <a:off x="345907"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Open quotation mark" id="1048" name="Google Shape;1048;p169"/>
          <p:cNvPicPr preferRelativeResize="0"/>
          <p:nvPr/>
        </p:nvPicPr>
        <p:blipFill rotWithShape="1">
          <a:blip r:embed="rId8">
            <a:alphaModFix/>
          </a:blip>
          <a:srcRect b="0" l="0" r="0" t="0"/>
          <a:stretch/>
        </p:blipFill>
        <p:spPr>
          <a:xfrm>
            <a:off x="10856685" y="667373"/>
            <a:ext cx="914400"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045"/>
                                        </p:tgtEl>
                                        <p:attrNameLst>
                                          <p:attrName>style.visibility</p:attrName>
                                        </p:attrNameLst>
                                      </p:cBhvr>
                                      <p:to>
                                        <p:strVal val="visible"/>
                                      </p:to>
                                    </p:set>
                                    <p:animEffect filter="fade" transition="in">
                                      <p:cBhvr>
                                        <p:cTn dur="500"/>
                                        <p:tgtEl>
                                          <p:spTgt spid="1045"/>
                                        </p:tgtEl>
                                      </p:cBhvr>
                                    </p:animEffect>
                                  </p:childTnLst>
                                </p:cTn>
                              </p:par>
                              <p:par>
                                <p:cTn fill="hold" nodeType="withEffect" presetClass="entr" presetID="10" presetSubtype="0">
                                  <p:stCondLst>
                                    <p:cond delay="250"/>
                                  </p:stCondLst>
                                  <p:childTnLst>
                                    <p:set>
                                      <p:cBhvr>
                                        <p:cTn dur="1" fill="hold">
                                          <p:stCondLst>
                                            <p:cond delay="0"/>
                                          </p:stCondLst>
                                        </p:cTn>
                                        <p:tgtEl>
                                          <p:spTgt spid="1037"/>
                                        </p:tgtEl>
                                        <p:attrNameLst>
                                          <p:attrName>style.visibility</p:attrName>
                                        </p:attrNameLst>
                                      </p:cBhvr>
                                      <p:to>
                                        <p:strVal val="visible"/>
                                      </p:to>
                                    </p:set>
                                    <p:animEffect filter="fade" transition="in">
                                      <p:cBhvr>
                                        <p:cTn dur="500"/>
                                        <p:tgtEl>
                                          <p:spTgt spid="10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052" name="Shape 1052"/>
        <p:cNvGrpSpPr/>
        <p:nvPr/>
      </p:nvGrpSpPr>
      <p:grpSpPr>
        <a:xfrm>
          <a:off x="0" y="0"/>
          <a:ext cx="0" cy="0"/>
          <a:chOff x="0" y="0"/>
          <a:chExt cx="0" cy="0"/>
        </a:xfrm>
      </p:grpSpPr>
      <p:sp>
        <p:nvSpPr>
          <p:cNvPr id="1053" name="Google Shape;1053;p170"/>
          <p:cNvSpPr/>
          <p:nvPr/>
        </p:nvSpPr>
        <p:spPr>
          <a:xfrm>
            <a:off x="0" y="435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4" name="Google Shape;1054;p170"/>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55" name="Google Shape;1055;p170" title="WhatsApp Video 2022-09-15 at 2.52.20 PM.mp4">
            <a:hlinkClick r:id="rId3"/>
          </p:cNvPr>
          <p:cNvPicPr preferRelativeResize="0"/>
          <p:nvPr/>
        </p:nvPicPr>
        <p:blipFill>
          <a:blip r:embed="rId4">
            <a:alphaModFix/>
          </a:blip>
          <a:stretch>
            <a:fillRect/>
          </a:stretch>
        </p:blipFill>
        <p:spPr>
          <a:xfrm>
            <a:off x="2698675" y="1729425"/>
            <a:ext cx="7119025" cy="4481575"/>
          </a:xfrm>
          <a:prstGeom prst="rect">
            <a:avLst/>
          </a:prstGeom>
          <a:noFill/>
          <a:ln>
            <a:noFill/>
          </a:ln>
        </p:spPr>
      </p:pic>
      <p:sp>
        <p:nvSpPr>
          <p:cNvPr id="1056" name="Google Shape;1056;p170"/>
          <p:cNvSpPr txBox="1"/>
          <p:nvPr/>
        </p:nvSpPr>
        <p:spPr>
          <a:xfrm>
            <a:off x="488150" y="445425"/>
            <a:ext cx="4147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500">
                <a:solidFill>
                  <a:schemeClr val="lt1"/>
                </a:solidFill>
                <a:latin typeface="Righteous"/>
                <a:ea typeface="Righteous"/>
                <a:cs typeface="Righteous"/>
                <a:sym typeface="Righteous"/>
              </a:rPr>
              <a:t>OUTPUT:</a:t>
            </a:r>
            <a:endParaRPr sz="4500">
              <a:solidFill>
                <a:schemeClr val="lt1"/>
              </a:solidFill>
              <a:latin typeface="Righteous"/>
              <a:ea typeface="Righteous"/>
              <a:cs typeface="Righteous"/>
              <a:sym typeface="Righteou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053"/>
                                        </p:tgtEl>
                                        <p:attrNameLst>
                                          <p:attrName>style.visibility</p:attrName>
                                        </p:attrNameLst>
                                      </p:cBhvr>
                                      <p:to>
                                        <p:strVal val="visible"/>
                                      </p:to>
                                    </p:set>
                                    <p:animEffect filter="fade" transition="in">
                                      <p:cBhvr>
                                        <p:cTn dur="500"/>
                                        <p:tgtEl>
                                          <p:spTgt spid="10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5"/>
                                        </p:tgtEl>
                                        <p:attrNameLst>
                                          <p:attrName>style.visibility</p:attrName>
                                        </p:attrNameLst>
                                      </p:cBhvr>
                                      <p:to>
                                        <p:strVal val="visible"/>
                                      </p:to>
                                    </p:set>
                                    <p:animEffect filter="fade" transition="in">
                                      <p:cBhvr>
                                        <p:cTn dur="1000"/>
                                        <p:tgtEl>
                                          <p:spTgt spid="10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060" name="Shape 1060"/>
        <p:cNvGrpSpPr/>
        <p:nvPr/>
      </p:nvGrpSpPr>
      <p:grpSpPr>
        <a:xfrm>
          <a:off x="0" y="0"/>
          <a:ext cx="0" cy="0"/>
          <a:chOff x="0" y="0"/>
          <a:chExt cx="0" cy="0"/>
        </a:xfrm>
      </p:grpSpPr>
      <p:sp>
        <p:nvSpPr>
          <p:cNvPr id="1061" name="Google Shape;1061;p171"/>
          <p:cNvSpPr/>
          <p:nvPr/>
        </p:nvSpPr>
        <p:spPr>
          <a:xfrm>
            <a:off x="0" y="435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2" name="Google Shape;1062;p171"/>
          <p:cNvSpPr txBox="1"/>
          <p:nvPr/>
        </p:nvSpPr>
        <p:spPr>
          <a:xfrm>
            <a:off x="1776000" y="3428994"/>
            <a:ext cx="8913300" cy="2725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8D8D8"/>
              </a:buClr>
              <a:buSzPts val="2000"/>
              <a:buFont typeface="Calibri"/>
              <a:buNone/>
            </a:pPr>
            <a:r>
              <a:rPr i="1" lang="en-GB" sz="2000">
                <a:solidFill>
                  <a:srgbClr val="D8D8D8"/>
                </a:solidFill>
                <a:latin typeface="Calibri"/>
                <a:ea typeface="Calibri"/>
                <a:cs typeface="Calibri"/>
                <a:sym typeface="Calibri"/>
              </a:rPr>
              <a:t>So, basically The 15 Puzzle, also called Game of Fifteen, is a sliding puzzle that consists of a frame of numbered square tiles in random order with one tile missing. To solve the puzzle, the players must place the tiles in order by making sliding moves that use the empty space.</a:t>
            </a:r>
            <a:endParaRPr i="1" sz="2000">
              <a:solidFill>
                <a:srgbClr val="D8D8D8"/>
              </a:solidFill>
              <a:latin typeface="Calibri"/>
              <a:ea typeface="Calibri"/>
              <a:cs typeface="Calibri"/>
              <a:sym typeface="Calibri"/>
            </a:endParaRPr>
          </a:p>
          <a:p>
            <a:pPr indent="0" lvl="0" marL="0" marR="0" rtl="0" algn="ctr">
              <a:lnSpc>
                <a:spcPct val="100000"/>
              </a:lnSpc>
              <a:spcBef>
                <a:spcPts val="0"/>
              </a:spcBef>
              <a:spcAft>
                <a:spcPts val="0"/>
              </a:spcAft>
              <a:buClr>
                <a:srgbClr val="D8D8D8"/>
              </a:buClr>
              <a:buSzPts val="2000"/>
              <a:buFont typeface="Calibri"/>
              <a:buNone/>
            </a:pPr>
            <a:r>
              <a:rPr i="1" lang="en-GB" sz="2000">
                <a:solidFill>
                  <a:srgbClr val="D8D8D8"/>
                </a:solidFill>
                <a:latin typeface="Calibri"/>
                <a:ea typeface="Calibri"/>
                <a:cs typeface="Calibri"/>
                <a:sym typeface="Calibri"/>
              </a:rPr>
              <a:t>Most important thing to consider is that only half permutations of the puzzle are solvable. Whenever a tile is preceded by a tile with higher value it counts as an inversion. In our case, with the blank tile in the solved position, the number of inversions must be even for the puzzle to be solvable. So, we count the number of inversions and we return true if the number is even.</a:t>
            </a:r>
            <a:endParaRPr i="1" sz="2000">
              <a:solidFill>
                <a:srgbClr val="D8D8D8"/>
              </a:solidFill>
              <a:latin typeface="Calibri"/>
              <a:ea typeface="Calibri"/>
              <a:cs typeface="Calibri"/>
              <a:sym typeface="Calibri"/>
            </a:endParaRPr>
          </a:p>
        </p:txBody>
      </p:sp>
      <p:sp>
        <p:nvSpPr>
          <p:cNvPr id="1063" name="Google Shape;1063;p171"/>
          <p:cNvSpPr txBox="1"/>
          <p:nvPr/>
        </p:nvSpPr>
        <p:spPr>
          <a:xfrm>
            <a:off x="3738899" y="2327739"/>
            <a:ext cx="4987500" cy="1008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000"/>
              </a:buClr>
              <a:buSzPts val="5400"/>
              <a:buFont typeface="Arial"/>
              <a:buNone/>
            </a:pPr>
            <a:r>
              <a:rPr b="0" i="0" lang="en-GB" sz="5400" u="none" cap="none" strike="noStrike">
                <a:solidFill>
                  <a:srgbClr val="FFC000"/>
                </a:solidFill>
                <a:latin typeface="Calibri"/>
                <a:ea typeface="Calibri"/>
                <a:cs typeface="Calibri"/>
                <a:sym typeface="Calibri"/>
              </a:rPr>
              <a:t>Summary</a:t>
            </a:r>
            <a:endParaRPr b="0" i="0" sz="5400" u="none" cap="none" strike="noStrike">
              <a:solidFill>
                <a:srgbClr val="92D050"/>
              </a:solidFill>
              <a:latin typeface="Calibri"/>
              <a:ea typeface="Calibri"/>
              <a:cs typeface="Calibri"/>
              <a:sym typeface="Calibri"/>
            </a:endParaRPr>
          </a:p>
        </p:txBody>
      </p:sp>
      <p:sp>
        <p:nvSpPr>
          <p:cNvPr id="1064" name="Google Shape;1064;p171"/>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5" name="Google Shape;1065;p171"/>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6" name="Google Shape;1066;p171"/>
          <p:cNvSpPr/>
          <p:nvPr/>
        </p:nvSpPr>
        <p:spPr>
          <a:xfrm>
            <a:off x="1115140" y="3508137"/>
            <a:ext cx="473938" cy="4739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7" name="Google Shape;1067;p171"/>
          <p:cNvSpPr/>
          <p:nvPr/>
        </p:nvSpPr>
        <p:spPr>
          <a:xfrm>
            <a:off x="868048" y="3181908"/>
            <a:ext cx="247092" cy="24709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068" name="Google Shape;1068;p171"/>
          <p:cNvGrpSpPr/>
          <p:nvPr/>
        </p:nvGrpSpPr>
        <p:grpSpPr>
          <a:xfrm>
            <a:off x="5212233" y="392853"/>
            <a:ext cx="1694982" cy="1761784"/>
            <a:chOff x="9876910" y="158289"/>
            <a:chExt cx="1972973" cy="2282104"/>
          </a:xfrm>
        </p:grpSpPr>
        <p:sp>
          <p:nvSpPr>
            <p:cNvPr id="1069" name="Google Shape;1069;p171"/>
            <p:cNvSpPr/>
            <p:nvPr/>
          </p:nvSpPr>
          <p:spPr>
            <a:xfrm>
              <a:off x="10704286" y="1920186"/>
              <a:ext cx="90920" cy="454602"/>
            </a:xfrm>
            <a:custGeom>
              <a:rect b="b" l="l" r="r" t="t"/>
              <a:pathLst>
                <a:path extrusionOk="0" h="454602" w="90920">
                  <a:moveTo>
                    <a:pt x="127289" y="20144"/>
                  </a:moveTo>
                  <a:cubicBezTo>
                    <a:pt x="54552" y="-61684"/>
                    <a:pt x="0" y="129249"/>
                    <a:pt x="0" y="174709"/>
                  </a:cubicBezTo>
                  <a:cubicBezTo>
                    <a:pt x="0" y="256537"/>
                    <a:pt x="136381" y="365642"/>
                    <a:pt x="145473" y="256537"/>
                  </a:cubicBezTo>
                  <a:cubicBezTo>
                    <a:pt x="154565" y="174709"/>
                    <a:pt x="72736" y="247445"/>
                    <a:pt x="63644" y="274721"/>
                  </a:cubicBezTo>
                  <a:cubicBezTo>
                    <a:pt x="27276" y="365642"/>
                    <a:pt x="72736" y="483838"/>
                    <a:pt x="154565" y="529299"/>
                  </a:cubicBezTo>
                </a:path>
              </a:pathLst>
            </a:custGeom>
            <a:noFill/>
            <a:ln cap="rnd" cmpd="sng" w="545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0" name="Google Shape;1070;p171"/>
            <p:cNvSpPr/>
            <p:nvPr/>
          </p:nvSpPr>
          <p:spPr>
            <a:xfrm>
              <a:off x="10974614" y="1894870"/>
              <a:ext cx="272761" cy="545523"/>
            </a:xfrm>
            <a:custGeom>
              <a:rect b="b" l="l" r="r" t="t"/>
              <a:pathLst>
                <a:path extrusionOk="0" h="545522" w="272761">
                  <a:moveTo>
                    <a:pt x="56986" y="0"/>
                  </a:moveTo>
                  <a:cubicBezTo>
                    <a:pt x="29710" y="81828"/>
                    <a:pt x="-61210" y="254577"/>
                    <a:pt x="66078" y="300038"/>
                  </a:cubicBezTo>
                  <a:cubicBezTo>
                    <a:pt x="202459" y="345498"/>
                    <a:pt x="147907" y="154565"/>
                    <a:pt x="84262" y="300038"/>
                  </a:cubicBezTo>
                  <a:cubicBezTo>
                    <a:pt x="75170" y="327314"/>
                    <a:pt x="66078" y="409142"/>
                    <a:pt x="84262" y="436418"/>
                  </a:cubicBezTo>
                  <a:cubicBezTo>
                    <a:pt x="120630" y="481879"/>
                    <a:pt x="166091" y="445510"/>
                    <a:pt x="202459" y="454602"/>
                  </a:cubicBezTo>
                  <a:cubicBezTo>
                    <a:pt x="102446" y="427326"/>
                    <a:pt x="138815" y="627351"/>
                    <a:pt x="302471" y="590983"/>
                  </a:cubicBezTo>
                </a:path>
              </a:pathLst>
            </a:custGeom>
            <a:noFill/>
            <a:ln cap="rnd" cmpd="sng" w="545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1" name="Google Shape;1071;p171"/>
            <p:cNvSpPr/>
            <p:nvPr/>
          </p:nvSpPr>
          <p:spPr>
            <a:xfrm>
              <a:off x="10422433" y="649260"/>
              <a:ext cx="909205" cy="1181966"/>
            </a:xfrm>
            <a:custGeom>
              <a:rect b="b" l="l" r="r" t="t"/>
              <a:pathLst>
                <a:path extrusionOk="0" h="1181966" w="909204">
                  <a:moveTo>
                    <a:pt x="936481" y="472786"/>
                  </a:moveTo>
                  <a:cubicBezTo>
                    <a:pt x="936481" y="663719"/>
                    <a:pt x="827376" y="818284"/>
                    <a:pt x="672811" y="900113"/>
                  </a:cubicBezTo>
                  <a:lnTo>
                    <a:pt x="672811" y="1100138"/>
                  </a:lnTo>
                  <a:cubicBezTo>
                    <a:pt x="672811" y="1172874"/>
                    <a:pt x="618259" y="1227426"/>
                    <a:pt x="545523" y="1227426"/>
                  </a:cubicBezTo>
                  <a:lnTo>
                    <a:pt x="390958" y="1227426"/>
                  </a:lnTo>
                  <a:cubicBezTo>
                    <a:pt x="318222" y="1227426"/>
                    <a:pt x="263669" y="1172874"/>
                    <a:pt x="263669" y="1100138"/>
                  </a:cubicBezTo>
                  <a:lnTo>
                    <a:pt x="263669" y="900113"/>
                  </a:lnTo>
                  <a:cubicBezTo>
                    <a:pt x="109105" y="827376"/>
                    <a:pt x="0" y="663719"/>
                    <a:pt x="0" y="472786"/>
                  </a:cubicBezTo>
                  <a:cubicBezTo>
                    <a:pt x="0" y="209117"/>
                    <a:pt x="209117" y="0"/>
                    <a:pt x="463694" y="0"/>
                  </a:cubicBezTo>
                  <a:cubicBezTo>
                    <a:pt x="718272" y="0"/>
                    <a:pt x="936481" y="209117"/>
                    <a:pt x="936481" y="472786"/>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2" name="Google Shape;1072;p171"/>
            <p:cNvSpPr/>
            <p:nvPr/>
          </p:nvSpPr>
          <p:spPr>
            <a:xfrm>
              <a:off x="10595182" y="1694845"/>
              <a:ext cx="545523" cy="272761"/>
            </a:xfrm>
            <a:custGeom>
              <a:rect b="b" l="l" r="r" t="t"/>
              <a:pathLst>
                <a:path extrusionOk="0" h="272761" w="545522">
                  <a:moveTo>
                    <a:pt x="0" y="0"/>
                  </a:moveTo>
                  <a:lnTo>
                    <a:pt x="600075" y="0"/>
                  </a:lnTo>
                  <a:lnTo>
                    <a:pt x="600075" y="309130"/>
                  </a:lnTo>
                  <a:lnTo>
                    <a:pt x="0" y="309130"/>
                  </a:lnTo>
                  <a:close/>
                </a:path>
              </a:pathLst>
            </a:custGeom>
            <a:solidFill>
              <a:schemeClr val="dk1"/>
            </a:solidFill>
            <a:ln cap="rnd" cmpd="sng" w="993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3" name="Google Shape;1073;p171"/>
            <p:cNvSpPr/>
            <p:nvPr/>
          </p:nvSpPr>
          <p:spPr>
            <a:xfrm>
              <a:off x="10595182" y="1849410"/>
              <a:ext cx="545523" cy="90920"/>
            </a:xfrm>
            <a:custGeom>
              <a:rect b="b" l="l" r="r" t="t"/>
              <a:pathLst>
                <a:path extrusionOk="0" h="120000" w="545522">
                  <a:moveTo>
                    <a:pt x="0" y="0"/>
                  </a:moveTo>
                  <a:lnTo>
                    <a:pt x="600075" y="0"/>
                  </a:lnTo>
                </a:path>
              </a:pathLst>
            </a:custGeom>
            <a:noFill/>
            <a:ln cap="rnd" cmpd="sng" w="545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4" name="Google Shape;1074;p171"/>
            <p:cNvSpPr/>
            <p:nvPr/>
          </p:nvSpPr>
          <p:spPr>
            <a:xfrm>
              <a:off x="9940554" y="1549372"/>
              <a:ext cx="363682" cy="90920"/>
            </a:xfrm>
            <a:custGeom>
              <a:rect b="b" l="l" r="r" t="t"/>
              <a:pathLst>
                <a:path extrusionOk="0" h="90920" w="363681">
                  <a:moveTo>
                    <a:pt x="436418" y="0"/>
                  </a:moveTo>
                  <a:cubicBezTo>
                    <a:pt x="400050" y="9092"/>
                    <a:pt x="0" y="109104"/>
                    <a:pt x="0" y="109104"/>
                  </a:cubicBez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5" name="Google Shape;1075;p171"/>
            <p:cNvSpPr/>
            <p:nvPr/>
          </p:nvSpPr>
          <p:spPr>
            <a:xfrm>
              <a:off x="9876910" y="994757"/>
              <a:ext cx="272761" cy="90920"/>
            </a:xfrm>
            <a:custGeom>
              <a:rect b="b" l="l" r="r" t="t"/>
              <a:pathLst>
                <a:path extrusionOk="0" h="120000" w="272761">
                  <a:moveTo>
                    <a:pt x="300038" y="72000"/>
                  </a:moveTo>
                  <a:lnTo>
                    <a:pt x="0" y="0"/>
                  </a:ln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6" name="Google Shape;1076;p171"/>
            <p:cNvSpPr/>
            <p:nvPr/>
          </p:nvSpPr>
          <p:spPr>
            <a:xfrm>
              <a:off x="10095119" y="403774"/>
              <a:ext cx="272761" cy="181841"/>
            </a:xfrm>
            <a:custGeom>
              <a:rect b="b" l="l" r="r" t="t"/>
              <a:pathLst>
                <a:path extrusionOk="0" h="181840" w="272761">
                  <a:moveTo>
                    <a:pt x="336406" y="218209"/>
                  </a:moveTo>
                  <a:lnTo>
                    <a:pt x="0" y="0"/>
                  </a:ln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7" name="Google Shape;1077;p171"/>
            <p:cNvSpPr/>
            <p:nvPr/>
          </p:nvSpPr>
          <p:spPr>
            <a:xfrm>
              <a:off x="10858851" y="158289"/>
              <a:ext cx="90920" cy="181841"/>
            </a:xfrm>
            <a:custGeom>
              <a:rect b="b" l="l" r="r" t="t"/>
              <a:pathLst>
                <a:path extrusionOk="0" h="181840" w="120000">
                  <a:moveTo>
                    <a:pt x="0" y="263669"/>
                  </a:moveTo>
                  <a:lnTo>
                    <a:pt x="0" y="0"/>
                  </a:ln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8" name="Google Shape;1078;p171"/>
            <p:cNvSpPr/>
            <p:nvPr/>
          </p:nvSpPr>
          <p:spPr>
            <a:xfrm>
              <a:off x="11358914" y="394682"/>
              <a:ext cx="272761" cy="181841"/>
            </a:xfrm>
            <a:custGeom>
              <a:rect b="b" l="l" r="r" t="t"/>
              <a:pathLst>
                <a:path extrusionOk="0" h="181840" w="272761">
                  <a:moveTo>
                    <a:pt x="0" y="245485"/>
                  </a:moveTo>
                  <a:lnTo>
                    <a:pt x="327314" y="0"/>
                  </a:ln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9" name="Google Shape;1079;p171"/>
            <p:cNvSpPr/>
            <p:nvPr/>
          </p:nvSpPr>
          <p:spPr>
            <a:xfrm>
              <a:off x="11577123" y="1085678"/>
              <a:ext cx="272761" cy="90920"/>
            </a:xfrm>
            <a:custGeom>
              <a:rect b="b" l="l" r="r" t="t"/>
              <a:pathLst>
                <a:path extrusionOk="0" h="120000" w="272761">
                  <a:moveTo>
                    <a:pt x="0" y="0"/>
                  </a:moveTo>
                  <a:cubicBezTo>
                    <a:pt x="18184" y="12000"/>
                    <a:pt x="281853" y="0"/>
                    <a:pt x="281853" y="0"/>
                  </a:cubicBez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80" name="Google Shape;1080;p171"/>
            <p:cNvSpPr/>
            <p:nvPr/>
          </p:nvSpPr>
          <p:spPr>
            <a:xfrm>
              <a:off x="11404374" y="1476636"/>
              <a:ext cx="272761" cy="181841"/>
            </a:xfrm>
            <a:custGeom>
              <a:rect b="b" l="l" r="r" t="t"/>
              <a:pathLst>
                <a:path extrusionOk="0" h="181840" w="272761">
                  <a:moveTo>
                    <a:pt x="0" y="0"/>
                  </a:moveTo>
                  <a:lnTo>
                    <a:pt x="345498" y="181841"/>
                  </a:ln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061"/>
                                        </p:tgtEl>
                                        <p:attrNameLst>
                                          <p:attrName>style.visibility</p:attrName>
                                        </p:attrNameLst>
                                      </p:cBhvr>
                                      <p:to>
                                        <p:strVal val="visible"/>
                                      </p:to>
                                    </p:set>
                                    <p:animEffect filter="fade" transition="in">
                                      <p:cBhvr>
                                        <p:cTn dur="500"/>
                                        <p:tgtEl>
                                          <p:spTgt spid="10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084" name="Shape 1084"/>
        <p:cNvGrpSpPr/>
        <p:nvPr/>
      </p:nvGrpSpPr>
      <p:grpSpPr>
        <a:xfrm>
          <a:off x="0" y="0"/>
          <a:ext cx="0" cy="0"/>
          <a:chOff x="0" y="0"/>
          <a:chExt cx="0" cy="0"/>
        </a:xfrm>
      </p:grpSpPr>
      <p:sp>
        <p:nvSpPr>
          <p:cNvPr id="1085" name="Google Shape;1085;p172"/>
          <p:cNvSpPr/>
          <p:nvPr/>
        </p:nvSpPr>
        <p:spPr>
          <a:xfrm>
            <a:off x="0" y="435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6" name="Google Shape;1086;p172"/>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7" name="Google Shape;1087;p172"/>
          <p:cNvSpPr txBox="1"/>
          <p:nvPr/>
        </p:nvSpPr>
        <p:spPr>
          <a:xfrm>
            <a:off x="3109794" y="2302164"/>
            <a:ext cx="5250900" cy="313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Raleway"/>
              <a:buNone/>
            </a:pPr>
            <a:r>
              <a:rPr lang="en-GB" sz="1800">
                <a:solidFill>
                  <a:srgbClr val="FFFFFF"/>
                </a:solidFill>
                <a:latin typeface="Raleway SemiBold"/>
                <a:ea typeface="Raleway SemiBold"/>
                <a:cs typeface="Raleway SemiBold"/>
                <a:sym typeface="Raleway SemiBold"/>
              </a:rPr>
              <a:t>Device Name: DESKTOP-5G18G3I</a:t>
            </a:r>
            <a:endParaRPr sz="1800">
              <a:solidFill>
                <a:srgbClr val="FFFFFF"/>
              </a:solidFill>
              <a:latin typeface="Raleway SemiBold"/>
              <a:ea typeface="Raleway SemiBold"/>
              <a:cs typeface="Raleway SemiBold"/>
              <a:sym typeface="Raleway SemiBold"/>
            </a:endParaRPr>
          </a:p>
          <a:p>
            <a:pPr indent="0" lvl="0" marL="0" marR="0" rtl="0" algn="ctr">
              <a:lnSpc>
                <a:spcPct val="100000"/>
              </a:lnSpc>
              <a:spcBef>
                <a:spcPts val="0"/>
              </a:spcBef>
              <a:spcAft>
                <a:spcPts val="0"/>
              </a:spcAft>
              <a:buClr>
                <a:srgbClr val="FFFFFF"/>
              </a:buClr>
              <a:buSzPts val="1800"/>
              <a:buFont typeface="Raleway"/>
              <a:buNone/>
            </a:pPr>
            <a:r>
              <a:rPr lang="en-GB" sz="1800">
                <a:solidFill>
                  <a:srgbClr val="FFFFFF"/>
                </a:solidFill>
                <a:latin typeface="Raleway SemiBold"/>
                <a:ea typeface="Raleway SemiBold"/>
                <a:cs typeface="Raleway SemiBold"/>
                <a:sym typeface="Raleway SemiBold"/>
              </a:rPr>
              <a:t>Processor: AMD Ryzen 5 3450U with Radeon      Vega Mobile Gfx 2.10 GHz</a:t>
            </a:r>
            <a:endParaRPr sz="1800">
              <a:solidFill>
                <a:srgbClr val="FFFFFF"/>
              </a:solidFill>
              <a:latin typeface="Raleway SemiBold"/>
              <a:ea typeface="Raleway SemiBold"/>
              <a:cs typeface="Raleway SemiBold"/>
              <a:sym typeface="Raleway SemiBold"/>
            </a:endParaRPr>
          </a:p>
          <a:p>
            <a:pPr indent="0" lvl="0" marL="0" marR="0" rtl="0" algn="ctr">
              <a:lnSpc>
                <a:spcPct val="100000"/>
              </a:lnSpc>
              <a:spcBef>
                <a:spcPts val="0"/>
              </a:spcBef>
              <a:spcAft>
                <a:spcPts val="0"/>
              </a:spcAft>
              <a:buClr>
                <a:srgbClr val="FFFFFF"/>
              </a:buClr>
              <a:buSzPts val="1800"/>
              <a:buFont typeface="Raleway"/>
              <a:buNone/>
            </a:pPr>
            <a:r>
              <a:rPr lang="en-GB" sz="1800">
                <a:solidFill>
                  <a:srgbClr val="FFFFFF"/>
                </a:solidFill>
                <a:latin typeface="Raleway SemiBold"/>
                <a:ea typeface="Raleway SemiBold"/>
                <a:cs typeface="Raleway SemiBold"/>
                <a:sym typeface="Raleway SemiBold"/>
              </a:rPr>
              <a:t>RAM: 8 GB</a:t>
            </a:r>
            <a:endParaRPr sz="1800">
              <a:solidFill>
                <a:srgbClr val="FFFFFF"/>
              </a:solidFill>
              <a:latin typeface="Raleway SemiBold"/>
              <a:ea typeface="Raleway SemiBold"/>
              <a:cs typeface="Raleway SemiBold"/>
              <a:sym typeface="Raleway SemiBold"/>
            </a:endParaRPr>
          </a:p>
          <a:p>
            <a:pPr indent="0" lvl="0" marL="0" marR="0" rtl="0" algn="ctr">
              <a:lnSpc>
                <a:spcPct val="100000"/>
              </a:lnSpc>
              <a:spcBef>
                <a:spcPts val="0"/>
              </a:spcBef>
              <a:spcAft>
                <a:spcPts val="0"/>
              </a:spcAft>
              <a:buClr>
                <a:srgbClr val="FFFFFF"/>
              </a:buClr>
              <a:buSzPts val="1800"/>
              <a:buFont typeface="Raleway"/>
              <a:buNone/>
            </a:pPr>
            <a:r>
              <a:rPr lang="en-GB" sz="1800">
                <a:solidFill>
                  <a:srgbClr val="FFFFFF"/>
                </a:solidFill>
                <a:latin typeface="Raleway SemiBold"/>
                <a:ea typeface="Raleway SemiBold"/>
                <a:cs typeface="Raleway SemiBold"/>
                <a:sym typeface="Raleway SemiBold"/>
              </a:rPr>
              <a:t>System Type: 64-bit operating system</a:t>
            </a:r>
            <a:endParaRPr sz="1800">
              <a:solidFill>
                <a:srgbClr val="FFFFFF"/>
              </a:solidFill>
              <a:latin typeface="Raleway SemiBold"/>
              <a:ea typeface="Raleway SemiBold"/>
              <a:cs typeface="Raleway SemiBold"/>
              <a:sym typeface="Raleway SemiBold"/>
            </a:endParaRPr>
          </a:p>
          <a:p>
            <a:pPr indent="0" lvl="0" marL="0" marR="0" rtl="0" algn="ctr">
              <a:lnSpc>
                <a:spcPct val="100000"/>
              </a:lnSpc>
              <a:spcBef>
                <a:spcPts val="0"/>
              </a:spcBef>
              <a:spcAft>
                <a:spcPts val="0"/>
              </a:spcAft>
              <a:buClr>
                <a:srgbClr val="FFFFFF"/>
              </a:buClr>
              <a:buSzPts val="1800"/>
              <a:buFont typeface="Raleway"/>
              <a:buNone/>
            </a:pPr>
            <a:r>
              <a:rPr lang="en-GB" sz="1800">
                <a:solidFill>
                  <a:srgbClr val="FFFFFF"/>
                </a:solidFill>
                <a:latin typeface="Raleway SemiBold"/>
                <a:ea typeface="Raleway SemiBold"/>
                <a:cs typeface="Raleway SemiBold"/>
                <a:sym typeface="Raleway SemiBold"/>
              </a:rPr>
              <a:t>OS: Windows 11 Home Single Language</a:t>
            </a:r>
            <a:endParaRPr sz="1800">
              <a:solidFill>
                <a:srgbClr val="FFFFFF"/>
              </a:solidFill>
              <a:latin typeface="Raleway SemiBold"/>
              <a:ea typeface="Raleway SemiBold"/>
              <a:cs typeface="Raleway SemiBold"/>
              <a:sym typeface="Raleway SemiBold"/>
            </a:endParaRPr>
          </a:p>
          <a:p>
            <a:pPr indent="0" lvl="0" marL="0" marR="0" rtl="0" algn="ctr">
              <a:lnSpc>
                <a:spcPct val="100000"/>
              </a:lnSpc>
              <a:spcBef>
                <a:spcPts val="0"/>
              </a:spcBef>
              <a:spcAft>
                <a:spcPts val="0"/>
              </a:spcAft>
              <a:buClr>
                <a:srgbClr val="FFFFFF"/>
              </a:buClr>
              <a:buSzPts val="1800"/>
              <a:buFont typeface="Raleway"/>
              <a:buNone/>
            </a:pPr>
            <a:r>
              <a:rPr lang="en-GB" sz="1800">
                <a:solidFill>
                  <a:srgbClr val="FFFFFF"/>
                </a:solidFill>
                <a:latin typeface="Raleway SemiBold"/>
                <a:ea typeface="Raleway SemiBold"/>
                <a:cs typeface="Raleway SemiBold"/>
                <a:sym typeface="Raleway SemiBold"/>
              </a:rPr>
              <a:t>Version: 21H2</a:t>
            </a:r>
            <a:endParaRPr sz="1800">
              <a:solidFill>
                <a:srgbClr val="FFFFFF"/>
              </a:solidFill>
              <a:latin typeface="Raleway SemiBold"/>
              <a:ea typeface="Raleway SemiBold"/>
              <a:cs typeface="Raleway SemiBold"/>
              <a:sym typeface="Raleway SemiBold"/>
            </a:endParaRPr>
          </a:p>
          <a:p>
            <a:pPr indent="0" lvl="0" marL="0" marR="0" rtl="0" algn="ctr">
              <a:lnSpc>
                <a:spcPct val="100000"/>
              </a:lnSpc>
              <a:spcBef>
                <a:spcPts val="0"/>
              </a:spcBef>
              <a:spcAft>
                <a:spcPts val="0"/>
              </a:spcAft>
              <a:buClr>
                <a:srgbClr val="FFFFFF"/>
              </a:buClr>
              <a:buSzPts val="1800"/>
              <a:buFont typeface="Raleway"/>
              <a:buNone/>
            </a:pPr>
            <a:r>
              <a:rPr lang="en-GB" sz="1800">
                <a:solidFill>
                  <a:srgbClr val="FFFFFF"/>
                </a:solidFill>
                <a:latin typeface="Raleway SemiBold"/>
                <a:ea typeface="Raleway SemiBold"/>
                <a:cs typeface="Raleway SemiBold"/>
                <a:sym typeface="Raleway SemiBold"/>
              </a:rPr>
              <a:t>Manufacturer: DELL</a:t>
            </a:r>
            <a:endParaRPr sz="1800">
              <a:solidFill>
                <a:srgbClr val="FFFFFF"/>
              </a:solidFill>
              <a:latin typeface="Raleway SemiBold"/>
              <a:ea typeface="Raleway SemiBold"/>
              <a:cs typeface="Raleway SemiBold"/>
              <a:sym typeface="Raleway SemiBold"/>
            </a:endParaRPr>
          </a:p>
          <a:p>
            <a:pPr indent="0" lvl="0" marL="0" marR="0" rtl="0" algn="ctr">
              <a:lnSpc>
                <a:spcPct val="100000"/>
              </a:lnSpc>
              <a:spcBef>
                <a:spcPts val="0"/>
              </a:spcBef>
              <a:spcAft>
                <a:spcPts val="0"/>
              </a:spcAft>
              <a:buClr>
                <a:srgbClr val="FFFFFF"/>
              </a:buClr>
              <a:buSzPts val="1800"/>
              <a:buFont typeface="Raleway"/>
              <a:buNone/>
            </a:pPr>
            <a:r>
              <a:t/>
            </a:r>
            <a:endParaRPr sz="1800">
              <a:solidFill>
                <a:srgbClr val="FFFFFF"/>
              </a:solidFill>
              <a:latin typeface="Raleway SemiBold"/>
              <a:ea typeface="Raleway SemiBold"/>
              <a:cs typeface="Raleway SemiBold"/>
              <a:sym typeface="Raleway SemiBold"/>
            </a:endParaRPr>
          </a:p>
        </p:txBody>
      </p:sp>
      <p:sp>
        <p:nvSpPr>
          <p:cNvPr id="1088" name="Google Shape;1088;p172"/>
          <p:cNvSpPr txBox="1"/>
          <p:nvPr/>
        </p:nvSpPr>
        <p:spPr>
          <a:xfrm>
            <a:off x="1864025" y="640863"/>
            <a:ext cx="86457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000"/>
              <a:buFont typeface="Raleway"/>
              <a:buNone/>
            </a:pPr>
            <a:r>
              <a:rPr b="1" lang="en-GB" sz="5000">
                <a:solidFill>
                  <a:srgbClr val="FFFFFF"/>
                </a:solidFill>
                <a:latin typeface="Righteous"/>
                <a:ea typeface="Righteous"/>
                <a:cs typeface="Righteous"/>
                <a:sym typeface="Righteous"/>
              </a:rPr>
              <a:t>LAPTOP SPECIFICATION</a:t>
            </a:r>
            <a:endParaRPr b="1" i="0" sz="5000" u="none" cap="none" strike="noStrike">
              <a:solidFill>
                <a:srgbClr val="FFFFFF"/>
              </a:solidFill>
              <a:latin typeface="Righteous"/>
              <a:ea typeface="Righteous"/>
              <a:cs typeface="Righteous"/>
              <a:sym typeface="Righteous"/>
            </a:endParaRPr>
          </a:p>
        </p:txBody>
      </p:sp>
      <p:pic>
        <p:nvPicPr>
          <p:cNvPr id="1089" name="Google Shape;1089;p172"/>
          <p:cNvPicPr preferRelativeResize="0"/>
          <p:nvPr/>
        </p:nvPicPr>
        <p:blipFill rotWithShape="1">
          <a:blip r:embed="rId3">
            <a:alphaModFix/>
          </a:blip>
          <a:srcRect b="0" l="0" r="0" t="0"/>
          <a:stretch/>
        </p:blipFill>
        <p:spPr>
          <a:xfrm>
            <a:off x="95296" y="135278"/>
            <a:ext cx="904018" cy="139080"/>
          </a:xfrm>
          <a:prstGeom prst="rect">
            <a:avLst/>
          </a:prstGeom>
          <a:noFill/>
          <a:ln>
            <a:noFill/>
          </a:ln>
        </p:spPr>
      </p:pic>
      <p:pic>
        <p:nvPicPr>
          <p:cNvPr id="1090" name="Google Shape;1090;p172"/>
          <p:cNvPicPr preferRelativeResize="0"/>
          <p:nvPr/>
        </p:nvPicPr>
        <p:blipFill rotWithShape="1">
          <a:blip r:embed="rId3">
            <a:alphaModFix/>
          </a:blip>
          <a:srcRect b="0" l="0" r="0" t="0"/>
          <a:stretch/>
        </p:blipFill>
        <p:spPr>
          <a:xfrm>
            <a:off x="11120060" y="6457920"/>
            <a:ext cx="904018" cy="139080"/>
          </a:xfrm>
          <a:prstGeom prst="rect">
            <a:avLst/>
          </a:prstGeom>
          <a:noFill/>
          <a:ln>
            <a:noFill/>
          </a:ln>
        </p:spPr>
      </p:pic>
      <p:grpSp>
        <p:nvGrpSpPr>
          <p:cNvPr id="1091" name="Google Shape;1091;p172"/>
          <p:cNvGrpSpPr/>
          <p:nvPr/>
        </p:nvGrpSpPr>
        <p:grpSpPr>
          <a:xfrm>
            <a:off x="193951" y="4955610"/>
            <a:ext cx="1885208" cy="1757021"/>
            <a:chOff x="99164" y="3056183"/>
            <a:chExt cx="4688405" cy="3959930"/>
          </a:xfrm>
        </p:grpSpPr>
        <p:sp>
          <p:nvSpPr>
            <p:cNvPr id="1092" name="Google Shape;1092;p172"/>
            <p:cNvSpPr/>
            <p:nvPr/>
          </p:nvSpPr>
          <p:spPr>
            <a:xfrm>
              <a:off x="99164" y="3056183"/>
              <a:ext cx="3315823" cy="2706016"/>
            </a:xfrm>
            <a:custGeom>
              <a:rect b="b" l="l" r="r" t="t"/>
              <a:pathLst>
                <a:path extrusionOk="0" h="2706016" w="3315823">
                  <a:moveTo>
                    <a:pt x="847" y="556448"/>
                  </a:moveTo>
                  <a:cubicBezTo>
                    <a:pt x="847" y="556448"/>
                    <a:pt x="-6776" y="541203"/>
                    <a:pt x="23715" y="533581"/>
                  </a:cubicBezTo>
                  <a:cubicBezTo>
                    <a:pt x="42771" y="529769"/>
                    <a:pt x="2691619" y="0"/>
                    <a:pt x="2691619" y="0"/>
                  </a:cubicBezTo>
                  <a:lnTo>
                    <a:pt x="3324293" y="1825608"/>
                  </a:lnTo>
                  <a:cubicBezTo>
                    <a:pt x="3324293" y="1825608"/>
                    <a:pt x="3328104" y="1837042"/>
                    <a:pt x="3320482" y="1840853"/>
                  </a:cubicBezTo>
                  <a:cubicBezTo>
                    <a:pt x="3312859" y="1844665"/>
                    <a:pt x="755483" y="2713639"/>
                    <a:pt x="755483" y="2713639"/>
                  </a:cubicBezTo>
                  <a:cubicBezTo>
                    <a:pt x="755483" y="2713639"/>
                    <a:pt x="740237" y="2721262"/>
                    <a:pt x="736426" y="2709828"/>
                  </a:cubicBezTo>
                  <a:cubicBezTo>
                    <a:pt x="728804" y="2702205"/>
                    <a:pt x="847" y="556448"/>
                    <a:pt x="847" y="556448"/>
                  </a:cubicBezTo>
                  <a:close/>
                </a:path>
              </a:pathLst>
            </a:custGeom>
            <a:solidFill>
              <a:srgbClr val="DCDCE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93" name="Google Shape;1093;p172"/>
            <p:cNvSpPr/>
            <p:nvPr/>
          </p:nvSpPr>
          <p:spPr>
            <a:xfrm>
              <a:off x="99401" y="3596776"/>
              <a:ext cx="724145" cy="2172435"/>
            </a:xfrm>
            <a:custGeom>
              <a:rect b="b" l="l" r="r" t="t"/>
              <a:pathLst>
                <a:path extrusionOk="0" h="2172435" w="724145">
                  <a:moveTo>
                    <a:pt x="740000" y="2146366"/>
                  </a:moveTo>
                  <a:lnTo>
                    <a:pt x="751434" y="2176857"/>
                  </a:lnTo>
                  <a:cubicBezTo>
                    <a:pt x="751434" y="2176857"/>
                    <a:pt x="740000" y="2180668"/>
                    <a:pt x="736189" y="2173045"/>
                  </a:cubicBezTo>
                  <a:cubicBezTo>
                    <a:pt x="732378" y="2165423"/>
                    <a:pt x="610" y="15855"/>
                    <a:pt x="610" y="15855"/>
                  </a:cubicBezTo>
                  <a:cubicBezTo>
                    <a:pt x="610" y="15855"/>
                    <a:pt x="-3201" y="8232"/>
                    <a:pt x="8232" y="610"/>
                  </a:cubicBezTo>
                  <a:cubicBezTo>
                    <a:pt x="8232" y="610"/>
                    <a:pt x="8232" y="-3201"/>
                    <a:pt x="12044" y="8232"/>
                  </a:cubicBezTo>
                  <a:lnTo>
                    <a:pt x="740000" y="2146366"/>
                  </a:lnTo>
                  <a:close/>
                </a:path>
              </a:pathLst>
            </a:custGeom>
            <a:solidFill>
              <a:srgbClr val="B4B3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94" name="Google Shape;1094;p172"/>
            <p:cNvSpPr/>
            <p:nvPr/>
          </p:nvSpPr>
          <p:spPr>
            <a:xfrm>
              <a:off x="218161" y="3128598"/>
              <a:ext cx="3049032" cy="2363000"/>
            </a:xfrm>
            <a:custGeom>
              <a:rect b="b" l="l" r="r" t="t"/>
              <a:pathLst>
                <a:path extrusionOk="0" h="2363000" w="3049032">
                  <a:moveTo>
                    <a:pt x="0" y="514524"/>
                  </a:moveTo>
                  <a:lnTo>
                    <a:pt x="2515452" y="0"/>
                  </a:lnTo>
                  <a:lnTo>
                    <a:pt x="3064278" y="1585497"/>
                  </a:lnTo>
                  <a:lnTo>
                    <a:pt x="636486" y="2382057"/>
                  </a:lnTo>
                  <a:close/>
                </a:path>
              </a:pathLst>
            </a:custGeom>
            <a:solidFill>
              <a:srgbClr val="3AA8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95" name="Google Shape;1095;p172"/>
            <p:cNvSpPr/>
            <p:nvPr/>
          </p:nvSpPr>
          <p:spPr>
            <a:xfrm>
              <a:off x="854647" y="4714094"/>
              <a:ext cx="2439226" cy="800370"/>
            </a:xfrm>
            <a:custGeom>
              <a:rect b="b" l="l" r="r" t="t"/>
              <a:pathLst>
                <a:path extrusionOk="0" h="800370" w="2439226">
                  <a:moveTo>
                    <a:pt x="3811" y="811805"/>
                  </a:moveTo>
                  <a:lnTo>
                    <a:pt x="0" y="796560"/>
                  </a:lnTo>
                  <a:lnTo>
                    <a:pt x="2427793" y="0"/>
                  </a:lnTo>
                  <a:lnTo>
                    <a:pt x="2443038" y="11434"/>
                  </a:lnTo>
                  <a:close/>
                </a:path>
              </a:pathLst>
            </a:custGeom>
            <a:solidFill>
              <a:srgbClr val="BDBA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96" name="Google Shape;1096;p172"/>
            <p:cNvSpPr/>
            <p:nvPr/>
          </p:nvSpPr>
          <p:spPr>
            <a:xfrm>
              <a:off x="2733613" y="3124786"/>
              <a:ext cx="533580" cy="1562629"/>
            </a:xfrm>
            <a:custGeom>
              <a:rect b="b" l="l" r="r" t="t"/>
              <a:pathLst>
                <a:path extrusionOk="0" h="1562629" w="533580">
                  <a:moveTo>
                    <a:pt x="548826" y="1589308"/>
                  </a:moveTo>
                  <a:lnTo>
                    <a:pt x="564071" y="1600742"/>
                  </a:lnTo>
                  <a:lnTo>
                    <a:pt x="15245" y="0"/>
                  </a:lnTo>
                  <a:lnTo>
                    <a:pt x="0" y="3811"/>
                  </a:lnTo>
                  <a:close/>
                </a:path>
              </a:pathLst>
            </a:custGeom>
            <a:solidFill>
              <a:srgbClr val="8F8E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97" name="Google Shape;1097;p172"/>
            <p:cNvSpPr/>
            <p:nvPr/>
          </p:nvSpPr>
          <p:spPr>
            <a:xfrm>
              <a:off x="1060456" y="5594502"/>
              <a:ext cx="38112" cy="114338"/>
            </a:xfrm>
            <a:custGeom>
              <a:rect b="b" l="l" r="r" t="t"/>
              <a:pathLst>
                <a:path extrusionOk="0" h="114338" w="38112">
                  <a:moveTo>
                    <a:pt x="0" y="0"/>
                  </a:moveTo>
                  <a:lnTo>
                    <a:pt x="26679" y="15245"/>
                  </a:lnTo>
                  <a:lnTo>
                    <a:pt x="45735" y="41924"/>
                  </a:lnTo>
                  <a:lnTo>
                    <a:pt x="57169" y="72415"/>
                  </a:lnTo>
                  <a:lnTo>
                    <a:pt x="72415" y="133395"/>
                  </a:lnTo>
                  <a:lnTo>
                    <a:pt x="41924" y="110527"/>
                  </a:lnTo>
                  <a:lnTo>
                    <a:pt x="41924" y="95282"/>
                  </a:lnTo>
                  <a:lnTo>
                    <a:pt x="34302" y="68603"/>
                  </a:lnTo>
                  <a:lnTo>
                    <a:pt x="19056" y="57169"/>
                  </a:lnTo>
                  <a:close/>
                </a:path>
              </a:pathLst>
            </a:custGeom>
            <a:solidFill>
              <a:srgbClr val="A3A3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98" name="Google Shape;1098;p172"/>
            <p:cNvSpPr/>
            <p:nvPr/>
          </p:nvSpPr>
          <p:spPr>
            <a:xfrm>
              <a:off x="1060456" y="5503031"/>
              <a:ext cx="304903" cy="76225"/>
            </a:xfrm>
            <a:custGeom>
              <a:rect b="b" l="l" r="r" t="t"/>
              <a:pathLst>
                <a:path extrusionOk="0" h="76225" w="304903">
                  <a:moveTo>
                    <a:pt x="304903" y="11434"/>
                  </a:moveTo>
                  <a:lnTo>
                    <a:pt x="26679" y="106716"/>
                  </a:lnTo>
                  <a:lnTo>
                    <a:pt x="0" y="91471"/>
                  </a:lnTo>
                  <a:lnTo>
                    <a:pt x="278224" y="0"/>
                  </a:lnTo>
                  <a:cubicBezTo>
                    <a:pt x="278224" y="0"/>
                    <a:pt x="301092" y="7623"/>
                    <a:pt x="304903" y="11434"/>
                  </a:cubicBezTo>
                  <a:close/>
                </a:path>
              </a:pathLst>
            </a:custGeom>
            <a:solidFill>
              <a:srgbClr val="CDCC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99" name="Google Shape;1099;p172"/>
            <p:cNvSpPr/>
            <p:nvPr/>
          </p:nvSpPr>
          <p:spPr>
            <a:xfrm>
              <a:off x="1087135" y="5518277"/>
              <a:ext cx="266790" cy="114338"/>
            </a:xfrm>
            <a:custGeom>
              <a:rect b="b" l="l" r="r" t="t"/>
              <a:pathLst>
                <a:path extrusionOk="0" h="114338" w="266790">
                  <a:moveTo>
                    <a:pt x="19056" y="118150"/>
                  </a:moveTo>
                  <a:lnTo>
                    <a:pt x="297281" y="22868"/>
                  </a:lnTo>
                  <a:cubicBezTo>
                    <a:pt x="297281" y="22868"/>
                    <a:pt x="293469" y="7623"/>
                    <a:pt x="278224" y="0"/>
                  </a:cubicBezTo>
                  <a:lnTo>
                    <a:pt x="0" y="91471"/>
                  </a:lnTo>
                  <a:lnTo>
                    <a:pt x="19056" y="118150"/>
                  </a:ln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0" name="Google Shape;1100;p172"/>
            <p:cNvSpPr/>
            <p:nvPr/>
          </p:nvSpPr>
          <p:spPr>
            <a:xfrm>
              <a:off x="1106192" y="5541144"/>
              <a:ext cx="266790" cy="114338"/>
            </a:xfrm>
            <a:custGeom>
              <a:rect b="b" l="l" r="r" t="t"/>
              <a:pathLst>
                <a:path extrusionOk="0" h="114338" w="266790">
                  <a:moveTo>
                    <a:pt x="15245" y="129584"/>
                  </a:moveTo>
                  <a:lnTo>
                    <a:pt x="293469" y="34302"/>
                  </a:lnTo>
                  <a:cubicBezTo>
                    <a:pt x="293469" y="34302"/>
                    <a:pt x="282036" y="3812"/>
                    <a:pt x="278224" y="0"/>
                  </a:cubicBezTo>
                  <a:lnTo>
                    <a:pt x="0" y="95282"/>
                  </a:lnTo>
                  <a:lnTo>
                    <a:pt x="15245" y="129584"/>
                  </a:lnTo>
                  <a:close/>
                </a:path>
              </a:pathLst>
            </a:custGeom>
            <a:solidFill>
              <a:srgbClr val="D9DAE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1" name="Google Shape;1101;p172"/>
            <p:cNvSpPr/>
            <p:nvPr/>
          </p:nvSpPr>
          <p:spPr>
            <a:xfrm>
              <a:off x="2985158" y="4965639"/>
              <a:ext cx="38112" cy="114338"/>
            </a:xfrm>
            <a:custGeom>
              <a:rect b="b" l="l" r="r" t="t"/>
              <a:pathLst>
                <a:path extrusionOk="0" h="114338" w="38112">
                  <a:moveTo>
                    <a:pt x="0" y="0"/>
                  </a:moveTo>
                  <a:lnTo>
                    <a:pt x="26679" y="11434"/>
                  </a:lnTo>
                  <a:lnTo>
                    <a:pt x="45736" y="34302"/>
                  </a:lnTo>
                  <a:lnTo>
                    <a:pt x="53358" y="68603"/>
                  </a:lnTo>
                  <a:lnTo>
                    <a:pt x="64792" y="121961"/>
                  </a:lnTo>
                  <a:lnTo>
                    <a:pt x="38113" y="99094"/>
                  </a:lnTo>
                  <a:lnTo>
                    <a:pt x="41924" y="83848"/>
                  </a:lnTo>
                  <a:lnTo>
                    <a:pt x="34302" y="60981"/>
                  </a:lnTo>
                  <a:lnTo>
                    <a:pt x="19056" y="49547"/>
                  </a:lnTo>
                  <a:close/>
                </a:path>
              </a:pathLst>
            </a:custGeom>
            <a:solidFill>
              <a:srgbClr val="A3A3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2" name="Google Shape;1102;p172"/>
            <p:cNvSpPr/>
            <p:nvPr/>
          </p:nvSpPr>
          <p:spPr>
            <a:xfrm>
              <a:off x="2985158" y="4877980"/>
              <a:ext cx="266790" cy="76225"/>
            </a:xfrm>
            <a:custGeom>
              <a:rect b="b" l="l" r="r" t="t"/>
              <a:pathLst>
                <a:path extrusionOk="0" h="76225" w="266790">
                  <a:moveTo>
                    <a:pt x="282036" y="11434"/>
                  </a:moveTo>
                  <a:lnTo>
                    <a:pt x="26679" y="99094"/>
                  </a:lnTo>
                  <a:lnTo>
                    <a:pt x="0" y="83848"/>
                  </a:lnTo>
                  <a:lnTo>
                    <a:pt x="259168" y="0"/>
                  </a:lnTo>
                  <a:cubicBezTo>
                    <a:pt x="259168" y="0"/>
                    <a:pt x="278224" y="7623"/>
                    <a:pt x="282036" y="11434"/>
                  </a:cubicBezTo>
                  <a:close/>
                </a:path>
              </a:pathLst>
            </a:custGeom>
            <a:solidFill>
              <a:srgbClr val="CDCC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3" name="Google Shape;1103;p172"/>
            <p:cNvSpPr/>
            <p:nvPr/>
          </p:nvSpPr>
          <p:spPr>
            <a:xfrm>
              <a:off x="3011837" y="4889414"/>
              <a:ext cx="266790" cy="76225"/>
            </a:xfrm>
            <a:custGeom>
              <a:rect b="b" l="l" r="r" t="t"/>
              <a:pathLst>
                <a:path extrusionOk="0" h="76225" w="266790">
                  <a:moveTo>
                    <a:pt x="19056" y="110527"/>
                  </a:moveTo>
                  <a:lnTo>
                    <a:pt x="274413" y="22868"/>
                  </a:lnTo>
                  <a:cubicBezTo>
                    <a:pt x="274413" y="22868"/>
                    <a:pt x="270602" y="11434"/>
                    <a:pt x="255356" y="0"/>
                  </a:cubicBezTo>
                  <a:lnTo>
                    <a:pt x="0" y="87660"/>
                  </a:lnTo>
                  <a:lnTo>
                    <a:pt x="19056" y="110527"/>
                  </a:ln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4" name="Google Shape;1104;p172"/>
            <p:cNvSpPr/>
            <p:nvPr/>
          </p:nvSpPr>
          <p:spPr>
            <a:xfrm>
              <a:off x="3030894" y="4908470"/>
              <a:ext cx="266790" cy="114338"/>
            </a:xfrm>
            <a:custGeom>
              <a:rect b="b" l="l" r="r" t="t"/>
              <a:pathLst>
                <a:path extrusionOk="0" h="114338" w="266790">
                  <a:moveTo>
                    <a:pt x="11434" y="125773"/>
                  </a:moveTo>
                  <a:lnTo>
                    <a:pt x="270602" y="34302"/>
                  </a:lnTo>
                  <a:cubicBezTo>
                    <a:pt x="270602" y="34302"/>
                    <a:pt x="259168" y="3811"/>
                    <a:pt x="255356" y="0"/>
                  </a:cubicBezTo>
                  <a:lnTo>
                    <a:pt x="0" y="91471"/>
                  </a:lnTo>
                  <a:lnTo>
                    <a:pt x="11434" y="125773"/>
                  </a:lnTo>
                  <a:close/>
                </a:path>
              </a:pathLst>
            </a:custGeom>
            <a:solidFill>
              <a:srgbClr val="D9DAE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5" name="Google Shape;1105;p172"/>
            <p:cNvSpPr/>
            <p:nvPr/>
          </p:nvSpPr>
          <p:spPr>
            <a:xfrm>
              <a:off x="1121437" y="5575446"/>
              <a:ext cx="266790" cy="152451"/>
            </a:xfrm>
            <a:custGeom>
              <a:rect b="b" l="l" r="r" t="t"/>
              <a:pathLst>
                <a:path extrusionOk="0" h="152451" w="266790">
                  <a:moveTo>
                    <a:pt x="11434" y="152452"/>
                  </a:moveTo>
                  <a:lnTo>
                    <a:pt x="289658" y="57169"/>
                  </a:lnTo>
                  <a:lnTo>
                    <a:pt x="282036" y="11434"/>
                  </a:lnTo>
                  <a:lnTo>
                    <a:pt x="278224" y="0"/>
                  </a:lnTo>
                  <a:lnTo>
                    <a:pt x="0" y="95282"/>
                  </a:lnTo>
                  <a:lnTo>
                    <a:pt x="0" y="106716"/>
                  </a:lnTo>
                  <a:close/>
                </a:path>
              </a:pathLst>
            </a:custGeom>
            <a:solidFill>
              <a:srgbClr val="C4C5C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6" name="Google Shape;1106;p172"/>
            <p:cNvSpPr/>
            <p:nvPr/>
          </p:nvSpPr>
          <p:spPr>
            <a:xfrm>
              <a:off x="3042328" y="4946583"/>
              <a:ext cx="266790" cy="114338"/>
            </a:xfrm>
            <a:custGeom>
              <a:rect b="b" l="l" r="r" t="t"/>
              <a:pathLst>
                <a:path extrusionOk="0" h="114338" w="266790">
                  <a:moveTo>
                    <a:pt x="7623" y="141018"/>
                  </a:moveTo>
                  <a:lnTo>
                    <a:pt x="270602" y="53358"/>
                  </a:lnTo>
                  <a:lnTo>
                    <a:pt x="262979" y="11434"/>
                  </a:lnTo>
                  <a:lnTo>
                    <a:pt x="259168" y="0"/>
                  </a:lnTo>
                  <a:lnTo>
                    <a:pt x="0" y="87660"/>
                  </a:lnTo>
                  <a:lnTo>
                    <a:pt x="0" y="95282"/>
                  </a:lnTo>
                  <a:close/>
                </a:path>
              </a:pathLst>
            </a:custGeom>
            <a:solidFill>
              <a:srgbClr val="C4C5C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7" name="Google Shape;1107;p172"/>
            <p:cNvSpPr/>
            <p:nvPr/>
          </p:nvSpPr>
          <p:spPr>
            <a:xfrm>
              <a:off x="866081" y="4915652"/>
              <a:ext cx="3887516" cy="1943758"/>
            </a:xfrm>
            <a:custGeom>
              <a:rect b="b" l="l" r="r" t="t"/>
              <a:pathLst>
                <a:path extrusionOk="0" h="1943758" w="3887516">
                  <a:moveTo>
                    <a:pt x="0" y="884660"/>
                  </a:moveTo>
                  <a:lnTo>
                    <a:pt x="1208179" y="1944199"/>
                  </a:lnTo>
                  <a:lnTo>
                    <a:pt x="3921819" y="739831"/>
                  </a:lnTo>
                  <a:cubicBezTo>
                    <a:pt x="3921819" y="739831"/>
                    <a:pt x="3918007" y="732209"/>
                    <a:pt x="3898951" y="720775"/>
                  </a:cubicBezTo>
                  <a:lnTo>
                    <a:pt x="2568810" y="8064"/>
                  </a:lnTo>
                  <a:cubicBezTo>
                    <a:pt x="2568810" y="8064"/>
                    <a:pt x="2553565" y="-7182"/>
                    <a:pt x="2523075" y="4252"/>
                  </a:cubicBezTo>
                  <a:lnTo>
                    <a:pt x="2157191" y="130025"/>
                  </a:lnTo>
                  <a:lnTo>
                    <a:pt x="541203" y="682662"/>
                  </a:lnTo>
                  <a:lnTo>
                    <a:pt x="255356" y="781756"/>
                  </a:lnTo>
                  <a:lnTo>
                    <a:pt x="30490" y="857981"/>
                  </a:lnTo>
                  <a:cubicBezTo>
                    <a:pt x="26679" y="857981"/>
                    <a:pt x="15245" y="857981"/>
                    <a:pt x="0" y="884660"/>
                  </a:cubicBezTo>
                  <a:close/>
                </a:path>
              </a:pathLst>
            </a:custGeom>
            <a:solidFill>
              <a:srgbClr val="DBDBE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8" name="Google Shape;1108;p172"/>
            <p:cNvSpPr/>
            <p:nvPr/>
          </p:nvSpPr>
          <p:spPr>
            <a:xfrm>
              <a:off x="861940" y="4915652"/>
              <a:ext cx="3925629" cy="2096209"/>
            </a:xfrm>
            <a:custGeom>
              <a:rect b="b" l="l" r="r" t="t"/>
              <a:pathLst>
                <a:path extrusionOk="0" h="2096209" w="3925629">
                  <a:moveTo>
                    <a:pt x="236630" y="785567"/>
                  </a:moveTo>
                  <a:lnTo>
                    <a:pt x="27009" y="857981"/>
                  </a:lnTo>
                  <a:cubicBezTo>
                    <a:pt x="27009" y="857981"/>
                    <a:pt x="-3482" y="869415"/>
                    <a:pt x="330" y="911339"/>
                  </a:cubicBezTo>
                  <a:cubicBezTo>
                    <a:pt x="4141" y="953264"/>
                    <a:pt x="7952" y="998999"/>
                    <a:pt x="7952" y="998999"/>
                  </a:cubicBezTo>
                  <a:cubicBezTo>
                    <a:pt x="7952" y="998999"/>
                    <a:pt x="7952" y="1010433"/>
                    <a:pt x="23197" y="1025678"/>
                  </a:cubicBezTo>
                  <a:cubicBezTo>
                    <a:pt x="38443" y="1040923"/>
                    <a:pt x="1181830" y="2081406"/>
                    <a:pt x="1181830" y="2081406"/>
                  </a:cubicBezTo>
                  <a:cubicBezTo>
                    <a:pt x="1181830" y="2081406"/>
                    <a:pt x="1212320" y="2111896"/>
                    <a:pt x="1250433" y="2096651"/>
                  </a:cubicBezTo>
                  <a:cubicBezTo>
                    <a:pt x="1288546" y="2081406"/>
                    <a:pt x="3887847" y="915151"/>
                    <a:pt x="3887847" y="915151"/>
                  </a:cubicBezTo>
                  <a:cubicBezTo>
                    <a:pt x="3887847" y="915151"/>
                    <a:pt x="3929771" y="899906"/>
                    <a:pt x="3933582" y="861793"/>
                  </a:cubicBezTo>
                  <a:cubicBezTo>
                    <a:pt x="3937394" y="823680"/>
                    <a:pt x="3941205" y="777944"/>
                    <a:pt x="3941205" y="777944"/>
                  </a:cubicBezTo>
                  <a:cubicBezTo>
                    <a:pt x="3941205" y="777944"/>
                    <a:pt x="3948827" y="743643"/>
                    <a:pt x="3914526" y="728398"/>
                  </a:cubicBezTo>
                  <a:cubicBezTo>
                    <a:pt x="3880224" y="709341"/>
                    <a:pt x="2576763" y="8064"/>
                    <a:pt x="2576763" y="8064"/>
                  </a:cubicBezTo>
                  <a:cubicBezTo>
                    <a:pt x="2576763" y="8064"/>
                    <a:pt x="2561517" y="-7182"/>
                    <a:pt x="2531027" y="4252"/>
                  </a:cubicBezTo>
                  <a:cubicBezTo>
                    <a:pt x="2496725" y="15686"/>
                    <a:pt x="236630" y="785567"/>
                    <a:pt x="236630" y="785567"/>
                  </a:cubicBezTo>
                  <a:close/>
                </a:path>
              </a:pathLst>
            </a:custGeom>
            <a:solidFill>
              <a:srgbClr val="DBDBE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9" name="Google Shape;1109;p172"/>
            <p:cNvSpPr/>
            <p:nvPr/>
          </p:nvSpPr>
          <p:spPr>
            <a:xfrm>
              <a:off x="2893687" y="5792385"/>
              <a:ext cx="800371" cy="381129"/>
            </a:xfrm>
            <a:custGeom>
              <a:rect b="b" l="l" r="r" t="t"/>
              <a:pathLst>
                <a:path extrusionOk="0" h="381129" w="800371">
                  <a:moveTo>
                    <a:pt x="0" y="198492"/>
                  </a:moveTo>
                  <a:lnTo>
                    <a:pt x="480223" y="4116"/>
                  </a:lnTo>
                  <a:cubicBezTo>
                    <a:pt x="480223" y="4116"/>
                    <a:pt x="514524" y="-7318"/>
                    <a:pt x="533581" y="7927"/>
                  </a:cubicBezTo>
                  <a:lnTo>
                    <a:pt x="823239" y="190870"/>
                  </a:lnTo>
                  <a:cubicBezTo>
                    <a:pt x="823239" y="190870"/>
                    <a:pt x="827050" y="194681"/>
                    <a:pt x="819428" y="198492"/>
                  </a:cubicBezTo>
                  <a:cubicBezTo>
                    <a:pt x="811805" y="202303"/>
                    <a:pt x="312526" y="415735"/>
                    <a:pt x="312526" y="415735"/>
                  </a:cubicBezTo>
                  <a:lnTo>
                    <a:pt x="0" y="198492"/>
                  </a:ln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0" name="Google Shape;1110;p172"/>
            <p:cNvSpPr/>
            <p:nvPr/>
          </p:nvSpPr>
          <p:spPr>
            <a:xfrm>
              <a:off x="2886065" y="5986113"/>
              <a:ext cx="800371" cy="228677"/>
            </a:xfrm>
            <a:custGeom>
              <a:rect b="b" l="l" r="r" t="t"/>
              <a:pathLst>
                <a:path extrusionOk="0" h="228677" w="800371">
                  <a:moveTo>
                    <a:pt x="0" y="27632"/>
                  </a:moveTo>
                  <a:lnTo>
                    <a:pt x="3811" y="953"/>
                  </a:lnTo>
                  <a:lnTo>
                    <a:pt x="316337" y="218196"/>
                  </a:lnTo>
                  <a:lnTo>
                    <a:pt x="823239" y="4764"/>
                  </a:lnTo>
                  <a:lnTo>
                    <a:pt x="827050" y="953"/>
                  </a:lnTo>
                  <a:cubicBezTo>
                    <a:pt x="827050" y="953"/>
                    <a:pt x="830862" y="-2858"/>
                    <a:pt x="830862" y="4764"/>
                  </a:cubicBezTo>
                  <a:cubicBezTo>
                    <a:pt x="830862" y="12387"/>
                    <a:pt x="834673" y="23820"/>
                    <a:pt x="827050" y="27632"/>
                  </a:cubicBezTo>
                  <a:cubicBezTo>
                    <a:pt x="819428" y="31443"/>
                    <a:pt x="331583" y="237253"/>
                    <a:pt x="331583" y="237253"/>
                  </a:cubicBezTo>
                  <a:cubicBezTo>
                    <a:pt x="331583" y="237253"/>
                    <a:pt x="320149" y="244875"/>
                    <a:pt x="297281" y="229630"/>
                  </a:cubicBezTo>
                  <a:cubicBezTo>
                    <a:pt x="278224" y="218196"/>
                    <a:pt x="0" y="27632"/>
                    <a:pt x="0" y="27632"/>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1" name="Google Shape;1111;p172"/>
            <p:cNvSpPr/>
            <p:nvPr/>
          </p:nvSpPr>
          <p:spPr>
            <a:xfrm>
              <a:off x="1280900" y="5358626"/>
              <a:ext cx="2096210" cy="990935"/>
            </a:xfrm>
            <a:custGeom>
              <a:rect b="b" l="l" r="r" t="t"/>
              <a:pathLst>
                <a:path extrusionOk="0" h="990935" w="2096210">
                  <a:moveTo>
                    <a:pt x="393175" y="975267"/>
                  </a:moveTo>
                  <a:lnTo>
                    <a:pt x="419854" y="998135"/>
                  </a:lnTo>
                  <a:cubicBezTo>
                    <a:pt x="419854" y="998135"/>
                    <a:pt x="446533" y="1013380"/>
                    <a:pt x="465589" y="1001946"/>
                  </a:cubicBezTo>
                  <a:cubicBezTo>
                    <a:pt x="488457" y="990512"/>
                    <a:pt x="602796" y="944776"/>
                    <a:pt x="602796" y="944776"/>
                  </a:cubicBezTo>
                  <a:cubicBezTo>
                    <a:pt x="602796" y="944776"/>
                    <a:pt x="618041" y="937154"/>
                    <a:pt x="614230" y="925720"/>
                  </a:cubicBezTo>
                  <a:cubicBezTo>
                    <a:pt x="614230" y="925720"/>
                    <a:pt x="637097" y="937154"/>
                    <a:pt x="659965" y="925720"/>
                  </a:cubicBezTo>
                  <a:cubicBezTo>
                    <a:pt x="682833" y="914286"/>
                    <a:pt x="785738" y="868551"/>
                    <a:pt x="785738" y="868551"/>
                  </a:cubicBezTo>
                  <a:cubicBezTo>
                    <a:pt x="785738" y="868551"/>
                    <a:pt x="804794" y="860928"/>
                    <a:pt x="800983" y="853306"/>
                  </a:cubicBezTo>
                  <a:cubicBezTo>
                    <a:pt x="800983" y="853306"/>
                    <a:pt x="820039" y="860928"/>
                    <a:pt x="842907" y="853306"/>
                  </a:cubicBezTo>
                  <a:cubicBezTo>
                    <a:pt x="865775" y="841872"/>
                    <a:pt x="961057" y="803759"/>
                    <a:pt x="961057" y="803759"/>
                  </a:cubicBezTo>
                  <a:cubicBezTo>
                    <a:pt x="961057" y="803759"/>
                    <a:pt x="987736" y="792325"/>
                    <a:pt x="983925" y="784702"/>
                  </a:cubicBezTo>
                  <a:cubicBezTo>
                    <a:pt x="983925" y="784702"/>
                    <a:pt x="1006793" y="792325"/>
                    <a:pt x="1025849" y="780891"/>
                  </a:cubicBezTo>
                  <a:cubicBezTo>
                    <a:pt x="1044906" y="773268"/>
                    <a:pt x="1593732" y="552214"/>
                    <a:pt x="1593732" y="552214"/>
                  </a:cubicBezTo>
                  <a:cubicBezTo>
                    <a:pt x="1593732" y="552214"/>
                    <a:pt x="1620410" y="540780"/>
                    <a:pt x="1616599" y="533157"/>
                  </a:cubicBezTo>
                  <a:cubicBezTo>
                    <a:pt x="1616599" y="533157"/>
                    <a:pt x="1635656" y="540780"/>
                    <a:pt x="1658523" y="529346"/>
                  </a:cubicBezTo>
                  <a:cubicBezTo>
                    <a:pt x="1677580" y="517912"/>
                    <a:pt x="1769051" y="483610"/>
                    <a:pt x="1769051" y="483610"/>
                  </a:cubicBezTo>
                  <a:cubicBezTo>
                    <a:pt x="1769051" y="483610"/>
                    <a:pt x="1788107" y="475988"/>
                    <a:pt x="1784296" y="468365"/>
                  </a:cubicBezTo>
                  <a:cubicBezTo>
                    <a:pt x="1784296" y="468365"/>
                    <a:pt x="1807164" y="475988"/>
                    <a:pt x="1826220" y="468365"/>
                  </a:cubicBezTo>
                  <a:cubicBezTo>
                    <a:pt x="1841465" y="460743"/>
                    <a:pt x="1925314" y="426441"/>
                    <a:pt x="1925314" y="426441"/>
                  </a:cubicBezTo>
                  <a:cubicBezTo>
                    <a:pt x="1925314" y="426441"/>
                    <a:pt x="1948181" y="418819"/>
                    <a:pt x="1944370" y="407385"/>
                  </a:cubicBezTo>
                  <a:cubicBezTo>
                    <a:pt x="1944370" y="407385"/>
                    <a:pt x="1967238" y="411196"/>
                    <a:pt x="1982483" y="407385"/>
                  </a:cubicBezTo>
                  <a:cubicBezTo>
                    <a:pt x="1997728" y="399762"/>
                    <a:pt x="2081577" y="365460"/>
                    <a:pt x="2081577" y="365460"/>
                  </a:cubicBezTo>
                  <a:lnTo>
                    <a:pt x="2096822" y="357838"/>
                  </a:lnTo>
                  <a:cubicBezTo>
                    <a:pt x="2096822" y="357838"/>
                    <a:pt x="2112067" y="350215"/>
                    <a:pt x="2100633" y="334970"/>
                  </a:cubicBezTo>
                  <a:lnTo>
                    <a:pt x="1997728" y="266367"/>
                  </a:lnTo>
                  <a:cubicBezTo>
                    <a:pt x="1997728" y="266367"/>
                    <a:pt x="1993917" y="262556"/>
                    <a:pt x="1990106" y="262556"/>
                  </a:cubicBezTo>
                  <a:lnTo>
                    <a:pt x="2054898" y="239688"/>
                  </a:lnTo>
                  <a:cubicBezTo>
                    <a:pt x="2054898" y="239688"/>
                    <a:pt x="2070143" y="232065"/>
                    <a:pt x="2062520" y="220631"/>
                  </a:cubicBezTo>
                  <a:cubicBezTo>
                    <a:pt x="2054898" y="209198"/>
                    <a:pt x="2001540" y="178707"/>
                    <a:pt x="2001540" y="178707"/>
                  </a:cubicBezTo>
                  <a:cubicBezTo>
                    <a:pt x="2001540" y="178707"/>
                    <a:pt x="1982483" y="167273"/>
                    <a:pt x="1974861" y="171085"/>
                  </a:cubicBezTo>
                  <a:cubicBezTo>
                    <a:pt x="1974861" y="171085"/>
                    <a:pt x="1971049" y="171085"/>
                    <a:pt x="1971049" y="167273"/>
                  </a:cubicBezTo>
                  <a:cubicBezTo>
                    <a:pt x="1971049" y="167273"/>
                    <a:pt x="1974861" y="163462"/>
                    <a:pt x="1971049" y="155839"/>
                  </a:cubicBezTo>
                  <a:cubicBezTo>
                    <a:pt x="1967238" y="152028"/>
                    <a:pt x="1910069" y="113915"/>
                    <a:pt x="1910069" y="113915"/>
                  </a:cubicBezTo>
                  <a:cubicBezTo>
                    <a:pt x="1910069" y="113915"/>
                    <a:pt x="1898635" y="106293"/>
                    <a:pt x="1887201" y="110104"/>
                  </a:cubicBezTo>
                  <a:cubicBezTo>
                    <a:pt x="1887201" y="110104"/>
                    <a:pt x="1894823" y="102481"/>
                    <a:pt x="1887201" y="94859"/>
                  </a:cubicBezTo>
                  <a:cubicBezTo>
                    <a:pt x="1879578" y="87236"/>
                    <a:pt x="1830031" y="60557"/>
                    <a:pt x="1830031" y="60557"/>
                  </a:cubicBezTo>
                  <a:cubicBezTo>
                    <a:pt x="1830031" y="60557"/>
                    <a:pt x="1818597" y="52935"/>
                    <a:pt x="1810975" y="52935"/>
                  </a:cubicBezTo>
                  <a:cubicBezTo>
                    <a:pt x="1810975" y="52935"/>
                    <a:pt x="1807164" y="52935"/>
                    <a:pt x="1807164" y="49123"/>
                  </a:cubicBezTo>
                  <a:cubicBezTo>
                    <a:pt x="1807164" y="45312"/>
                    <a:pt x="1807164" y="45312"/>
                    <a:pt x="1803353" y="41501"/>
                  </a:cubicBezTo>
                  <a:cubicBezTo>
                    <a:pt x="1799541" y="37690"/>
                    <a:pt x="1746183" y="3388"/>
                    <a:pt x="1746183" y="3388"/>
                  </a:cubicBezTo>
                  <a:cubicBezTo>
                    <a:pt x="1746183" y="3388"/>
                    <a:pt x="1723315" y="-4235"/>
                    <a:pt x="1704259" y="3388"/>
                  </a:cubicBezTo>
                  <a:cubicBezTo>
                    <a:pt x="1685202" y="11010"/>
                    <a:pt x="1540373" y="64368"/>
                    <a:pt x="1540373" y="64368"/>
                  </a:cubicBezTo>
                  <a:cubicBezTo>
                    <a:pt x="1540373" y="64368"/>
                    <a:pt x="1532751" y="68180"/>
                    <a:pt x="1532751" y="75802"/>
                  </a:cubicBezTo>
                  <a:lnTo>
                    <a:pt x="1525128" y="71991"/>
                  </a:lnTo>
                  <a:cubicBezTo>
                    <a:pt x="1525128" y="71991"/>
                    <a:pt x="1513694" y="68180"/>
                    <a:pt x="1502260" y="71991"/>
                  </a:cubicBezTo>
                  <a:cubicBezTo>
                    <a:pt x="1490827" y="75802"/>
                    <a:pt x="1422223" y="94859"/>
                    <a:pt x="1429846" y="106293"/>
                  </a:cubicBezTo>
                  <a:cubicBezTo>
                    <a:pt x="1429846" y="106293"/>
                    <a:pt x="1422223" y="106293"/>
                    <a:pt x="1422223" y="110104"/>
                  </a:cubicBezTo>
                  <a:cubicBezTo>
                    <a:pt x="1422223" y="110104"/>
                    <a:pt x="1406978" y="102481"/>
                    <a:pt x="1391733" y="110104"/>
                  </a:cubicBezTo>
                  <a:cubicBezTo>
                    <a:pt x="1376488" y="117727"/>
                    <a:pt x="1323130" y="136783"/>
                    <a:pt x="1323130" y="136783"/>
                  </a:cubicBezTo>
                  <a:cubicBezTo>
                    <a:pt x="1323130" y="136783"/>
                    <a:pt x="1319318" y="140594"/>
                    <a:pt x="1323130" y="140594"/>
                  </a:cubicBezTo>
                  <a:cubicBezTo>
                    <a:pt x="1323130" y="140594"/>
                    <a:pt x="1315507" y="144405"/>
                    <a:pt x="1315507" y="144405"/>
                  </a:cubicBezTo>
                  <a:cubicBezTo>
                    <a:pt x="1315507" y="144405"/>
                    <a:pt x="1304073" y="136783"/>
                    <a:pt x="1292639" y="144405"/>
                  </a:cubicBezTo>
                  <a:cubicBezTo>
                    <a:pt x="1277394" y="152028"/>
                    <a:pt x="1216414" y="174896"/>
                    <a:pt x="1216414" y="174896"/>
                  </a:cubicBezTo>
                  <a:cubicBezTo>
                    <a:pt x="1216414" y="174896"/>
                    <a:pt x="1212602" y="178707"/>
                    <a:pt x="1212602" y="182518"/>
                  </a:cubicBezTo>
                  <a:cubicBezTo>
                    <a:pt x="1212602" y="182518"/>
                    <a:pt x="1204980" y="182518"/>
                    <a:pt x="1208791" y="186330"/>
                  </a:cubicBezTo>
                  <a:cubicBezTo>
                    <a:pt x="1208791" y="186330"/>
                    <a:pt x="1197357" y="178707"/>
                    <a:pt x="1185923" y="186330"/>
                  </a:cubicBezTo>
                  <a:cubicBezTo>
                    <a:pt x="1170678" y="190141"/>
                    <a:pt x="1105886" y="213009"/>
                    <a:pt x="1105886" y="213009"/>
                  </a:cubicBezTo>
                  <a:cubicBezTo>
                    <a:pt x="1105886" y="213009"/>
                    <a:pt x="1098264" y="216820"/>
                    <a:pt x="1102075" y="220631"/>
                  </a:cubicBezTo>
                  <a:cubicBezTo>
                    <a:pt x="1102075" y="220631"/>
                    <a:pt x="1094452" y="220631"/>
                    <a:pt x="1094452" y="224443"/>
                  </a:cubicBezTo>
                  <a:cubicBezTo>
                    <a:pt x="1094452" y="224443"/>
                    <a:pt x="1079207" y="216820"/>
                    <a:pt x="1063962" y="224443"/>
                  </a:cubicBezTo>
                  <a:cubicBezTo>
                    <a:pt x="1048717" y="232065"/>
                    <a:pt x="995359" y="251122"/>
                    <a:pt x="995359" y="251122"/>
                  </a:cubicBezTo>
                  <a:cubicBezTo>
                    <a:pt x="995359" y="251122"/>
                    <a:pt x="987736" y="254933"/>
                    <a:pt x="991547" y="262556"/>
                  </a:cubicBezTo>
                  <a:cubicBezTo>
                    <a:pt x="991547" y="262556"/>
                    <a:pt x="987736" y="262556"/>
                    <a:pt x="983925" y="266367"/>
                  </a:cubicBezTo>
                  <a:cubicBezTo>
                    <a:pt x="983925" y="266367"/>
                    <a:pt x="972491" y="258744"/>
                    <a:pt x="953434" y="266367"/>
                  </a:cubicBezTo>
                  <a:cubicBezTo>
                    <a:pt x="938189" y="273989"/>
                    <a:pt x="881020" y="293046"/>
                    <a:pt x="881020" y="293046"/>
                  </a:cubicBezTo>
                  <a:cubicBezTo>
                    <a:pt x="881020" y="293046"/>
                    <a:pt x="869586" y="296857"/>
                    <a:pt x="873397" y="304480"/>
                  </a:cubicBezTo>
                  <a:cubicBezTo>
                    <a:pt x="873397" y="304480"/>
                    <a:pt x="869586" y="304480"/>
                    <a:pt x="865775" y="308291"/>
                  </a:cubicBezTo>
                  <a:cubicBezTo>
                    <a:pt x="865775" y="308291"/>
                    <a:pt x="854341" y="296857"/>
                    <a:pt x="835285" y="308291"/>
                  </a:cubicBezTo>
                  <a:cubicBezTo>
                    <a:pt x="816228" y="315914"/>
                    <a:pt x="759059" y="338782"/>
                    <a:pt x="759059" y="338782"/>
                  </a:cubicBezTo>
                  <a:cubicBezTo>
                    <a:pt x="759059" y="338782"/>
                    <a:pt x="747625" y="346404"/>
                    <a:pt x="751436" y="350215"/>
                  </a:cubicBezTo>
                  <a:cubicBezTo>
                    <a:pt x="751436" y="350215"/>
                    <a:pt x="747625" y="354026"/>
                    <a:pt x="747625" y="354026"/>
                  </a:cubicBezTo>
                  <a:cubicBezTo>
                    <a:pt x="747625" y="354026"/>
                    <a:pt x="728568" y="342593"/>
                    <a:pt x="713323" y="354026"/>
                  </a:cubicBezTo>
                  <a:cubicBezTo>
                    <a:pt x="694267" y="361649"/>
                    <a:pt x="640909" y="380706"/>
                    <a:pt x="640909" y="380706"/>
                  </a:cubicBezTo>
                  <a:cubicBezTo>
                    <a:pt x="640909" y="380706"/>
                    <a:pt x="629475" y="384517"/>
                    <a:pt x="633286" y="392139"/>
                  </a:cubicBezTo>
                  <a:cubicBezTo>
                    <a:pt x="633286" y="392139"/>
                    <a:pt x="629475" y="392139"/>
                    <a:pt x="625664" y="395951"/>
                  </a:cubicBezTo>
                  <a:cubicBezTo>
                    <a:pt x="625664" y="395951"/>
                    <a:pt x="606607" y="388328"/>
                    <a:pt x="595173" y="395951"/>
                  </a:cubicBezTo>
                  <a:cubicBezTo>
                    <a:pt x="579928" y="403573"/>
                    <a:pt x="518947" y="426441"/>
                    <a:pt x="518947" y="426441"/>
                  </a:cubicBezTo>
                  <a:cubicBezTo>
                    <a:pt x="518947" y="426441"/>
                    <a:pt x="507513" y="430252"/>
                    <a:pt x="511325" y="437875"/>
                  </a:cubicBezTo>
                  <a:cubicBezTo>
                    <a:pt x="511325" y="437875"/>
                    <a:pt x="503702" y="437875"/>
                    <a:pt x="503702" y="441686"/>
                  </a:cubicBezTo>
                  <a:cubicBezTo>
                    <a:pt x="503702" y="441686"/>
                    <a:pt x="488457" y="434064"/>
                    <a:pt x="473212" y="441686"/>
                  </a:cubicBezTo>
                  <a:cubicBezTo>
                    <a:pt x="457967" y="449309"/>
                    <a:pt x="396986" y="472177"/>
                    <a:pt x="396986" y="472177"/>
                  </a:cubicBezTo>
                  <a:cubicBezTo>
                    <a:pt x="396986" y="472177"/>
                    <a:pt x="381741" y="479799"/>
                    <a:pt x="381741" y="487422"/>
                  </a:cubicBezTo>
                  <a:cubicBezTo>
                    <a:pt x="381741" y="487422"/>
                    <a:pt x="377930" y="487422"/>
                    <a:pt x="377930" y="491233"/>
                  </a:cubicBezTo>
                  <a:cubicBezTo>
                    <a:pt x="377930" y="491233"/>
                    <a:pt x="362684" y="479799"/>
                    <a:pt x="347439" y="491233"/>
                  </a:cubicBezTo>
                  <a:cubicBezTo>
                    <a:pt x="332194" y="498856"/>
                    <a:pt x="271213" y="521723"/>
                    <a:pt x="271213" y="521723"/>
                  </a:cubicBezTo>
                  <a:cubicBezTo>
                    <a:pt x="271213" y="521723"/>
                    <a:pt x="259779" y="529346"/>
                    <a:pt x="263591" y="533157"/>
                  </a:cubicBezTo>
                  <a:cubicBezTo>
                    <a:pt x="263591" y="533157"/>
                    <a:pt x="259779" y="533157"/>
                    <a:pt x="255968" y="536969"/>
                  </a:cubicBezTo>
                  <a:cubicBezTo>
                    <a:pt x="255968" y="536969"/>
                    <a:pt x="240723" y="529346"/>
                    <a:pt x="225478" y="536969"/>
                  </a:cubicBezTo>
                  <a:cubicBezTo>
                    <a:pt x="210233" y="544591"/>
                    <a:pt x="141629" y="567459"/>
                    <a:pt x="141629" y="567459"/>
                  </a:cubicBezTo>
                  <a:cubicBezTo>
                    <a:pt x="141629" y="567459"/>
                    <a:pt x="130196" y="571270"/>
                    <a:pt x="134007" y="578893"/>
                  </a:cubicBezTo>
                  <a:cubicBezTo>
                    <a:pt x="134007" y="578893"/>
                    <a:pt x="130196" y="578893"/>
                    <a:pt x="126384" y="582704"/>
                  </a:cubicBezTo>
                  <a:cubicBezTo>
                    <a:pt x="126384" y="582704"/>
                    <a:pt x="111139" y="571270"/>
                    <a:pt x="88271" y="582704"/>
                  </a:cubicBezTo>
                  <a:cubicBezTo>
                    <a:pt x="65404" y="590327"/>
                    <a:pt x="12046" y="613194"/>
                    <a:pt x="12046" y="613194"/>
                  </a:cubicBezTo>
                  <a:cubicBezTo>
                    <a:pt x="12046" y="613194"/>
                    <a:pt x="-3200" y="620817"/>
                    <a:pt x="612" y="632251"/>
                  </a:cubicBezTo>
                  <a:cubicBezTo>
                    <a:pt x="8234" y="643685"/>
                    <a:pt x="53970" y="685609"/>
                    <a:pt x="53970" y="685609"/>
                  </a:cubicBezTo>
                  <a:cubicBezTo>
                    <a:pt x="53970" y="685609"/>
                    <a:pt x="69215" y="693231"/>
                    <a:pt x="76838" y="689420"/>
                  </a:cubicBezTo>
                  <a:cubicBezTo>
                    <a:pt x="76838" y="689420"/>
                    <a:pt x="73026" y="697043"/>
                    <a:pt x="80649" y="704665"/>
                  </a:cubicBezTo>
                  <a:cubicBezTo>
                    <a:pt x="88271" y="712288"/>
                    <a:pt x="134007" y="750401"/>
                    <a:pt x="134007" y="750401"/>
                  </a:cubicBezTo>
                  <a:cubicBezTo>
                    <a:pt x="134007" y="750401"/>
                    <a:pt x="145441" y="758023"/>
                    <a:pt x="156875" y="754212"/>
                  </a:cubicBezTo>
                  <a:cubicBezTo>
                    <a:pt x="156875" y="754212"/>
                    <a:pt x="153063" y="761835"/>
                    <a:pt x="160686" y="769457"/>
                  </a:cubicBezTo>
                  <a:cubicBezTo>
                    <a:pt x="168309" y="777080"/>
                    <a:pt x="214044" y="815193"/>
                    <a:pt x="214044" y="815193"/>
                  </a:cubicBezTo>
                  <a:cubicBezTo>
                    <a:pt x="214044" y="815193"/>
                    <a:pt x="229289" y="826627"/>
                    <a:pt x="240723" y="822815"/>
                  </a:cubicBezTo>
                  <a:cubicBezTo>
                    <a:pt x="240723" y="822815"/>
                    <a:pt x="233100" y="830438"/>
                    <a:pt x="236912" y="838061"/>
                  </a:cubicBezTo>
                  <a:cubicBezTo>
                    <a:pt x="240723" y="845683"/>
                    <a:pt x="290270" y="887607"/>
                    <a:pt x="290270" y="887607"/>
                  </a:cubicBezTo>
                  <a:cubicBezTo>
                    <a:pt x="290270" y="887607"/>
                    <a:pt x="305515" y="899041"/>
                    <a:pt x="316949" y="895230"/>
                  </a:cubicBezTo>
                  <a:cubicBezTo>
                    <a:pt x="316949" y="895230"/>
                    <a:pt x="313138" y="902852"/>
                    <a:pt x="324571" y="918098"/>
                  </a:cubicBezTo>
                  <a:cubicBezTo>
                    <a:pt x="343628" y="933343"/>
                    <a:pt x="393175" y="975267"/>
                    <a:pt x="393175" y="975267"/>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2" name="Google Shape;1112;p172"/>
            <p:cNvSpPr/>
            <p:nvPr/>
          </p:nvSpPr>
          <p:spPr>
            <a:xfrm>
              <a:off x="1613703" y="6188623"/>
              <a:ext cx="266790" cy="152451"/>
            </a:xfrm>
            <a:custGeom>
              <a:rect b="b" l="l" r="r" t="t"/>
              <a:pathLst>
                <a:path extrusionOk="0" h="152451" w="266790">
                  <a:moveTo>
                    <a:pt x="14635" y="57610"/>
                  </a:moveTo>
                  <a:cubicBezTo>
                    <a:pt x="14635" y="57610"/>
                    <a:pt x="-8232" y="69044"/>
                    <a:pt x="3201" y="80478"/>
                  </a:cubicBezTo>
                  <a:cubicBezTo>
                    <a:pt x="14635" y="91912"/>
                    <a:pt x="94673" y="156704"/>
                    <a:pt x="94673" y="156704"/>
                  </a:cubicBezTo>
                  <a:cubicBezTo>
                    <a:pt x="94673" y="156704"/>
                    <a:pt x="113729" y="164326"/>
                    <a:pt x="136597" y="152892"/>
                  </a:cubicBezTo>
                  <a:cubicBezTo>
                    <a:pt x="159465" y="141459"/>
                    <a:pt x="262369" y="103346"/>
                    <a:pt x="262369" y="103346"/>
                  </a:cubicBezTo>
                  <a:cubicBezTo>
                    <a:pt x="262369" y="103346"/>
                    <a:pt x="285237" y="91912"/>
                    <a:pt x="273803" y="80478"/>
                  </a:cubicBezTo>
                  <a:cubicBezTo>
                    <a:pt x="262369" y="69044"/>
                    <a:pt x="186143" y="8064"/>
                    <a:pt x="186143" y="8064"/>
                  </a:cubicBezTo>
                  <a:cubicBezTo>
                    <a:pt x="186143" y="8064"/>
                    <a:pt x="170898" y="-7182"/>
                    <a:pt x="144219" y="4252"/>
                  </a:cubicBezTo>
                  <a:cubicBezTo>
                    <a:pt x="121352" y="15686"/>
                    <a:pt x="14635" y="57610"/>
                    <a:pt x="14635" y="57610"/>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3" name="Google Shape;1113;p172"/>
            <p:cNvSpPr/>
            <p:nvPr/>
          </p:nvSpPr>
          <p:spPr>
            <a:xfrm>
              <a:off x="1806040" y="6123831"/>
              <a:ext cx="266790" cy="114338"/>
            </a:xfrm>
            <a:custGeom>
              <a:rect b="b" l="l" r="r" t="t"/>
              <a:pathLst>
                <a:path extrusionOk="0" h="114338" w="266790">
                  <a:moveTo>
                    <a:pt x="12863" y="49988"/>
                  </a:moveTo>
                  <a:cubicBezTo>
                    <a:pt x="12863" y="49988"/>
                    <a:pt x="-10005" y="61422"/>
                    <a:pt x="5241" y="72856"/>
                  </a:cubicBezTo>
                  <a:cubicBezTo>
                    <a:pt x="16674" y="84289"/>
                    <a:pt x="92900" y="149081"/>
                    <a:pt x="92900" y="149081"/>
                  </a:cubicBezTo>
                  <a:cubicBezTo>
                    <a:pt x="92900" y="149081"/>
                    <a:pt x="111957" y="156704"/>
                    <a:pt x="134824" y="145270"/>
                  </a:cubicBezTo>
                  <a:cubicBezTo>
                    <a:pt x="157692" y="133836"/>
                    <a:pt x="256786" y="95723"/>
                    <a:pt x="256786" y="95723"/>
                  </a:cubicBezTo>
                  <a:cubicBezTo>
                    <a:pt x="256786" y="95723"/>
                    <a:pt x="275842" y="84289"/>
                    <a:pt x="268220" y="76667"/>
                  </a:cubicBezTo>
                  <a:cubicBezTo>
                    <a:pt x="256786" y="65233"/>
                    <a:pt x="184371" y="8063"/>
                    <a:pt x="184371" y="8063"/>
                  </a:cubicBezTo>
                  <a:cubicBezTo>
                    <a:pt x="184371" y="8063"/>
                    <a:pt x="169126" y="-7181"/>
                    <a:pt x="146258" y="4252"/>
                  </a:cubicBezTo>
                  <a:cubicBezTo>
                    <a:pt x="115768" y="8063"/>
                    <a:pt x="12863" y="49988"/>
                    <a:pt x="12863" y="499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4" name="Google Shape;1114;p172"/>
            <p:cNvSpPr/>
            <p:nvPr/>
          </p:nvSpPr>
          <p:spPr>
            <a:xfrm>
              <a:off x="1992793" y="6051416"/>
              <a:ext cx="266790" cy="114338"/>
            </a:xfrm>
            <a:custGeom>
              <a:rect b="b" l="l" r="r" t="t"/>
              <a:pathLst>
                <a:path extrusionOk="0" h="114338" w="266790">
                  <a:moveTo>
                    <a:pt x="12863" y="49988"/>
                  </a:moveTo>
                  <a:cubicBezTo>
                    <a:pt x="12863" y="49988"/>
                    <a:pt x="-10005" y="61422"/>
                    <a:pt x="5240" y="72855"/>
                  </a:cubicBezTo>
                  <a:cubicBezTo>
                    <a:pt x="16674" y="84289"/>
                    <a:pt x="92900" y="149081"/>
                    <a:pt x="92900" y="149081"/>
                  </a:cubicBezTo>
                  <a:cubicBezTo>
                    <a:pt x="92900" y="149081"/>
                    <a:pt x="111957" y="156704"/>
                    <a:pt x="134824" y="145270"/>
                  </a:cubicBezTo>
                  <a:cubicBezTo>
                    <a:pt x="157692" y="133836"/>
                    <a:pt x="256786" y="95723"/>
                    <a:pt x="256786" y="95723"/>
                  </a:cubicBezTo>
                  <a:cubicBezTo>
                    <a:pt x="256786" y="95723"/>
                    <a:pt x="275842" y="84289"/>
                    <a:pt x="268220" y="76667"/>
                  </a:cubicBezTo>
                  <a:cubicBezTo>
                    <a:pt x="256786" y="69044"/>
                    <a:pt x="184371" y="8064"/>
                    <a:pt x="184371" y="8064"/>
                  </a:cubicBezTo>
                  <a:cubicBezTo>
                    <a:pt x="184371" y="8064"/>
                    <a:pt x="172937" y="-7182"/>
                    <a:pt x="146258" y="4252"/>
                  </a:cubicBezTo>
                  <a:cubicBezTo>
                    <a:pt x="115768" y="8064"/>
                    <a:pt x="12863" y="49988"/>
                    <a:pt x="12863" y="499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5" name="Google Shape;1115;p172"/>
            <p:cNvSpPr/>
            <p:nvPr/>
          </p:nvSpPr>
          <p:spPr>
            <a:xfrm>
              <a:off x="1529151" y="6078960"/>
              <a:ext cx="343016" cy="152451"/>
            </a:xfrm>
            <a:custGeom>
              <a:rect b="b" l="l" r="r" t="t"/>
              <a:pathLst>
                <a:path extrusionOk="0" h="152451" w="343016">
                  <a:moveTo>
                    <a:pt x="22962" y="91047"/>
                  </a:moveTo>
                  <a:cubicBezTo>
                    <a:pt x="22962" y="91047"/>
                    <a:pt x="-11339" y="102481"/>
                    <a:pt x="3906" y="117727"/>
                  </a:cubicBezTo>
                  <a:lnTo>
                    <a:pt x="53453" y="159651"/>
                  </a:lnTo>
                  <a:cubicBezTo>
                    <a:pt x="53453" y="159651"/>
                    <a:pt x="68698" y="171085"/>
                    <a:pt x="91566" y="159651"/>
                  </a:cubicBezTo>
                  <a:cubicBezTo>
                    <a:pt x="114433" y="148217"/>
                    <a:pt x="335488" y="64368"/>
                    <a:pt x="335488" y="64368"/>
                  </a:cubicBezTo>
                  <a:cubicBezTo>
                    <a:pt x="335488" y="64368"/>
                    <a:pt x="350733" y="56746"/>
                    <a:pt x="339299" y="45312"/>
                  </a:cubicBezTo>
                  <a:cubicBezTo>
                    <a:pt x="327866" y="33878"/>
                    <a:pt x="289753" y="3388"/>
                    <a:pt x="289753" y="3388"/>
                  </a:cubicBezTo>
                  <a:cubicBezTo>
                    <a:pt x="289753" y="3388"/>
                    <a:pt x="274508" y="-4235"/>
                    <a:pt x="251640" y="3388"/>
                  </a:cubicBezTo>
                  <a:cubicBezTo>
                    <a:pt x="228772" y="14822"/>
                    <a:pt x="22962" y="91047"/>
                    <a:pt x="22962" y="91047"/>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6" name="Google Shape;1116;p172"/>
            <p:cNvSpPr/>
            <p:nvPr/>
          </p:nvSpPr>
          <p:spPr>
            <a:xfrm>
              <a:off x="1448767" y="6033992"/>
              <a:ext cx="266790" cy="114338"/>
            </a:xfrm>
            <a:custGeom>
              <a:rect b="b" l="l" r="r" t="t"/>
              <a:pathLst>
                <a:path extrusionOk="0" h="114338" w="266790">
                  <a:moveTo>
                    <a:pt x="8063" y="71224"/>
                  </a:moveTo>
                  <a:cubicBezTo>
                    <a:pt x="8063" y="71224"/>
                    <a:pt x="-7182" y="82658"/>
                    <a:pt x="4252" y="94091"/>
                  </a:cubicBezTo>
                  <a:cubicBezTo>
                    <a:pt x="15686" y="105525"/>
                    <a:pt x="49988" y="136015"/>
                    <a:pt x="49988" y="136015"/>
                  </a:cubicBezTo>
                  <a:cubicBezTo>
                    <a:pt x="49988" y="136015"/>
                    <a:pt x="61422" y="143638"/>
                    <a:pt x="91912" y="132204"/>
                  </a:cubicBezTo>
                  <a:cubicBezTo>
                    <a:pt x="122402" y="120770"/>
                    <a:pt x="267231" y="63601"/>
                    <a:pt x="267231" y="63601"/>
                  </a:cubicBezTo>
                  <a:cubicBezTo>
                    <a:pt x="267231" y="63601"/>
                    <a:pt x="278665" y="55978"/>
                    <a:pt x="267231" y="44545"/>
                  </a:cubicBezTo>
                  <a:cubicBezTo>
                    <a:pt x="255797" y="33111"/>
                    <a:pt x="221496" y="6432"/>
                    <a:pt x="221496" y="6432"/>
                  </a:cubicBezTo>
                  <a:cubicBezTo>
                    <a:pt x="221496" y="6432"/>
                    <a:pt x="206251" y="-5002"/>
                    <a:pt x="187194" y="2620"/>
                  </a:cubicBezTo>
                  <a:cubicBezTo>
                    <a:pt x="171949" y="10243"/>
                    <a:pt x="8063" y="71224"/>
                    <a:pt x="8063" y="7122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7" name="Google Shape;1117;p172"/>
            <p:cNvSpPr/>
            <p:nvPr/>
          </p:nvSpPr>
          <p:spPr>
            <a:xfrm>
              <a:off x="1367265" y="5978172"/>
              <a:ext cx="228677" cy="114338"/>
            </a:xfrm>
            <a:custGeom>
              <a:rect b="b" l="l" r="r" t="t"/>
              <a:pathLst>
                <a:path extrusionOk="0" h="114338" w="228677">
                  <a:moveTo>
                    <a:pt x="238206" y="62251"/>
                  </a:moveTo>
                  <a:lnTo>
                    <a:pt x="81943" y="123232"/>
                  </a:lnTo>
                  <a:cubicBezTo>
                    <a:pt x="81943" y="123232"/>
                    <a:pt x="62886" y="127043"/>
                    <a:pt x="51452" y="119420"/>
                  </a:cubicBezTo>
                  <a:cubicBezTo>
                    <a:pt x="40019" y="111798"/>
                    <a:pt x="1906" y="77496"/>
                    <a:pt x="1906" y="77496"/>
                  </a:cubicBezTo>
                  <a:cubicBezTo>
                    <a:pt x="1906" y="77496"/>
                    <a:pt x="-5717" y="66062"/>
                    <a:pt x="9528" y="58440"/>
                  </a:cubicBezTo>
                  <a:cubicBezTo>
                    <a:pt x="24773" y="50817"/>
                    <a:pt x="154357" y="5082"/>
                    <a:pt x="154357" y="5082"/>
                  </a:cubicBezTo>
                  <a:cubicBezTo>
                    <a:pt x="154357" y="5082"/>
                    <a:pt x="181036" y="-6352"/>
                    <a:pt x="192470" y="5082"/>
                  </a:cubicBezTo>
                  <a:cubicBezTo>
                    <a:pt x="203904" y="16515"/>
                    <a:pt x="238206" y="43195"/>
                    <a:pt x="238206" y="43195"/>
                  </a:cubicBezTo>
                  <a:cubicBezTo>
                    <a:pt x="238206" y="43195"/>
                    <a:pt x="257262" y="54628"/>
                    <a:pt x="238206" y="6225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8" name="Google Shape;1118;p172"/>
            <p:cNvSpPr/>
            <p:nvPr/>
          </p:nvSpPr>
          <p:spPr>
            <a:xfrm>
              <a:off x="1291992" y="5936566"/>
              <a:ext cx="152451" cy="76225"/>
            </a:xfrm>
            <a:custGeom>
              <a:rect b="b" l="l" r="r" t="t"/>
              <a:pathLst>
                <a:path extrusionOk="0" h="76225" w="152451">
                  <a:moveTo>
                    <a:pt x="119103" y="4764"/>
                  </a:moveTo>
                  <a:lnTo>
                    <a:pt x="164838" y="46688"/>
                  </a:lnTo>
                  <a:cubicBezTo>
                    <a:pt x="164838" y="46688"/>
                    <a:pt x="176272" y="58122"/>
                    <a:pt x="164838" y="61933"/>
                  </a:cubicBezTo>
                  <a:cubicBezTo>
                    <a:pt x="153404" y="69556"/>
                    <a:pt x="77179" y="96235"/>
                    <a:pt x="77179" y="96235"/>
                  </a:cubicBezTo>
                  <a:cubicBezTo>
                    <a:pt x="77179" y="96235"/>
                    <a:pt x="58122" y="100046"/>
                    <a:pt x="46688" y="92424"/>
                  </a:cubicBezTo>
                  <a:cubicBezTo>
                    <a:pt x="35254" y="80990"/>
                    <a:pt x="953" y="50500"/>
                    <a:pt x="953" y="50500"/>
                  </a:cubicBezTo>
                  <a:cubicBezTo>
                    <a:pt x="953" y="50500"/>
                    <a:pt x="-2858" y="42877"/>
                    <a:pt x="4764" y="35254"/>
                  </a:cubicBezTo>
                  <a:lnTo>
                    <a:pt x="84801" y="953"/>
                  </a:lnTo>
                  <a:cubicBezTo>
                    <a:pt x="84801" y="953"/>
                    <a:pt x="100046" y="-2858"/>
                    <a:pt x="119103"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9" name="Google Shape;1119;p172"/>
            <p:cNvSpPr/>
            <p:nvPr/>
          </p:nvSpPr>
          <p:spPr>
            <a:xfrm>
              <a:off x="1417765" y="5887972"/>
              <a:ext cx="152451" cy="76225"/>
            </a:xfrm>
            <a:custGeom>
              <a:rect b="b" l="l" r="r" t="t"/>
              <a:pathLst>
                <a:path extrusionOk="0" h="76225" w="152451">
                  <a:moveTo>
                    <a:pt x="122914" y="7622"/>
                  </a:moveTo>
                  <a:lnTo>
                    <a:pt x="168650" y="49547"/>
                  </a:lnTo>
                  <a:cubicBezTo>
                    <a:pt x="168650" y="49547"/>
                    <a:pt x="180084" y="60981"/>
                    <a:pt x="168650" y="64792"/>
                  </a:cubicBezTo>
                  <a:cubicBezTo>
                    <a:pt x="157216" y="72414"/>
                    <a:pt x="77179" y="99093"/>
                    <a:pt x="77179" y="99093"/>
                  </a:cubicBezTo>
                  <a:cubicBezTo>
                    <a:pt x="77179" y="99093"/>
                    <a:pt x="58122" y="102905"/>
                    <a:pt x="46688" y="91471"/>
                  </a:cubicBezTo>
                  <a:cubicBezTo>
                    <a:pt x="35254" y="80037"/>
                    <a:pt x="953" y="45735"/>
                    <a:pt x="953" y="45735"/>
                  </a:cubicBezTo>
                  <a:cubicBezTo>
                    <a:pt x="953" y="45735"/>
                    <a:pt x="-2858" y="38113"/>
                    <a:pt x="4764" y="30490"/>
                  </a:cubicBezTo>
                  <a:lnTo>
                    <a:pt x="88613" y="0"/>
                  </a:lnTo>
                  <a:cubicBezTo>
                    <a:pt x="88613" y="3811"/>
                    <a:pt x="107669" y="-3812"/>
                    <a:pt x="122914"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0" name="Google Shape;1120;p172"/>
            <p:cNvSpPr/>
            <p:nvPr/>
          </p:nvSpPr>
          <p:spPr>
            <a:xfrm>
              <a:off x="1543538" y="5842236"/>
              <a:ext cx="152451" cy="76225"/>
            </a:xfrm>
            <a:custGeom>
              <a:rect b="b" l="l" r="r" t="t"/>
              <a:pathLst>
                <a:path extrusionOk="0" h="76225" w="152451">
                  <a:moveTo>
                    <a:pt x="119103" y="7623"/>
                  </a:moveTo>
                  <a:lnTo>
                    <a:pt x="164838" y="49547"/>
                  </a:lnTo>
                  <a:cubicBezTo>
                    <a:pt x="164838" y="49547"/>
                    <a:pt x="176272" y="60981"/>
                    <a:pt x="164838" y="64792"/>
                  </a:cubicBezTo>
                  <a:cubicBezTo>
                    <a:pt x="153405" y="72415"/>
                    <a:pt x="77179" y="99093"/>
                    <a:pt x="77179" y="99093"/>
                  </a:cubicBezTo>
                  <a:cubicBezTo>
                    <a:pt x="77179" y="99093"/>
                    <a:pt x="58122" y="102905"/>
                    <a:pt x="46688" y="91471"/>
                  </a:cubicBezTo>
                  <a:cubicBezTo>
                    <a:pt x="35254" y="80037"/>
                    <a:pt x="953" y="45736"/>
                    <a:pt x="953" y="45736"/>
                  </a:cubicBezTo>
                  <a:cubicBezTo>
                    <a:pt x="953" y="45736"/>
                    <a:pt x="-2859" y="38113"/>
                    <a:pt x="4764" y="30490"/>
                  </a:cubicBezTo>
                  <a:lnTo>
                    <a:pt x="84801" y="0"/>
                  </a:lnTo>
                  <a:cubicBezTo>
                    <a:pt x="88613" y="3811"/>
                    <a:pt x="103858" y="-3811"/>
                    <a:pt x="119103"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1" name="Google Shape;1121;p172"/>
            <p:cNvSpPr/>
            <p:nvPr/>
          </p:nvSpPr>
          <p:spPr>
            <a:xfrm>
              <a:off x="1570216" y="5932754"/>
              <a:ext cx="152451" cy="76225"/>
            </a:xfrm>
            <a:custGeom>
              <a:rect b="b" l="l" r="r" t="t"/>
              <a:pathLst>
                <a:path extrusionOk="0" h="76225" w="152451">
                  <a:moveTo>
                    <a:pt x="119103" y="4764"/>
                  </a:moveTo>
                  <a:lnTo>
                    <a:pt x="164838" y="46688"/>
                  </a:lnTo>
                  <a:cubicBezTo>
                    <a:pt x="164838" y="46688"/>
                    <a:pt x="176272" y="58122"/>
                    <a:pt x="164838" y="61933"/>
                  </a:cubicBezTo>
                  <a:cubicBezTo>
                    <a:pt x="153404" y="65745"/>
                    <a:pt x="77179" y="92424"/>
                    <a:pt x="77179" y="92424"/>
                  </a:cubicBezTo>
                  <a:cubicBezTo>
                    <a:pt x="77179" y="92424"/>
                    <a:pt x="58122" y="96235"/>
                    <a:pt x="46688" y="88613"/>
                  </a:cubicBezTo>
                  <a:cubicBezTo>
                    <a:pt x="35254" y="77179"/>
                    <a:pt x="953" y="46688"/>
                    <a:pt x="953" y="46688"/>
                  </a:cubicBezTo>
                  <a:cubicBezTo>
                    <a:pt x="953" y="46688"/>
                    <a:pt x="-2858" y="39066"/>
                    <a:pt x="4764" y="31443"/>
                  </a:cubicBezTo>
                  <a:lnTo>
                    <a:pt x="88613" y="953"/>
                  </a:lnTo>
                  <a:cubicBezTo>
                    <a:pt x="88613" y="953"/>
                    <a:pt x="103858" y="-2858"/>
                    <a:pt x="119103"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2" name="Google Shape;1122;p172"/>
            <p:cNvSpPr/>
            <p:nvPr/>
          </p:nvSpPr>
          <p:spPr>
            <a:xfrm>
              <a:off x="1695989" y="5884160"/>
              <a:ext cx="152451" cy="76225"/>
            </a:xfrm>
            <a:custGeom>
              <a:rect b="b" l="l" r="r" t="t"/>
              <a:pathLst>
                <a:path extrusionOk="0" h="76225" w="152451">
                  <a:moveTo>
                    <a:pt x="119103" y="7623"/>
                  </a:moveTo>
                  <a:lnTo>
                    <a:pt x="164838" y="45736"/>
                  </a:lnTo>
                  <a:cubicBezTo>
                    <a:pt x="164838" y="45736"/>
                    <a:pt x="176272" y="57169"/>
                    <a:pt x="164838" y="60981"/>
                  </a:cubicBezTo>
                  <a:cubicBezTo>
                    <a:pt x="153405" y="64792"/>
                    <a:pt x="77179" y="91471"/>
                    <a:pt x="77179" y="91471"/>
                  </a:cubicBezTo>
                  <a:cubicBezTo>
                    <a:pt x="77179" y="91471"/>
                    <a:pt x="58122" y="95282"/>
                    <a:pt x="46688" y="87660"/>
                  </a:cubicBezTo>
                  <a:cubicBezTo>
                    <a:pt x="35254" y="76226"/>
                    <a:pt x="953" y="45736"/>
                    <a:pt x="953" y="45736"/>
                  </a:cubicBezTo>
                  <a:cubicBezTo>
                    <a:pt x="953" y="45736"/>
                    <a:pt x="-2859" y="38113"/>
                    <a:pt x="4764" y="30490"/>
                  </a:cubicBezTo>
                  <a:lnTo>
                    <a:pt x="88613" y="0"/>
                  </a:lnTo>
                  <a:cubicBezTo>
                    <a:pt x="88613" y="3812"/>
                    <a:pt x="103858" y="0"/>
                    <a:pt x="119103"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3" name="Google Shape;1123;p172"/>
            <p:cNvSpPr/>
            <p:nvPr/>
          </p:nvSpPr>
          <p:spPr>
            <a:xfrm>
              <a:off x="1817950" y="5838425"/>
              <a:ext cx="152451" cy="76225"/>
            </a:xfrm>
            <a:custGeom>
              <a:rect b="b" l="l" r="r" t="t"/>
              <a:pathLst>
                <a:path extrusionOk="0" h="76225" w="152451">
                  <a:moveTo>
                    <a:pt x="119103" y="7622"/>
                  </a:moveTo>
                  <a:lnTo>
                    <a:pt x="164838" y="45735"/>
                  </a:lnTo>
                  <a:cubicBezTo>
                    <a:pt x="164838" y="45735"/>
                    <a:pt x="176272" y="57169"/>
                    <a:pt x="164838" y="60981"/>
                  </a:cubicBezTo>
                  <a:cubicBezTo>
                    <a:pt x="153404" y="64792"/>
                    <a:pt x="77179" y="91471"/>
                    <a:pt x="77179" y="91471"/>
                  </a:cubicBezTo>
                  <a:cubicBezTo>
                    <a:pt x="77179" y="91471"/>
                    <a:pt x="58122" y="95282"/>
                    <a:pt x="46688" y="87660"/>
                  </a:cubicBezTo>
                  <a:cubicBezTo>
                    <a:pt x="35254" y="76226"/>
                    <a:pt x="953" y="45735"/>
                    <a:pt x="953" y="45735"/>
                  </a:cubicBezTo>
                  <a:cubicBezTo>
                    <a:pt x="953" y="45735"/>
                    <a:pt x="-2858" y="38113"/>
                    <a:pt x="4764" y="30490"/>
                  </a:cubicBezTo>
                  <a:lnTo>
                    <a:pt x="88613" y="0"/>
                  </a:lnTo>
                  <a:cubicBezTo>
                    <a:pt x="88613" y="3811"/>
                    <a:pt x="103858" y="0"/>
                    <a:pt x="119103"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4" name="Google Shape;1124;p172"/>
            <p:cNvSpPr/>
            <p:nvPr/>
          </p:nvSpPr>
          <p:spPr>
            <a:xfrm>
              <a:off x="1939912" y="5792690"/>
              <a:ext cx="152451" cy="76225"/>
            </a:xfrm>
            <a:custGeom>
              <a:rect b="b" l="l" r="r" t="t"/>
              <a:pathLst>
                <a:path extrusionOk="0" h="76225" w="152451">
                  <a:moveTo>
                    <a:pt x="119103" y="7622"/>
                  </a:moveTo>
                  <a:lnTo>
                    <a:pt x="164838" y="45735"/>
                  </a:lnTo>
                  <a:cubicBezTo>
                    <a:pt x="164838" y="45735"/>
                    <a:pt x="176272" y="57169"/>
                    <a:pt x="164838" y="60981"/>
                  </a:cubicBezTo>
                  <a:cubicBezTo>
                    <a:pt x="153404" y="64792"/>
                    <a:pt x="77179" y="91471"/>
                    <a:pt x="77179" y="91471"/>
                  </a:cubicBezTo>
                  <a:cubicBezTo>
                    <a:pt x="77179" y="91471"/>
                    <a:pt x="58122" y="95282"/>
                    <a:pt x="46688" y="87660"/>
                  </a:cubicBezTo>
                  <a:cubicBezTo>
                    <a:pt x="35254" y="76226"/>
                    <a:pt x="953" y="45735"/>
                    <a:pt x="953" y="45735"/>
                  </a:cubicBezTo>
                  <a:cubicBezTo>
                    <a:pt x="953" y="45735"/>
                    <a:pt x="-2858" y="38113"/>
                    <a:pt x="4764" y="30490"/>
                  </a:cubicBezTo>
                  <a:lnTo>
                    <a:pt x="88612" y="0"/>
                  </a:lnTo>
                  <a:cubicBezTo>
                    <a:pt x="88612" y="3811"/>
                    <a:pt x="103858" y="0"/>
                    <a:pt x="119103"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5" name="Google Shape;1125;p172"/>
            <p:cNvSpPr/>
            <p:nvPr/>
          </p:nvSpPr>
          <p:spPr>
            <a:xfrm>
              <a:off x="2061873" y="5753624"/>
              <a:ext cx="152451" cy="76225"/>
            </a:xfrm>
            <a:custGeom>
              <a:rect b="b" l="l" r="r" t="t"/>
              <a:pathLst>
                <a:path extrusionOk="0" h="76225" w="152451">
                  <a:moveTo>
                    <a:pt x="119103" y="4764"/>
                  </a:moveTo>
                  <a:lnTo>
                    <a:pt x="161027" y="39066"/>
                  </a:lnTo>
                  <a:cubicBezTo>
                    <a:pt x="161027" y="39066"/>
                    <a:pt x="172461" y="50500"/>
                    <a:pt x="161027" y="54311"/>
                  </a:cubicBezTo>
                  <a:cubicBezTo>
                    <a:pt x="149593" y="58122"/>
                    <a:pt x="77179" y="84801"/>
                    <a:pt x="77179" y="84801"/>
                  </a:cubicBezTo>
                  <a:cubicBezTo>
                    <a:pt x="77179" y="84801"/>
                    <a:pt x="58122" y="88612"/>
                    <a:pt x="46688" y="80990"/>
                  </a:cubicBezTo>
                  <a:cubicBezTo>
                    <a:pt x="35254" y="73367"/>
                    <a:pt x="953" y="39066"/>
                    <a:pt x="953" y="39066"/>
                  </a:cubicBezTo>
                  <a:cubicBezTo>
                    <a:pt x="953" y="39066"/>
                    <a:pt x="-2858" y="31443"/>
                    <a:pt x="4764" y="27632"/>
                  </a:cubicBezTo>
                  <a:lnTo>
                    <a:pt x="84801" y="953"/>
                  </a:lnTo>
                  <a:cubicBezTo>
                    <a:pt x="88612" y="953"/>
                    <a:pt x="103858" y="-2859"/>
                    <a:pt x="119103"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6" name="Google Shape;1126;p172"/>
            <p:cNvSpPr/>
            <p:nvPr/>
          </p:nvSpPr>
          <p:spPr>
            <a:xfrm>
              <a:off x="2183834" y="5708231"/>
              <a:ext cx="152451" cy="76225"/>
            </a:xfrm>
            <a:custGeom>
              <a:rect b="b" l="l" r="r" t="t"/>
              <a:pathLst>
                <a:path extrusionOk="0" h="76225" w="152451">
                  <a:moveTo>
                    <a:pt x="107669" y="8233"/>
                  </a:moveTo>
                  <a:lnTo>
                    <a:pt x="153405" y="42534"/>
                  </a:lnTo>
                  <a:cubicBezTo>
                    <a:pt x="153405" y="42534"/>
                    <a:pt x="164838" y="50157"/>
                    <a:pt x="157216" y="57779"/>
                  </a:cubicBezTo>
                  <a:cubicBezTo>
                    <a:pt x="145782" y="65402"/>
                    <a:pt x="73367" y="88270"/>
                    <a:pt x="73367" y="88270"/>
                  </a:cubicBezTo>
                  <a:cubicBezTo>
                    <a:pt x="73367" y="88270"/>
                    <a:pt x="58122" y="92081"/>
                    <a:pt x="46688" y="80647"/>
                  </a:cubicBezTo>
                  <a:cubicBezTo>
                    <a:pt x="35254" y="73024"/>
                    <a:pt x="953" y="38723"/>
                    <a:pt x="953" y="38723"/>
                  </a:cubicBezTo>
                  <a:cubicBezTo>
                    <a:pt x="953" y="38723"/>
                    <a:pt x="-2859" y="31100"/>
                    <a:pt x="4764" y="27289"/>
                  </a:cubicBezTo>
                  <a:lnTo>
                    <a:pt x="84801" y="610"/>
                  </a:lnTo>
                  <a:cubicBezTo>
                    <a:pt x="84801" y="610"/>
                    <a:pt x="92424" y="-3201"/>
                    <a:pt x="107669" y="823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7" name="Google Shape;1127;p172"/>
            <p:cNvSpPr/>
            <p:nvPr/>
          </p:nvSpPr>
          <p:spPr>
            <a:xfrm>
              <a:off x="2301984" y="5663106"/>
              <a:ext cx="152451" cy="76225"/>
            </a:xfrm>
            <a:custGeom>
              <a:rect b="b" l="l" r="r" t="t"/>
              <a:pathLst>
                <a:path extrusionOk="0" h="76225" w="152451">
                  <a:moveTo>
                    <a:pt x="107669" y="7622"/>
                  </a:moveTo>
                  <a:lnTo>
                    <a:pt x="153404" y="41924"/>
                  </a:lnTo>
                  <a:cubicBezTo>
                    <a:pt x="153404" y="41924"/>
                    <a:pt x="164838" y="49547"/>
                    <a:pt x="157216" y="57169"/>
                  </a:cubicBezTo>
                  <a:cubicBezTo>
                    <a:pt x="145782" y="64792"/>
                    <a:pt x="73367" y="87660"/>
                    <a:pt x="73367" y="87660"/>
                  </a:cubicBezTo>
                  <a:cubicBezTo>
                    <a:pt x="73367" y="87660"/>
                    <a:pt x="58122" y="91471"/>
                    <a:pt x="46688" y="80037"/>
                  </a:cubicBezTo>
                  <a:cubicBezTo>
                    <a:pt x="35254" y="72415"/>
                    <a:pt x="953" y="38113"/>
                    <a:pt x="953" y="38113"/>
                  </a:cubicBezTo>
                  <a:cubicBezTo>
                    <a:pt x="953" y="38113"/>
                    <a:pt x="-2858" y="30490"/>
                    <a:pt x="4764" y="26679"/>
                  </a:cubicBezTo>
                  <a:lnTo>
                    <a:pt x="84801" y="0"/>
                  </a:lnTo>
                  <a:cubicBezTo>
                    <a:pt x="80990" y="3811"/>
                    <a:pt x="92424" y="0"/>
                    <a:pt x="107669"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8" name="Google Shape;1128;p172"/>
            <p:cNvSpPr/>
            <p:nvPr/>
          </p:nvSpPr>
          <p:spPr>
            <a:xfrm>
              <a:off x="2420134" y="5621182"/>
              <a:ext cx="152451" cy="76225"/>
            </a:xfrm>
            <a:custGeom>
              <a:rect b="b" l="l" r="r" t="t"/>
              <a:pathLst>
                <a:path extrusionOk="0" h="76225" w="152451">
                  <a:moveTo>
                    <a:pt x="103858" y="7622"/>
                  </a:moveTo>
                  <a:lnTo>
                    <a:pt x="149593" y="41924"/>
                  </a:lnTo>
                  <a:cubicBezTo>
                    <a:pt x="149593" y="41924"/>
                    <a:pt x="164838" y="53358"/>
                    <a:pt x="157216" y="57169"/>
                  </a:cubicBezTo>
                  <a:cubicBezTo>
                    <a:pt x="145782" y="64792"/>
                    <a:pt x="73367" y="87660"/>
                    <a:pt x="73367" y="87660"/>
                  </a:cubicBezTo>
                  <a:cubicBezTo>
                    <a:pt x="73367" y="87660"/>
                    <a:pt x="58122" y="91471"/>
                    <a:pt x="46688" y="80037"/>
                  </a:cubicBezTo>
                  <a:cubicBezTo>
                    <a:pt x="35254" y="72414"/>
                    <a:pt x="953" y="38113"/>
                    <a:pt x="953" y="38113"/>
                  </a:cubicBezTo>
                  <a:cubicBezTo>
                    <a:pt x="953" y="38113"/>
                    <a:pt x="-2859" y="30490"/>
                    <a:pt x="4764" y="26679"/>
                  </a:cubicBezTo>
                  <a:lnTo>
                    <a:pt x="84801" y="0"/>
                  </a:lnTo>
                  <a:cubicBezTo>
                    <a:pt x="80990" y="3811"/>
                    <a:pt x="88613" y="0"/>
                    <a:pt x="103858"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9" name="Google Shape;1129;p172"/>
            <p:cNvSpPr/>
            <p:nvPr/>
          </p:nvSpPr>
          <p:spPr>
            <a:xfrm>
              <a:off x="2530662" y="5579257"/>
              <a:ext cx="152451" cy="76225"/>
            </a:xfrm>
            <a:custGeom>
              <a:rect b="b" l="l" r="r" t="t"/>
              <a:pathLst>
                <a:path extrusionOk="0" h="76225" w="152451">
                  <a:moveTo>
                    <a:pt x="103858" y="7623"/>
                  </a:moveTo>
                  <a:lnTo>
                    <a:pt x="149593" y="41924"/>
                  </a:lnTo>
                  <a:cubicBezTo>
                    <a:pt x="149593" y="41924"/>
                    <a:pt x="164838" y="53358"/>
                    <a:pt x="157216" y="57169"/>
                  </a:cubicBezTo>
                  <a:cubicBezTo>
                    <a:pt x="145782" y="64792"/>
                    <a:pt x="73367" y="87660"/>
                    <a:pt x="73367" y="87660"/>
                  </a:cubicBezTo>
                  <a:cubicBezTo>
                    <a:pt x="73367" y="87660"/>
                    <a:pt x="58122" y="91471"/>
                    <a:pt x="46688" y="80037"/>
                  </a:cubicBezTo>
                  <a:cubicBezTo>
                    <a:pt x="35254" y="72415"/>
                    <a:pt x="953" y="38113"/>
                    <a:pt x="953" y="38113"/>
                  </a:cubicBezTo>
                  <a:cubicBezTo>
                    <a:pt x="953" y="38113"/>
                    <a:pt x="-2858" y="30490"/>
                    <a:pt x="4764" y="26679"/>
                  </a:cubicBezTo>
                  <a:lnTo>
                    <a:pt x="84801" y="0"/>
                  </a:lnTo>
                  <a:cubicBezTo>
                    <a:pt x="80990" y="0"/>
                    <a:pt x="88612" y="0"/>
                    <a:pt x="103858"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30" name="Google Shape;1130;p172"/>
            <p:cNvSpPr/>
            <p:nvPr/>
          </p:nvSpPr>
          <p:spPr>
            <a:xfrm>
              <a:off x="2635842" y="5542728"/>
              <a:ext cx="152451" cy="76225"/>
            </a:xfrm>
            <a:custGeom>
              <a:rect b="b" l="l" r="r" t="t"/>
              <a:pathLst>
                <a:path extrusionOk="0" h="76225" w="152451">
                  <a:moveTo>
                    <a:pt x="105394" y="6039"/>
                  </a:moveTo>
                  <a:lnTo>
                    <a:pt x="158752" y="40341"/>
                  </a:lnTo>
                  <a:cubicBezTo>
                    <a:pt x="158752" y="40341"/>
                    <a:pt x="166375" y="47963"/>
                    <a:pt x="158752" y="55585"/>
                  </a:cubicBezTo>
                  <a:cubicBezTo>
                    <a:pt x="147318" y="63208"/>
                    <a:pt x="78715" y="86076"/>
                    <a:pt x="78715" y="86076"/>
                  </a:cubicBezTo>
                  <a:cubicBezTo>
                    <a:pt x="78715" y="86076"/>
                    <a:pt x="63470" y="89887"/>
                    <a:pt x="52036" y="82265"/>
                  </a:cubicBezTo>
                  <a:cubicBezTo>
                    <a:pt x="40602" y="74642"/>
                    <a:pt x="2489" y="44152"/>
                    <a:pt x="2489" y="44152"/>
                  </a:cubicBezTo>
                  <a:cubicBezTo>
                    <a:pt x="2489" y="44152"/>
                    <a:pt x="-5133" y="36529"/>
                    <a:pt x="6300" y="32718"/>
                  </a:cubicBezTo>
                  <a:lnTo>
                    <a:pt x="82526" y="6039"/>
                  </a:lnTo>
                  <a:cubicBezTo>
                    <a:pt x="86338" y="2228"/>
                    <a:pt x="90149" y="-5395"/>
                    <a:pt x="105394" y="6039"/>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31" name="Google Shape;1131;p172"/>
            <p:cNvSpPr/>
            <p:nvPr/>
          </p:nvSpPr>
          <p:spPr>
            <a:xfrm>
              <a:off x="2747905" y="5501337"/>
              <a:ext cx="152451" cy="76225"/>
            </a:xfrm>
            <a:custGeom>
              <a:rect b="b" l="l" r="r" t="t"/>
              <a:pathLst>
                <a:path extrusionOk="0" h="76225" w="152451">
                  <a:moveTo>
                    <a:pt x="100046" y="1694"/>
                  </a:moveTo>
                  <a:lnTo>
                    <a:pt x="153404" y="35996"/>
                  </a:lnTo>
                  <a:cubicBezTo>
                    <a:pt x="153404" y="35996"/>
                    <a:pt x="161027" y="43618"/>
                    <a:pt x="153404" y="51241"/>
                  </a:cubicBezTo>
                  <a:cubicBezTo>
                    <a:pt x="141970" y="58863"/>
                    <a:pt x="77179" y="81731"/>
                    <a:pt x="77179" y="81731"/>
                  </a:cubicBezTo>
                  <a:cubicBezTo>
                    <a:pt x="77179" y="81731"/>
                    <a:pt x="61933" y="85542"/>
                    <a:pt x="50500" y="77920"/>
                  </a:cubicBezTo>
                  <a:cubicBezTo>
                    <a:pt x="39066" y="70297"/>
                    <a:pt x="953" y="39807"/>
                    <a:pt x="953" y="39807"/>
                  </a:cubicBezTo>
                  <a:cubicBezTo>
                    <a:pt x="953" y="39807"/>
                    <a:pt x="-2858" y="32184"/>
                    <a:pt x="4764" y="28373"/>
                  </a:cubicBezTo>
                  <a:lnTo>
                    <a:pt x="80990" y="1694"/>
                  </a:lnTo>
                  <a:cubicBezTo>
                    <a:pt x="80990" y="1694"/>
                    <a:pt x="88613" y="-2117"/>
                    <a:pt x="100046"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32" name="Google Shape;1132;p172"/>
            <p:cNvSpPr/>
            <p:nvPr/>
          </p:nvSpPr>
          <p:spPr>
            <a:xfrm>
              <a:off x="2866055" y="5548177"/>
              <a:ext cx="152451" cy="76225"/>
            </a:xfrm>
            <a:custGeom>
              <a:rect b="b" l="l" r="r" t="t"/>
              <a:pathLst>
                <a:path extrusionOk="0" h="76225" w="152451">
                  <a:moveTo>
                    <a:pt x="100046" y="4401"/>
                  </a:moveTo>
                  <a:lnTo>
                    <a:pt x="153404" y="38703"/>
                  </a:lnTo>
                  <a:cubicBezTo>
                    <a:pt x="153404" y="38703"/>
                    <a:pt x="161027" y="46325"/>
                    <a:pt x="153404" y="53948"/>
                  </a:cubicBezTo>
                  <a:cubicBezTo>
                    <a:pt x="141971" y="61570"/>
                    <a:pt x="80990" y="84438"/>
                    <a:pt x="80990" y="84438"/>
                  </a:cubicBezTo>
                  <a:cubicBezTo>
                    <a:pt x="80990" y="84438"/>
                    <a:pt x="61933" y="88249"/>
                    <a:pt x="50500" y="76815"/>
                  </a:cubicBezTo>
                  <a:cubicBezTo>
                    <a:pt x="39066" y="69193"/>
                    <a:pt x="953" y="42514"/>
                    <a:pt x="953" y="42514"/>
                  </a:cubicBezTo>
                  <a:cubicBezTo>
                    <a:pt x="953" y="42514"/>
                    <a:pt x="-2858" y="34891"/>
                    <a:pt x="4764" y="31080"/>
                  </a:cubicBezTo>
                  <a:lnTo>
                    <a:pt x="80990" y="4401"/>
                  </a:lnTo>
                  <a:cubicBezTo>
                    <a:pt x="80990" y="590"/>
                    <a:pt x="84801" y="-3222"/>
                    <a:pt x="100046"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33" name="Google Shape;1133;p172"/>
            <p:cNvSpPr/>
            <p:nvPr/>
          </p:nvSpPr>
          <p:spPr>
            <a:xfrm>
              <a:off x="2754575" y="5589738"/>
              <a:ext cx="152451" cy="76225"/>
            </a:xfrm>
            <a:custGeom>
              <a:rect b="b" l="l" r="r" t="t"/>
              <a:pathLst>
                <a:path extrusionOk="0" h="76225" w="152451">
                  <a:moveTo>
                    <a:pt x="100999" y="4764"/>
                  </a:moveTo>
                  <a:lnTo>
                    <a:pt x="154357" y="39066"/>
                  </a:lnTo>
                  <a:cubicBezTo>
                    <a:pt x="154357" y="39066"/>
                    <a:pt x="161980" y="46688"/>
                    <a:pt x="154357" y="54311"/>
                  </a:cubicBezTo>
                  <a:cubicBezTo>
                    <a:pt x="142924" y="61933"/>
                    <a:pt x="81943" y="84801"/>
                    <a:pt x="81943" y="84801"/>
                  </a:cubicBezTo>
                  <a:cubicBezTo>
                    <a:pt x="81943" y="84801"/>
                    <a:pt x="62886" y="88613"/>
                    <a:pt x="51452" y="80990"/>
                  </a:cubicBezTo>
                  <a:cubicBezTo>
                    <a:pt x="40018" y="73367"/>
                    <a:pt x="1906" y="42877"/>
                    <a:pt x="1906" y="42877"/>
                  </a:cubicBezTo>
                  <a:cubicBezTo>
                    <a:pt x="1906" y="42877"/>
                    <a:pt x="-5717" y="35254"/>
                    <a:pt x="9528" y="27632"/>
                  </a:cubicBezTo>
                  <a:lnTo>
                    <a:pt x="85754" y="953"/>
                  </a:lnTo>
                  <a:cubicBezTo>
                    <a:pt x="81943" y="953"/>
                    <a:pt x="89565" y="-2858"/>
                    <a:pt x="100999"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34" name="Google Shape;1134;p172"/>
            <p:cNvSpPr/>
            <p:nvPr/>
          </p:nvSpPr>
          <p:spPr>
            <a:xfrm>
              <a:off x="2647859" y="5631662"/>
              <a:ext cx="152451" cy="76225"/>
            </a:xfrm>
            <a:custGeom>
              <a:rect b="b" l="l" r="r" t="t"/>
              <a:pathLst>
                <a:path extrusionOk="0" h="76225" w="152451">
                  <a:moveTo>
                    <a:pt x="100999" y="4764"/>
                  </a:moveTo>
                  <a:lnTo>
                    <a:pt x="154357" y="39066"/>
                  </a:lnTo>
                  <a:cubicBezTo>
                    <a:pt x="154357" y="39066"/>
                    <a:pt x="161980" y="46688"/>
                    <a:pt x="154357" y="54311"/>
                  </a:cubicBezTo>
                  <a:cubicBezTo>
                    <a:pt x="142923" y="61933"/>
                    <a:pt x="81943" y="84801"/>
                    <a:pt x="81943" y="84801"/>
                  </a:cubicBezTo>
                  <a:cubicBezTo>
                    <a:pt x="81943" y="84801"/>
                    <a:pt x="62886" y="88613"/>
                    <a:pt x="51452" y="80990"/>
                  </a:cubicBezTo>
                  <a:cubicBezTo>
                    <a:pt x="40019" y="73367"/>
                    <a:pt x="1906" y="42877"/>
                    <a:pt x="1906" y="42877"/>
                  </a:cubicBezTo>
                  <a:cubicBezTo>
                    <a:pt x="1906" y="42877"/>
                    <a:pt x="-5717" y="35254"/>
                    <a:pt x="9528" y="27632"/>
                  </a:cubicBezTo>
                  <a:lnTo>
                    <a:pt x="85754" y="953"/>
                  </a:lnTo>
                  <a:cubicBezTo>
                    <a:pt x="81943" y="953"/>
                    <a:pt x="85754" y="-2858"/>
                    <a:pt x="100999"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35" name="Google Shape;1135;p172"/>
            <p:cNvSpPr/>
            <p:nvPr/>
          </p:nvSpPr>
          <p:spPr>
            <a:xfrm>
              <a:off x="2529709" y="5673587"/>
              <a:ext cx="152451" cy="76225"/>
            </a:xfrm>
            <a:custGeom>
              <a:rect b="b" l="l" r="r" t="t"/>
              <a:pathLst>
                <a:path extrusionOk="0" h="76225" w="152451">
                  <a:moveTo>
                    <a:pt x="100999" y="4764"/>
                  </a:moveTo>
                  <a:lnTo>
                    <a:pt x="154357" y="39066"/>
                  </a:lnTo>
                  <a:cubicBezTo>
                    <a:pt x="154357" y="39066"/>
                    <a:pt x="161980" y="46688"/>
                    <a:pt x="154357" y="54311"/>
                  </a:cubicBezTo>
                  <a:cubicBezTo>
                    <a:pt x="142923" y="61934"/>
                    <a:pt x="81943" y="84801"/>
                    <a:pt x="81943" y="84801"/>
                  </a:cubicBezTo>
                  <a:cubicBezTo>
                    <a:pt x="81943" y="84801"/>
                    <a:pt x="62886" y="88613"/>
                    <a:pt x="51452" y="80990"/>
                  </a:cubicBezTo>
                  <a:cubicBezTo>
                    <a:pt x="40019" y="73367"/>
                    <a:pt x="1906" y="42877"/>
                    <a:pt x="1906" y="42877"/>
                  </a:cubicBezTo>
                  <a:cubicBezTo>
                    <a:pt x="1906" y="42877"/>
                    <a:pt x="-5717" y="35254"/>
                    <a:pt x="9528" y="27632"/>
                  </a:cubicBezTo>
                  <a:lnTo>
                    <a:pt x="85754" y="953"/>
                  </a:lnTo>
                  <a:cubicBezTo>
                    <a:pt x="81943" y="953"/>
                    <a:pt x="89565" y="-2858"/>
                    <a:pt x="100999"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36" name="Google Shape;1136;p172"/>
            <p:cNvSpPr/>
            <p:nvPr/>
          </p:nvSpPr>
          <p:spPr>
            <a:xfrm>
              <a:off x="2414787" y="5718581"/>
              <a:ext cx="152451" cy="76225"/>
            </a:xfrm>
            <a:custGeom>
              <a:rect b="b" l="l" r="r" t="t"/>
              <a:pathLst>
                <a:path extrusionOk="0" h="76225" w="152451">
                  <a:moveTo>
                    <a:pt x="105394" y="1694"/>
                  </a:moveTo>
                  <a:lnTo>
                    <a:pt x="154941" y="39807"/>
                  </a:lnTo>
                  <a:cubicBezTo>
                    <a:pt x="154941" y="39807"/>
                    <a:pt x="166374" y="47429"/>
                    <a:pt x="154941" y="55052"/>
                  </a:cubicBezTo>
                  <a:cubicBezTo>
                    <a:pt x="143507" y="58863"/>
                    <a:pt x="82526" y="85542"/>
                    <a:pt x="82526" y="85542"/>
                  </a:cubicBezTo>
                  <a:cubicBezTo>
                    <a:pt x="82526" y="85542"/>
                    <a:pt x="63470" y="89353"/>
                    <a:pt x="52036" y="81731"/>
                  </a:cubicBezTo>
                  <a:cubicBezTo>
                    <a:pt x="40602" y="74108"/>
                    <a:pt x="2489" y="43618"/>
                    <a:pt x="2489" y="43618"/>
                  </a:cubicBezTo>
                  <a:cubicBezTo>
                    <a:pt x="2489" y="43618"/>
                    <a:pt x="-5134" y="32184"/>
                    <a:pt x="6300" y="28373"/>
                  </a:cubicBezTo>
                  <a:lnTo>
                    <a:pt x="82526" y="1694"/>
                  </a:lnTo>
                  <a:cubicBezTo>
                    <a:pt x="82526" y="1694"/>
                    <a:pt x="93960" y="-2117"/>
                    <a:pt x="105394"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37" name="Google Shape;1137;p172"/>
            <p:cNvSpPr/>
            <p:nvPr/>
          </p:nvSpPr>
          <p:spPr>
            <a:xfrm>
              <a:off x="2297220" y="5757798"/>
              <a:ext cx="152451" cy="76225"/>
            </a:xfrm>
            <a:custGeom>
              <a:rect b="b" l="l" r="r" t="t"/>
              <a:pathLst>
                <a:path extrusionOk="0" h="76225" w="152451">
                  <a:moveTo>
                    <a:pt x="108622" y="4401"/>
                  </a:moveTo>
                  <a:lnTo>
                    <a:pt x="158169" y="42514"/>
                  </a:lnTo>
                  <a:cubicBezTo>
                    <a:pt x="158169" y="42514"/>
                    <a:pt x="169602" y="53948"/>
                    <a:pt x="158169" y="57759"/>
                  </a:cubicBezTo>
                  <a:cubicBezTo>
                    <a:pt x="146735" y="61570"/>
                    <a:pt x="85754" y="88249"/>
                    <a:pt x="85754" y="88249"/>
                  </a:cubicBezTo>
                  <a:cubicBezTo>
                    <a:pt x="85754" y="88249"/>
                    <a:pt x="59075" y="92061"/>
                    <a:pt x="51452" y="84438"/>
                  </a:cubicBezTo>
                  <a:cubicBezTo>
                    <a:pt x="40019" y="76815"/>
                    <a:pt x="1906" y="46325"/>
                    <a:pt x="1906" y="46325"/>
                  </a:cubicBezTo>
                  <a:cubicBezTo>
                    <a:pt x="1906" y="46325"/>
                    <a:pt x="-5717" y="38703"/>
                    <a:pt x="9528" y="31080"/>
                  </a:cubicBezTo>
                  <a:lnTo>
                    <a:pt x="85754" y="4401"/>
                  </a:lnTo>
                  <a:cubicBezTo>
                    <a:pt x="85754" y="590"/>
                    <a:pt x="97188" y="-3222"/>
                    <a:pt x="108622"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38" name="Google Shape;1138;p172"/>
            <p:cNvSpPr/>
            <p:nvPr/>
          </p:nvSpPr>
          <p:spPr>
            <a:xfrm>
              <a:off x="2179070" y="5806241"/>
              <a:ext cx="152451" cy="76225"/>
            </a:xfrm>
            <a:custGeom>
              <a:rect b="b" l="l" r="r" t="t"/>
              <a:pathLst>
                <a:path extrusionOk="0" h="76225" w="152451">
                  <a:moveTo>
                    <a:pt x="108622" y="1694"/>
                  </a:moveTo>
                  <a:lnTo>
                    <a:pt x="158169" y="39807"/>
                  </a:lnTo>
                  <a:cubicBezTo>
                    <a:pt x="158169" y="39807"/>
                    <a:pt x="169602" y="51241"/>
                    <a:pt x="158169" y="55052"/>
                  </a:cubicBezTo>
                  <a:cubicBezTo>
                    <a:pt x="146735" y="58863"/>
                    <a:pt x="85754" y="85542"/>
                    <a:pt x="85754" y="85542"/>
                  </a:cubicBezTo>
                  <a:cubicBezTo>
                    <a:pt x="85754" y="85542"/>
                    <a:pt x="59075" y="89354"/>
                    <a:pt x="51453" y="81731"/>
                  </a:cubicBezTo>
                  <a:cubicBezTo>
                    <a:pt x="40019" y="74108"/>
                    <a:pt x="1906" y="43618"/>
                    <a:pt x="1906" y="43618"/>
                  </a:cubicBezTo>
                  <a:cubicBezTo>
                    <a:pt x="1906" y="43618"/>
                    <a:pt x="-5717" y="35996"/>
                    <a:pt x="9528" y="28373"/>
                  </a:cubicBezTo>
                  <a:lnTo>
                    <a:pt x="85754" y="1694"/>
                  </a:lnTo>
                  <a:cubicBezTo>
                    <a:pt x="81943" y="1694"/>
                    <a:pt x="97188" y="-2117"/>
                    <a:pt x="108622"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39" name="Google Shape;1139;p172"/>
            <p:cNvSpPr/>
            <p:nvPr/>
          </p:nvSpPr>
          <p:spPr>
            <a:xfrm>
              <a:off x="2057109" y="5849269"/>
              <a:ext cx="152451" cy="76225"/>
            </a:xfrm>
            <a:custGeom>
              <a:rect b="b" l="l" r="r" t="t"/>
              <a:pathLst>
                <a:path extrusionOk="0" h="76225" w="152451">
                  <a:moveTo>
                    <a:pt x="108622" y="4401"/>
                  </a:moveTo>
                  <a:lnTo>
                    <a:pt x="158169" y="42514"/>
                  </a:lnTo>
                  <a:cubicBezTo>
                    <a:pt x="158169" y="42514"/>
                    <a:pt x="169602" y="53948"/>
                    <a:pt x="158169" y="57759"/>
                  </a:cubicBezTo>
                  <a:cubicBezTo>
                    <a:pt x="146735" y="61570"/>
                    <a:pt x="85754" y="88249"/>
                    <a:pt x="85754" y="88249"/>
                  </a:cubicBezTo>
                  <a:cubicBezTo>
                    <a:pt x="85754" y="88249"/>
                    <a:pt x="59075" y="92060"/>
                    <a:pt x="51452" y="84438"/>
                  </a:cubicBezTo>
                  <a:cubicBezTo>
                    <a:pt x="40019" y="76816"/>
                    <a:pt x="1906" y="46325"/>
                    <a:pt x="1906" y="46325"/>
                  </a:cubicBezTo>
                  <a:cubicBezTo>
                    <a:pt x="1906" y="46325"/>
                    <a:pt x="-5717" y="38703"/>
                    <a:pt x="9528" y="31080"/>
                  </a:cubicBezTo>
                  <a:lnTo>
                    <a:pt x="85754" y="4401"/>
                  </a:lnTo>
                  <a:cubicBezTo>
                    <a:pt x="85754" y="590"/>
                    <a:pt x="97188" y="-3222"/>
                    <a:pt x="108622"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40" name="Google Shape;1140;p172"/>
            <p:cNvSpPr/>
            <p:nvPr/>
          </p:nvSpPr>
          <p:spPr>
            <a:xfrm>
              <a:off x="1930383" y="5891194"/>
              <a:ext cx="152451" cy="76225"/>
            </a:xfrm>
            <a:custGeom>
              <a:rect b="b" l="l" r="r" t="t"/>
              <a:pathLst>
                <a:path extrusionOk="0" h="76225" w="152451">
                  <a:moveTo>
                    <a:pt x="117197" y="4401"/>
                  </a:moveTo>
                  <a:lnTo>
                    <a:pt x="166744" y="42514"/>
                  </a:lnTo>
                  <a:cubicBezTo>
                    <a:pt x="166744" y="42514"/>
                    <a:pt x="178178" y="57759"/>
                    <a:pt x="166744" y="61570"/>
                  </a:cubicBezTo>
                  <a:cubicBezTo>
                    <a:pt x="155310" y="65381"/>
                    <a:pt x="90518" y="92061"/>
                    <a:pt x="90518" y="92061"/>
                  </a:cubicBezTo>
                  <a:cubicBezTo>
                    <a:pt x="90518" y="92061"/>
                    <a:pt x="63839" y="99683"/>
                    <a:pt x="48594" y="88249"/>
                  </a:cubicBezTo>
                  <a:cubicBezTo>
                    <a:pt x="37160" y="80627"/>
                    <a:pt x="2858" y="50136"/>
                    <a:pt x="2858" y="50136"/>
                  </a:cubicBezTo>
                  <a:cubicBezTo>
                    <a:pt x="2858" y="50136"/>
                    <a:pt x="-8575" y="38703"/>
                    <a:pt x="14292" y="31080"/>
                  </a:cubicBezTo>
                  <a:lnTo>
                    <a:pt x="90518" y="4401"/>
                  </a:lnTo>
                  <a:cubicBezTo>
                    <a:pt x="94329" y="590"/>
                    <a:pt x="105763" y="-3222"/>
                    <a:pt x="117197"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41" name="Google Shape;1141;p172"/>
            <p:cNvSpPr/>
            <p:nvPr/>
          </p:nvSpPr>
          <p:spPr>
            <a:xfrm>
              <a:off x="1804611" y="5939636"/>
              <a:ext cx="152451" cy="76225"/>
            </a:xfrm>
            <a:custGeom>
              <a:rect b="b" l="l" r="r" t="t"/>
              <a:pathLst>
                <a:path extrusionOk="0" h="76225" w="152451">
                  <a:moveTo>
                    <a:pt x="117197" y="1694"/>
                  </a:moveTo>
                  <a:lnTo>
                    <a:pt x="166744" y="39807"/>
                  </a:lnTo>
                  <a:cubicBezTo>
                    <a:pt x="166744" y="39807"/>
                    <a:pt x="178178" y="55052"/>
                    <a:pt x="166744" y="58863"/>
                  </a:cubicBezTo>
                  <a:cubicBezTo>
                    <a:pt x="155310" y="62675"/>
                    <a:pt x="90518" y="89354"/>
                    <a:pt x="90518" y="89354"/>
                  </a:cubicBezTo>
                  <a:cubicBezTo>
                    <a:pt x="90518" y="89354"/>
                    <a:pt x="63839" y="96976"/>
                    <a:pt x="48594" y="85542"/>
                  </a:cubicBezTo>
                  <a:cubicBezTo>
                    <a:pt x="37160" y="77920"/>
                    <a:pt x="2858" y="47430"/>
                    <a:pt x="2858" y="47430"/>
                  </a:cubicBezTo>
                  <a:cubicBezTo>
                    <a:pt x="2858" y="47430"/>
                    <a:pt x="-8575" y="35996"/>
                    <a:pt x="14292" y="28373"/>
                  </a:cubicBezTo>
                  <a:lnTo>
                    <a:pt x="90518" y="1694"/>
                  </a:lnTo>
                  <a:cubicBezTo>
                    <a:pt x="94330" y="1694"/>
                    <a:pt x="105763" y="-2117"/>
                    <a:pt x="117197"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42" name="Google Shape;1142;p172"/>
            <p:cNvSpPr/>
            <p:nvPr/>
          </p:nvSpPr>
          <p:spPr>
            <a:xfrm>
              <a:off x="1678838" y="5986476"/>
              <a:ext cx="152451" cy="76225"/>
            </a:xfrm>
            <a:custGeom>
              <a:rect b="b" l="l" r="r" t="t"/>
              <a:pathLst>
                <a:path extrusionOk="0" h="76225" w="152451">
                  <a:moveTo>
                    <a:pt x="117197" y="4401"/>
                  </a:moveTo>
                  <a:lnTo>
                    <a:pt x="166744" y="42514"/>
                  </a:lnTo>
                  <a:cubicBezTo>
                    <a:pt x="166744" y="42514"/>
                    <a:pt x="178178" y="57759"/>
                    <a:pt x="166744" y="61570"/>
                  </a:cubicBezTo>
                  <a:cubicBezTo>
                    <a:pt x="155310" y="65381"/>
                    <a:pt x="90518" y="92061"/>
                    <a:pt x="90518" y="92061"/>
                  </a:cubicBezTo>
                  <a:cubicBezTo>
                    <a:pt x="90518" y="92061"/>
                    <a:pt x="63839" y="99683"/>
                    <a:pt x="48594" y="88249"/>
                  </a:cubicBezTo>
                  <a:cubicBezTo>
                    <a:pt x="37160" y="80627"/>
                    <a:pt x="2858" y="50136"/>
                    <a:pt x="2858" y="50136"/>
                  </a:cubicBezTo>
                  <a:cubicBezTo>
                    <a:pt x="2858" y="50136"/>
                    <a:pt x="-8575" y="38703"/>
                    <a:pt x="14292" y="31080"/>
                  </a:cubicBezTo>
                  <a:lnTo>
                    <a:pt x="90518" y="4401"/>
                  </a:lnTo>
                  <a:cubicBezTo>
                    <a:pt x="90518" y="590"/>
                    <a:pt x="105763" y="-3222"/>
                    <a:pt x="117197"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43" name="Google Shape;1143;p172"/>
            <p:cNvSpPr/>
            <p:nvPr/>
          </p:nvSpPr>
          <p:spPr>
            <a:xfrm>
              <a:off x="1823667" y="6033224"/>
              <a:ext cx="152451" cy="76225"/>
            </a:xfrm>
            <a:custGeom>
              <a:rect b="b" l="l" r="r" t="t"/>
              <a:pathLst>
                <a:path extrusionOk="0" h="76225" w="152451">
                  <a:moveTo>
                    <a:pt x="117197" y="3388"/>
                  </a:moveTo>
                  <a:lnTo>
                    <a:pt x="166744" y="41501"/>
                  </a:lnTo>
                  <a:cubicBezTo>
                    <a:pt x="166744" y="41501"/>
                    <a:pt x="178178" y="56746"/>
                    <a:pt x="166744" y="60557"/>
                  </a:cubicBezTo>
                  <a:cubicBezTo>
                    <a:pt x="155310" y="64369"/>
                    <a:pt x="90518" y="91048"/>
                    <a:pt x="90518" y="91048"/>
                  </a:cubicBezTo>
                  <a:cubicBezTo>
                    <a:pt x="90518" y="91048"/>
                    <a:pt x="63839" y="98670"/>
                    <a:pt x="48594" y="87236"/>
                  </a:cubicBezTo>
                  <a:cubicBezTo>
                    <a:pt x="37160" y="79614"/>
                    <a:pt x="2858" y="49123"/>
                    <a:pt x="2858" y="49123"/>
                  </a:cubicBezTo>
                  <a:cubicBezTo>
                    <a:pt x="2858" y="49123"/>
                    <a:pt x="-8575" y="37689"/>
                    <a:pt x="14292" y="30067"/>
                  </a:cubicBezTo>
                  <a:lnTo>
                    <a:pt x="90518" y="3388"/>
                  </a:lnTo>
                  <a:cubicBezTo>
                    <a:pt x="94330" y="3388"/>
                    <a:pt x="105763" y="-4235"/>
                    <a:pt x="117197" y="33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44" name="Google Shape;1144;p172"/>
            <p:cNvSpPr/>
            <p:nvPr/>
          </p:nvSpPr>
          <p:spPr>
            <a:xfrm>
              <a:off x="1953251" y="5985371"/>
              <a:ext cx="152451" cy="76225"/>
            </a:xfrm>
            <a:custGeom>
              <a:rect b="b" l="l" r="r" t="t"/>
              <a:pathLst>
                <a:path extrusionOk="0" h="76225" w="152451">
                  <a:moveTo>
                    <a:pt x="113386" y="1694"/>
                  </a:moveTo>
                  <a:lnTo>
                    <a:pt x="162933" y="39807"/>
                  </a:lnTo>
                  <a:cubicBezTo>
                    <a:pt x="162933" y="39807"/>
                    <a:pt x="174367" y="55052"/>
                    <a:pt x="162933" y="58863"/>
                  </a:cubicBezTo>
                  <a:cubicBezTo>
                    <a:pt x="151499" y="62674"/>
                    <a:pt x="90518" y="89353"/>
                    <a:pt x="90518" y="89353"/>
                  </a:cubicBezTo>
                  <a:cubicBezTo>
                    <a:pt x="90518" y="89353"/>
                    <a:pt x="63839" y="96976"/>
                    <a:pt x="48594" y="85542"/>
                  </a:cubicBezTo>
                  <a:cubicBezTo>
                    <a:pt x="37160" y="77920"/>
                    <a:pt x="2858" y="47429"/>
                    <a:pt x="2858" y="47429"/>
                  </a:cubicBezTo>
                  <a:cubicBezTo>
                    <a:pt x="2858" y="47429"/>
                    <a:pt x="-8575" y="35996"/>
                    <a:pt x="14292" y="28373"/>
                  </a:cubicBezTo>
                  <a:lnTo>
                    <a:pt x="90518" y="1694"/>
                  </a:lnTo>
                  <a:cubicBezTo>
                    <a:pt x="86707" y="1694"/>
                    <a:pt x="101952" y="-2117"/>
                    <a:pt x="113386"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45" name="Google Shape;1145;p172"/>
            <p:cNvSpPr/>
            <p:nvPr/>
          </p:nvSpPr>
          <p:spPr>
            <a:xfrm>
              <a:off x="2075213" y="5940740"/>
              <a:ext cx="152451" cy="76225"/>
            </a:xfrm>
            <a:custGeom>
              <a:rect b="b" l="l" r="r" t="t"/>
              <a:pathLst>
                <a:path extrusionOk="0" h="76225" w="152451">
                  <a:moveTo>
                    <a:pt x="117197" y="4401"/>
                  </a:moveTo>
                  <a:lnTo>
                    <a:pt x="166744" y="42514"/>
                  </a:lnTo>
                  <a:cubicBezTo>
                    <a:pt x="166744" y="42514"/>
                    <a:pt x="178178" y="57759"/>
                    <a:pt x="166744" y="61570"/>
                  </a:cubicBezTo>
                  <a:cubicBezTo>
                    <a:pt x="155310" y="65382"/>
                    <a:pt x="90518" y="92061"/>
                    <a:pt x="90518" y="92061"/>
                  </a:cubicBezTo>
                  <a:cubicBezTo>
                    <a:pt x="90518" y="92061"/>
                    <a:pt x="63839" y="99683"/>
                    <a:pt x="48594" y="88249"/>
                  </a:cubicBezTo>
                  <a:cubicBezTo>
                    <a:pt x="37160" y="80627"/>
                    <a:pt x="2859" y="50136"/>
                    <a:pt x="2859" y="50136"/>
                  </a:cubicBezTo>
                  <a:cubicBezTo>
                    <a:pt x="2859" y="50136"/>
                    <a:pt x="-8575" y="38702"/>
                    <a:pt x="14292" y="31080"/>
                  </a:cubicBezTo>
                  <a:lnTo>
                    <a:pt x="90518" y="4401"/>
                  </a:lnTo>
                  <a:cubicBezTo>
                    <a:pt x="94329" y="590"/>
                    <a:pt x="105763" y="-3222"/>
                    <a:pt x="117197"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46" name="Google Shape;1146;p172"/>
            <p:cNvSpPr/>
            <p:nvPr/>
          </p:nvSpPr>
          <p:spPr>
            <a:xfrm>
              <a:off x="2197174" y="5891194"/>
              <a:ext cx="152451" cy="76225"/>
            </a:xfrm>
            <a:custGeom>
              <a:rect b="b" l="l" r="r" t="t"/>
              <a:pathLst>
                <a:path extrusionOk="0" h="76225" w="152451">
                  <a:moveTo>
                    <a:pt x="117197" y="4401"/>
                  </a:moveTo>
                  <a:lnTo>
                    <a:pt x="166744" y="42514"/>
                  </a:lnTo>
                  <a:cubicBezTo>
                    <a:pt x="166744" y="42514"/>
                    <a:pt x="178178" y="57759"/>
                    <a:pt x="166744" y="61570"/>
                  </a:cubicBezTo>
                  <a:cubicBezTo>
                    <a:pt x="155310" y="65381"/>
                    <a:pt x="90518" y="92061"/>
                    <a:pt x="90518" y="92061"/>
                  </a:cubicBezTo>
                  <a:cubicBezTo>
                    <a:pt x="90518" y="92061"/>
                    <a:pt x="63839" y="99683"/>
                    <a:pt x="48594" y="88249"/>
                  </a:cubicBezTo>
                  <a:cubicBezTo>
                    <a:pt x="37160" y="80627"/>
                    <a:pt x="2858" y="50136"/>
                    <a:pt x="2858" y="50136"/>
                  </a:cubicBezTo>
                  <a:cubicBezTo>
                    <a:pt x="2858" y="50136"/>
                    <a:pt x="-8575" y="38703"/>
                    <a:pt x="14292" y="31080"/>
                  </a:cubicBezTo>
                  <a:lnTo>
                    <a:pt x="90518" y="4401"/>
                  </a:lnTo>
                  <a:cubicBezTo>
                    <a:pt x="90518" y="590"/>
                    <a:pt x="101952" y="-3222"/>
                    <a:pt x="117197"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47" name="Google Shape;1147;p172"/>
            <p:cNvSpPr/>
            <p:nvPr/>
          </p:nvSpPr>
          <p:spPr>
            <a:xfrm>
              <a:off x="2319135" y="5845458"/>
              <a:ext cx="152451" cy="76225"/>
            </a:xfrm>
            <a:custGeom>
              <a:rect b="b" l="l" r="r" t="t"/>
              <a:pathLst>
                <a:path extrusionOk="0" h="76225" w="152451">
                  <a:moveTo>
                    <a:pt x="113386" y="4401"/>
                  </a:moveTo>
                  <a:lnTo>
                    <a:pt x="162933" y="42514"/>
                  </a:lnTo>
                  <a:cubicBezTo>
                    <a:pt x="162933" y="42514"/>
                    <a:pt x="178178" y="53948"/>
                    <a:pt x="166744" y="61570"/>
                  </a:cubicBezTo>
                  <a:cubicBezTo>
                    <a:pt x="155310" y="65382"/>
                    <a:pt x="90518" y="92061"/>
                    <a:pt x="90518" y="92061"/>
                  </a:cubicBezTo>
                  <a:cubicBezTo>
                    <a:pt x="90518" y="92061"/>
                    <a:pt x="63839" y="99683"/>
                    <a:pt x="48594" y="88249"/>
                  </a:cubicBezTo>
                  <a:cubicBezTo>
                    <a:pt x="37160" y="80627"/>
                    <a:pt x="2858" y="50136"/>
                    <a:pt x="2858" y="50136"/>
                  </a:cubicBezTo>
                  <a:cubicBezTo>
                    <a:pt x="2858" y="50136"/>
                    <a:pt x="-8575" y="38702"/>
                    <a:pt x="14292" y="31080"/>
                  </a:cubicBezTo>
                  <a:lnTo>
                    <a:pt x="90518" y="4401"/>
                  </a:lnTo>
                  <a:cubicBezTo>
                    <a:pt x="90518" y="590"/>
                    <a:pt x="101952" y="-3222"/>
                    <a:pt x="113386"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48" name="Google Shape;1148;p172"/>
            <p:cNvSpPr/>
            <p:nvPr/>
          </p:nvSpPr>
          <p:spPr>
            <a:xfrm>
              <a:off x="2433474" y="5801265"/>
              <a:ext cx="152451" cy="76225"/>
            </a:xfrm>
            <a:custGeom>
              <a:rect b="b" l="l" r="r" t="t"/>
              <a:pathLst>
                <a:path extrusionOk="0" h="76225" w="152451">
                  <a:moveTo>
                    <a:pt x="113386" y="2858"/>
                  </a:moveTo>
                  <a:lnTo>
                    <a:pt x="162933" y="40971"/>
                  </a:lnTo>
                  <a:cubicBezTo>
                    <a:pt x="162933" y="40971"/>
                    <a:pt x="181989" y="52405"/>
                    <a:pt x="166744" y="60028"/>
                  </a:cubicBezTo>
                  <a:cubicBezTo>
                    <a:pt x="155310" y="63839"/>
                    <a:pt x="90518" y="90518"/>
                    <a:pt x="90518" y="90518"/>
                  </a:cubicBezTo>
                  <a:cubicBezTo>
                    <a:pt x="90518" y="90518"/>
                    <a:pt x="63839" y="98141"/>
                    <a:pt x="48594" y="86707"/>
                  </a:cubicBezTo>
                  <a:cubicBezTo>
                    <a:pt x="37160" y="79084"/>
                    <a:pt x="2858" y="48594"/>
                    <a:pt x="2858" y="48594"/>
                  </a:cubicBezTo>
                  <a:cubicBezTo>
                    <a:pt x="2858" y="48594"/>
                    <a:pt x="-8575" y="37160"/>
                    <a:pt x="14292" y="29538"/>
                  </a:cubicBezTo>
                  <a:lnTo>
                    <a:pt x="90518" y="2858"/>
                  </a:lnTo>
                  <a:cubicBezTo>
                    <a:pt x="94330" y="-953"/>
                    <a:pt x="101952" y="-953"/>
                    <a:pt x="113386" y="285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49" name="Google Shape;1149;p172"/>
            <p:cNvSpPr/>
            <p:nvPr/>
          </p:nvSpPr>
          <p:spPr>
            <a:xfrm>
              <a:off x="2551624" y="5755530"/>
              <a:ext cx="152451" cy="76225"/>
            </a:xfrm>
            <a:custGeom>
              <a:rect b="b" l="l" r="r" t="t"/>
              <a:pathLst>
                <a:path extrusionOk="0" h="76225" w="152451">
                  <a:moveTo>
                    <a:pt x="113386" y="2858"/>
                  </a:moveTo>
                  <a:lnTo>
                    <a:pt x="162933" y="40971"/>
                  </a:lnTo>
                  <a:cubicBezTo>
                    <a:pt x="162933" y="40971"/>
                    <a:pt x="181989" y="52405"/>
                    <a:pt x="166744" y="60028"/>
                  </a:cubicBezTo>
                  <a:cubicBezTo>
                    <a:pt x="155310" y="63839"/>
                    <a:pt x="90518" y="90518"/>
                    <a:pt x="90518" y="90518"/>
                  </a:cubicBezTo>
                  <a:cubicBezTo>
                    <a:pt x="90518" y="90518"/>
                    <a:pt x="63839" y="98141"/>
                    <a:pt x="48594" y="86707"/>
                  </a:cubicBezTo>
                  <a:cubicBezTo>
                    <a:pt x="37160" y="79084"/>
                    <a:pt x="2859" y="48594"/>
                    <a:pt x="2859" y="48594"/>
                  </a:cubicBezTo>
                  <a:cubicBezTo>
                    <a:pt x="2859" y="48594"/>
                    <a:pt x="-8575" y="37160"/>
                    <a:pt x="14292" y="29537"/>
                  </a:cubicBezTo>
                  <a:lnTo>
                    <a:pt x="90518" y="2858"/>
                  </a:lnTo>
                  <a:cubicBezTo>
                    <a:pt x="94330" y="-953"/>
                    <a:pt x="101952" y="-953"/>
                    <a:pt x="113386" y="285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0" name="Google Shape;1150;p172"/>
            <p:cNvSpPr/>
            <p:nvPr/>
          </p:nvSpPr>
          <p:spPr>
            <a:xfrm>
              <a:off x="2673585" y="5712652"/>
              <a:ext cx="152451" cy="76225"/>
            </a:xfrm>
            <a:custGeom>
              <a:rect b="b" l="l" r="r" t="t"/>
              <a:pathLst>
                <a:path extrusionOk="0" h="76225" w="152451">
                  <a:moveTo>
                    <a:pt x="105763" y="3812"/>
                  </a:moveTo>
                  <a:lnTo>
                    <a:pt x="155310" y="38113"/>
                  </a:lnTo>
                  <a:cubicBezTo>
                    <a:pt x="155310" y="38113"/>
                    <a:pt x="170555" y="49547"/>
                    <a:pt x="155310" y="57169"/>
                  </a:cubicBezTo>
                  <a:cubicBezTo>
                    <a:pt x="143876" y="60981"/>
                    <a:pt x="90518" y="83849"/>
                    <a:pt x="90518" y="83849"/>
                  </a:cubicBezTo>
                  <a:cubicBezTo>
                    <a:pt x="90518" y="83849"/>
                    <a:pt x="63839" y="91471"/>
                    <a:pt x="48594" y="80037"/>
                  </a:cubicBezTo>
                  <a:cubicBezTo>
                    <a:pt x="37160" y="72415"/>
                    <a:pt x="2858" y="41924"/>
                    <a:pt x="2858" y="41924"/>
                  </a:cubicBezTo>
                  <a:cubicBezTo>
                    <a:pt x="2858" y="41924"/>
                    <a:pt x="-8575" y="30490"/>
                    <a:pt x="14292" y="22868"/>
                  </a:cubicBezTo>
                  <a:lnTo>
                    <a:pt x="82895" y="0"/>
                  </a:lnTo>
                  <a:cubicBezTo>
                    <a:pt x="82895" y="0"/>
                    <a:pt x="94329" y="0"/>
                    <a:pt x="105763" y="381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1" name="Google Shape;1151;p172"/>
            <p:cNvSpPr/>
            <p:nvPr/>
          </p:nvSpPr>
          <p:spPr>
            <a:xfrm>
              <a:off x="2784113" y="5669775"/>
              <a:ext cx="152451" cy="76225"/>
            </a:xfrm>
            <a:custGeom>
              <a:rect b="b" l="l" r="r" t="t"/>
              <a:pathLst>
                <a:path extrusionOk="0" h="76225" w="152451">
                  <a:moveTo>
                    <a:pt x="105763" y="4764"/>
                  </a:moveTo>
                  <a:lnTo>
                    <a:pt x="151499" y="39066"/>
                  </a:lnTo>
                  <a:cubicBezTo>
                    <a:pt x="151499" y="39066"/>
                    <a:pt x="166744" y="50500"/>
                    <a:pt x="155310" y="58122"/>
                  </a:cubicBezTo>
                  <a:cubicBezTo>
                    <a:pt x="143876" y="61933"/>
                    <a:pt x="90518" y="84801"/>
                    <a:pt x="90518" y="84801"/>
                  </a:cubicBezTo>
                  <a:cubicBezTo>
                    <a:pt x="90518" y="84801"/>
                    <a:pt x="63839" y="92424"/>
                    <a:pt x="48594" y="80990"/>
                  </a:cubicBezTo>
                  <a:cubicBezTo>
                    <a:pt x="37160" y="73367"/>
                    <a:pt x="2858" y="42877"/>
                    <a:pt x="2858" y="42877"/>
                  </a:cubicBezTo>
                  <a:cubicBezTo>
                    <a:pt x="2858" y="42877"/>
                    <a:pt x="-8575" y="31443"/>
                    <a:pt x="14292" y="23820"/>
                  </a:cubicBezTo>
                  <a:lnTo>
                    <a:pt x="82896" y="953"/>
                  </a:lnTo>
                  <a:cubicBezTo>
                    <a:pt x="82896" y="953"/>
                    <a:pt x="94330" y="-2858"/>
                    <a:pt x="105763"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2" name="Google Shape;1152;p172"/>
            <p:cNvSpPr/>
            <p:nvPr/>
          </p:nvSpPr>
          <p:spPr>
            <a:xfrm>
              <a:off x="2898451" y="5627851"/>
              <a:ext cx="152451" cy="76225"/>
            </a:xfrm>
            <a:custGeom>
              <a:rect b="b" l="l" r="r" t="t"/>
              <a:pathLst>
                <a:path extrusionOk="0" h="76225" w="152451">
                  <a:moveTo>
                    <a:pt x="105763" y="4764"/>
                  </a:moveTo>
                  <a:lnTo>
                    <a:pt x="155310" y="39066"/>
                  </a:lnTo>
                  <a:cubicBezTo>
                    <a:pt x="155310" y="39066"/>
                    <a:pt x="170555" y="50500"/>
                    <a:pt x="155310" y="58122"/>
                  </a:cubicBezTo>
                  <a:cubicBezTo>
                    <a:pt x="143876" y="61933"/>
                    <a:pt x="90518" y="84801"/>
                    <a:pt x="90518" y="84801"/>
                  </a:cubicBezTo>
                  <a:cubicBezTo>
                    <a:pt x="90518" y="84801"/>
                    <a:pt x="63839" y="92424"/>
                    <a:pt x="48594" y="80990"/>
                  </a:cubicBezTo>
                  <a:cubicBezTo>
                    <a:pt x="37160" y="73367"/>
                    <a:pt x="2858" y="42877"/>
                    <a:pt x="2858" y="42877"/>
                  </a:cubicBezTo>
                  <a:cubicBezTo>
                    <a:pt x="2858" y="42877"/>
                    <a:pt x="-8575" y="31443"/>
                    <a:pt x="14292" y="23820"/>
                  </a:cubicBezTo>
                  <a:lnTo>
                    <a:pt x="82896" y="953"/>
                  </a:lnTo>
                  <a:cubicBezTo>
                    <a:pt x="79084" y="953"/>
                    <a:pt x="90518" y="-2858"/>
                    <a:pt x="105763"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3" name="Google Shape;1153;p172"/>
            <p:cNvSpPr/>
            <p:nvPr/>
          </p:nvSpPr>
          <p:spPr>
            <a:xfrm>
              <a:off x="2858433" y="5463340"/>
              <a:ext cx="152451" cy="76225"/>
            </a:xfrm>
            <a:custGeom>
              <a:rect b="b" l="l" r="r" t="t"/>
              <a:pathLst>
                <a:path extrusionOk="0" h="76225" w="152451">
                  <a:moveTo>
                    <a:pt x="96235" y="1579"/>
                  </a:moveTo>
                  <a:lnTo>
                    <a:pt x="149593" y="39691"/>
                  </a:lnTo>
                  <a:cubicBezTo>
                    <a:pt x="149593" y="39691"/>
                    <a:pt x="161027" y="51125"/>
                    <a:pt x="149593" y="54937"/>
                  </a:cubicBezTo>
                  <a:cubicBezTo>
                    <a:pt x="138159" y="58748"/>
                    <a:pt x="77179" y="81616"/>
                    <a:pt x="77179" y="81616"/>
                  </a:cubicBezTo>
                  <a:cubicBezTo>
                    <a:pt x="77179" y="81616"/>
                    <a:pt x="61933" y="85427"/>
                    <a:pt x="50499" y="77804"/>
                  </a:cubicBezTo>
                  <a:cubicBezTo>
                    <a:pt x="39066" y="70182"/>
                    <a:pt x="953" y="39691"/>
                    <a:pt x="953" y="39691"/>
                  </a:cubicBezTo>
                  <a:cubicBezTo>
                    <a:pt x="953" y="39691"/>
                    <a:pt x="-2858" y="32069"/>
                    <a:pt x="4764" y="28258"/>
                  </a:cubicBezTo>
                  <a:lnTo>
                    <a:pt x="73367" y="5390"/>
                  </a:lnTo>
                  <a:cubicBezTo>
                    <a:pt x="73367" y="1579"/>
                    <a:pt x="84801" y="-2233"/>
                    <a:pt x="96235" y="1579"/>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4" name="Google Shape;1154;p172"/>
            <p:cNvSpPr/>
            <p:nvPr/>
          </p:nvSpPr>
          <p:spPr>
            <a:xfrm>
              <a:off x="1665499" y="5796501"/>
              <a:ext cx="152451" cy="76225"/>
            </a:xfrm>
            <a:custGeom>
              <a:rect b="b" l="l" r="r" t="t"/>
              <a:pathLst>
                <a:path extrusionOk="0" h="76225" w="152451">
                  <a:moveTo>
                    <a:pt x="122914" y="7622"/>
                  </a:moveTo>
                  <a:lnTo>
                    <a:pt x="168650" y="49547"/>
                  </a:lnTo>
                  <a:cubicBezTo>
                    <a:pt x="168650" y="49547"/>
                    <a:pt x="180084" y="60981"/>
                    <a:pt x="168650" y="64792"/>
                  </a:cubicBezTo>
                  <a:cubicBezTo>
                    <a:pt x="157216" y="72415"/>
                    <a:pt x="77179" y="99093"/>
                    <a:pt x="77179" y="99093"/>
                  </a:cubicBezTo>
                  <a:cubicBezTo>
                    <a:pt x="77179" y="99093"/>
                    <a:pt x="58122" y="102905"/>
                    <a:pt x="46688" y="91471"/>
                  </a:cubicBezTo>
                  <a:cubicBezTo>
                    <a:pt x="35254" y="80037"/>
                    <a:pt x="953" y="45735"/>
                    <a:pt x="953" y="45735"/>
                  </a:cubicBezTo>
                  <a:cubicBezTo>
                    <a:pt x="953" y="45735"/>
                    <a:pt x="-2858" y="38113"/>
                    <a:pt x="4764" y="30490"/>
                  </a:cubicBezTo>
                  <a:lnTo>
                    <a:pt x="88613" y="0"/>
                  </a:lnTo>
                  <a:cubicBezTo>
                    <a:pt x="92424" y="3811"/>
                    <a:pt x="107669" y="0"/>
                    <a:pt x="122914"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5" name="Google Shape;1155;p172"/>
            <p:cNvSpPr/>
            <p:nvPr/>
          </p:nvSpPr>
          <p:spPr>
            <a:xfrm>
              <a:off x="1791271" y="5753987"/>
              <a:ext cx="152451" cy="76225"/>
            </a:xfrm>
            <a:custGeom>
              <a:rect b="b" l="l" r="r" t="t"/>
              <a:pathLst>
                <a:path extrusionOk="0" h="76225" w="152451">
                  <a:moveTo>
                    <a:pt x="119103" y="4401"/>
                  </a:moveTo>
                  <a:lnTo>
                    <a:pt x="164838" y="46325"/>
                  </a:lnTo>
                  <a:cubicBezTo>
                    <a:pt x="164838" y="46325"/>
                    <a:pt x="176272" y="57759"/>
                    <a:pt x="164838" y="61570"/>
                  </a:cubicBezTo>
                  <a:cubicBezTo>
                    <a:pt x="153405" y="69193"/>
                    <a:pt x="77179" y="95872"/>
                    <a:pt x="77179" y="95872"/>
                  </a:cubicBezTo>
                  <a:cubicBezTo>
                    <a:pt x="77179" y="95872"/>
                    <a:pt x="58122" y="99683"/>
                    <a:pt x="46688" y="92060"/>
                  </a:cubicBezTo>
                  <a:cubicBezTo>
                    <a:pt x="35254" y="80627"/>
                    <a:pt x="953" y="50136"/>
                    <a:pt x="953" y="50136"/>
                  </a:cubicBezTo>
                  <a:cubicBezTo>
                    <a:pt x="953" y="50136"/>
                    <a:pt x="-2859" y="42514"/>
                    <a:pt x="4764" y="34891"/>
                  </a:cubicBezTo>
                  <a:lnTo>
                    <a:pt x="84801" y="4401"/>
                  </a:lnTo>
                  <a:cubicBezTo>
                    <a:pt x="88613" y="590"/>
                    <a:pt x="103858" y="-3222"/>
                    <a:pt x="119103"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6" name="Google Shape;1156;p172"/>
            <p:cNvSpPr/>
            <p:nvPr/>
          </p:nvSpPr>
          <p:spPr>
            <a:xfrm>
              <a:off x="1909421" y="5712063"/>
              <a:ext cx="152451" cy="76225"/>
            </a:xfrm>
            <a:custGeom>
              <a:rect b="b" l="l" r="r" t="t"/>
              <a:pathLst>
                <a:path extrusionOk="0" h="76225" w="152451">
                  <a:moveTo>
                    <a:pt x="119103" y="4401"/>
                  </a:moveTo>
                  <a:lnTo>
                    <a:pt x="164838" y="42514"/>
                  </a:lnTo>
                  <a:cubicBezTo>
                    <a:pt x="164838" y="42514"/>
                    <a:pt x="176272" y="53948"/>
                    <a:pt x="164838" y="57759"/>
                  </a:cubicBezTo>
                  <a:cubicBezTo>
                    <a:pt x="153404" y="65382"/>
                    <a:pt x="77179" y="88249"/>
                    <a:pt x="77179" y="88249"/>
                  </a:cubicBezTo>
                  <a:cubicBezTo>
                    <a:pt x="77179" y="88249"/>
                    <a:pt x="58122" y="92061"/>
                    <a:pt x="46688" y="84438"/>
                  </a:cubicBezTo>
                  <a:cubicBezTo>
                    <a:pt x="35254" y="76815"/>
                    <a:pt x="953" y="46325"/>
                    <a:pt x="953" y="46325"/>
                  </a:cubicBezTo>
                  <a:cubicBezTo>
                    <a:pt x="953" y="46325"/>
                    <a:pt x="-2858" y="38702"/>
                    <a:pt x="4764" y="34891"/>
                  </a:cubicBezTo>
                  <a:lnTo>
                    <a:pt x="84801" y="4401"/>
                  </a:lnTo>
                  <a:cubicBezTo>
                    <a:pt x="88612" y="590"/>
                    <a:pt x="103858" y="-3222"/>
                    <a:pt x="119103"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7" name="Google Shape;1157;p172"/>
            <p:cNvSpPr/>
            <p:nvPr/>
          </p:nvSpPr>
          <p:spPr>
            <a:xfrm>
              <a:off x="2031383" y="5669775"/>
              <a:ext cx="152451" cy="76225"/>
            </a:xfrm>
            <a:custGeom>
              <a:rect b="b" l="l" r="r" t="t"/>
              <a:pathLst>
                <a:path extrusionOk="0" h="76225" w="152451">
                  <a:moveTo>
                    <a:pt x="115292" y="4764"/>
                  </a:moveTo>
                  <a:lnTo>
                    <a:pt x="157216" y="42877"/>
                  </a:lnTo>
                  <a:cubicBezTo>
                    <a:pt x="157216" y="42877"/>
                    <a:pt x="164838" y="50500"/>
                    <a:pt x="161027" y="54311"/>
                  </a:cubicBezTo>
                  <a:cubicBezTo>
                    <a:pt x="149593" y="61933"/>
                    <a:pt x="77179" y="84801"/>
                    <a:pt x="77179" y="84801"/>
                  </a:cubicBezTo>
                  <a:cubicBezTo>
                    <a:pt x="77179" y="84801"/>
                    <a:pt x="61933" y="88613"/>
                    <a:pt x="50500" y="80990"/>
                  </a:cubicBezTo>
                  <a:cubicBezTo>
                    <a:pt x="39066" y="73367"/>
                    <a:pt x="953" y="42877"/>
                    <a:pt x="953" y="42877"/>
                  </a:cubicBezTo>
                  <a:cubicBezTo>
                    <a:pt x="953" y="42877"/>
                    <a:pt x="-2859" y="35254"/>
                    <a:pt x="4764" y="31443"/>
                  </a:cubicBezTo>
                  <a:lnTo>
                    <a:pt x="84801" y="953"/>
                  </a:lnTo>
                  <a:cubicBezTo>
                    <a:pt x="80990" y="953"/>
                    <a:pt x="100046" y="-2858"/>
                    <a:pt x="115292"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8" name="Google Shape;1158;p172"/>
            <p:cNvSpPr/>
            <p:nvPr/>
          </p:nvSpPr>
          <p:spPr>
            <a:xfrm>
              <a:off x="2145721" y="5628214"/>
              <a:ext cx="152451" cy="76225"/>
            </a:xfrm>
            <a:custGeom>
              <a:rect b="b" l="l" r="r" t="t"/>
              <a:pathLst>
                <a:path extrusionOk="0" h="76225" w="152451">
                  <a:moveTo>
                    <a:pt x="119103" y="4401"/>
                  </a:moveTo>
                  <a:lnTo>
                    <a:pt x="161027" y="42514"/>
                  </a:lnTo>
                  <a:cubicBezTo>
                    <a:pt x="161027" y="42514"/>
                    <a:pt x="172461" y="53948"/>
                    <a:pt x="161027" y="57759"/>
                  </a:cubicBezTo>
                  <a:cubicBezTo>
                    <a:pt x="149593" y="65381"/>
                    <a:pt x="77179" y="88249"/>
                    <a:pt x="77179" y="88249"/>
                  </a:cubicBezTo>
                  <a:cubicBezTo>
                    <a:pt x="77179" y="88249"/>
                    <a:pt x="58122" y="92061"/>
                    <a:pt x="46688" y="84438"/>
                  </a:cubicBezTo>
                  <a:cubicBezTo>
                    <a:pt x="35254" y="76815"/>
                    <a:pt x="953" y="46325"/>
                    <a:pt x="953" y="46325"/>
                  </a:cubicBezTo>
                  <a:cubicBezTo>
                    <a:pt x="953" y="46325"/>
                    <a:pt x="-2859" y="38703"/>
                    <a:pt x="4764" y="34891"/>
                  </a:cubicBezTo>
                  <a:lnTo>
                    <a:pt x="84801" y="4401"/>
                  </a:lnTo>
                  <a:cubicBezTo>
                    <a:pt x="84801" y="590"/>
                    <a:pt x="103858" y="-3222"/>
                    <a:pt x="119103"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9" name="Google Shape;1159;p172"/>
            <p:cNvSpPr/>
            <p:nvPr/>
          </p:nvSpPr>
          <p:spPr>
            <a:xfrm>
              <a:off x="2262335" y="5585927"/>
              <a:ext cx="152451" cy="76225"/>
            </a:xfrm>
            <a:custGeom>
              <a:rect b="b" l="l" r="r" t="t"/>
              <a:pathLst>
                <a:path extrusionOk="0" h="76225" w="152451">
                  <a:moveTo>
                    <a:pt x="109205" y="4764"/>
                  </a:moveTo>
                  <a:lnTo>
                    <a:pt x="154941" y="39066"/>
                  </a:lnTo>
                  <a:cubicBezTo>
                    <a:pt x="154941" y="39066"/>
                    <a:pt x="170186" y="46688"/>
                    <a:pt x="151129" y="58122"/>
                  </a:cubicBezTo>
                  <a:cubicBezTo>
                    <a:pt x="139696" y="61933"/>
                    <a:pt x="74904" y="84801"/>
                    <a:pt x="74904" y="84801"/>
                  </a:cubicBezTo>
                  <a:cubicBezTo>
                    <a:pt x="74904" y="84801"/>
                    <a:pt x="55847" y="88612"/>
                    <a:pt x="44413" y="80990"/>
                  </a:cubicBezTo>
                  <a:cubicBezTo>
                    <a:pt x="32979" y="73367"/>
                    <a:pt x="2489" y="42877"/>
                    <a:pt x="2489" y="42877"/>
                  </a:cubicBezTo>
                  <a:cubicBezTo>
                    <a:pt x="2489" y="42877"/>
                    <a:pt x="-5134" y="39066"/>
                    <a:pt x="6300" y="31443"/>
                  </a:cubicBezTo>
                  <a:lnTo>
                    <a:pt x="82526" y="953"/>
                  </a:lnTo>
                  <a:cubicBezTo>
                    <a:pt x="82526" y="953"/>
                    <a:pt x="97771" y="-2858"/>
                    <a:pt x="109205"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0" name="Google Shape;1160;p172"/>
            <p:cNvSpPr/>
            <p:nvPr/>
          </p:nvSpPr>
          <p:spPr>
            <a:xfrm>
              <a:off x="2376674" y="5541144"/>
              <a:ext cx="152451" cy="76225"/>
            </a:xfrm>
            <a:custGeom>
              <a:rect b="b" l="l" r="r" t="t"/>
              <a:pathLst>
                <a:path extrusionOk="0" h="76225" w="152451">
                  <a:moveTo>
                    <a:pt x="109205" y="7623"/>
                  </a:moveTo>
                  <a:lnTo>
                    <a:pt x="154941" y="41924"/>
                  </a:lnTo>
                  <a:cubicBezTo>
                    <a:pt x="154941" y="41924"/>
                    <a:pt x="170186" y="49547"/>
                    <a:pt x="151129" y="60981"/>
                  </a:cubicBezTo>
                  <a:cubicBezTo>
                    <a:pt x="139696" y="64792"/>
                    <a:pt x="78715" y="87660"/>
                    <a:pt x="78715" y="87660"/>
                  </a:cubicBezTo>
                  <a:cubicBezTo>
                    <a:pt x="78715" y="87660"/>
                    <a:pt x="59658" y="87660"/>
                    <a:pt x="48225" y="80037"/>
                  </a:cubicBezTo>
                  <a:cubicBezTo>
                    <a:pt x="36791" y="72415"/>
                    <a:pt x="2489" y="41924"/>
                    <a:pt x="2489" y="41924"/>
                  </a:cubicBezTo>
                  <a:cubicBezTo>
                    <a:pt x="2489" y="41924"/>
                    <a:pt x="-5134" y="38113"/>
                    <a:pt x="6300" y="30490"/>
                  </a:cubicBezTo>
                  <a:lnTo>
                    <a:pt x="82526" y="0"/>
                  </a:lnTo>
                  <a:cubicBezTo>
                    <a:pt x="82526" y="7623"/>
                    <a:pt x="97771" y="0"/>
                    <a:pt x="109205"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1" name="Google Shape;1161;p172"/>
            <p:cNvSpPr/>
            <p:nvPr/>
          </p:nvSpPr>
          <p:spPr>
            <a:xfrm>
              <a:off x="2487201" y="5503031"/>
              <a:ext cx="152451" cy="76225"/>
            </a:xfrm>
            <a:custGeom>
              <a:rect b="b" l="l" r="r" t="t"/>
              <a:pathLst>
                <a:path extrusionOk="0" h="76225" w="152451">
                  <a:moveTo>
                    <a:pt x="109205" y="7623"/>
                  </a:moveTo>
                  <a:lnTo>
                    <a:pt x="154941" y="41924"/>
                  </a:lnTo>
                  <a:cubicBezTo>
                    <a:pt x="154941" y="41924"/>
                    <a:pt x="170186" y="49547"/>
                    <a:pt x="151129" y="60981"/>
                  </a:cubicBezTo>
                  <a:cubicBezTo>
                    <a:pt x="139696" y="64792"/>
                    <a:pt x="78715" y="87660"/>
                    <a:pt x="78715" y="87660"/>
                  </a:cubicBezTo>
                  <a:cubicBezTo>
                    <a:pt x="78715" y="87660"/>
                    <a:pt x="59658" y="87660"/>
                    <a:pt x="48225" y="80037"/>
                  </a:cubicBezTo>
                  <a:cubicBezTo>
                    <a:pt x="36791" y="72415"/>
                    <a:pt x="2489" y="41924"/>
                    <a:pt x="2489" y="41924"/>
                  </a:cubicBezTo>
                  <a:cubicBezTo>
                    <a:pt x="2489" y="41924"/>
                    <a:pt x="-5134" y="38113"/>
                    <a:pt x="6300" y="30490"/>
                  </a:cubicBezTo>
                  <a:lnTo>
                    <a:pt x="82526" y="0"/>
                  </a:lnTo>
                  <a:cubicBezTo>
                    <a:pt x="82526" y="3812"/>
                    <a:pt x="97771" y="0"/>
                    <a:pt x="109205"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2" name="Google Shape;1162;p172"/>
            <p:cNvSpPr/>
            <p:nvPr/>
          </p:nvSpPr>
          <p:spPr>
            <a:xfrm>
              <a:off x="2601540" y="5464919"/>
              <a:ext cx="152451" cy="76225"/>
            </a:xfrm>
            <a:custGeom>
              <a:rect b="b" l="l" r="r" t="t"/>
              <a:pathLst>
                <a:path extrusionOk="0" h="76225" w="152451">
                  <a:moveTo>
                    <a:pt x="105394" y="7623"/>
                  </a:moveTo>
                  <a:lnTo>
                    <a:pt x="154941" y="41924"/>
                  </a:lnTo>
                  <a:cubicBezTo>
                    <a:pt x="154941" y="41924"/>
                    <a:pt x="170186" y="49547"/>
                    <a:pt x="151129" y="60981"/>
                  </a:cubicBezTo>
                  <a:cubicBezTo>
                    <a:pt x="139696" y="64792"/>
                    <a:pt x="78715" y="87660"/>
                    <a:pt x="78715" y="87660"/>
                  </a:cubicBezTo>
                  <a:cubicBezTo>
                    <a:pt x="78715" y="87660"/>
                    <a:pt x="59658" y="87660"/>
                    <a:pt x="48225" y="80037"/>
                  </a:cubicBezTo>
                  <a:cubicBezTo>
                    <a:pt x="36791" y="72414"/>
                    <a:pt x="2489" y="41924"/>
                    <a:pt x="2489" y="41924"/>
                  </a:cubicBezTo>
                  <a:cubicBezTo>
                    <a:pt x="2489" y="41924"/>
                    <a:pt x="-5134" y="38113"/>
                    <a:pt x="6300" y="30490"/>
                  </a:cubicBezTo>
                  <a:lnTo>
                    <a:pt x="82526" y="0"/>
                  </a:lnTo>
                  <a:cubicBezTo>
                    <a:pt x="78715" y="3811"/>
                    <a:pt x="90149" y="0"/>
                    <a:pt x="105394"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3" name="Google Shape;1163;p172"/>
            <p:cNvSpPr/>
            <p:nvPr/>
          </p:nvSpPr>
          <p:spPr>
            <a:xfrm>
              <a:off x="2708256" y="5426806"/>
              <a:ext cx="152451" cy="76225"/>
            </a:xfrm>
            <a:custGeom>
              <a:rect b="b" l="l" r="r" t="t"/>
              <a:pathLst>
                <a:path extrusionOk="0" h="76225" w="152451">
                  <a:moveTo>
                    <a:pt x="105394" y="7623"/>
                  </a:moveTo>
                  <a:lnTo>
                    <a:pt x="154941" y="41924"/>
                  </a:lnTo>
                  <a:cubicBezTo>
                    <a:pt x="154941" y="41924"/>
                    <a:pt x="170186" y="49547"/>
                    <a:pt x="151129" y="60981"/>
                  </a:cubicBezTo>
                  <a:cubicBezTo>
                    <a:pt x="139695" y="64792"/>
                    <a:pt x="78715" y="87660"/>
                    <a:pt x="78715" y="87660"/>
                  </a:cubicBezTo>
                  <a:cubicBezTo>
                    <a:pt x="78715" y="87660"/>
                    <a:pt x="59658" y="87660"/>
                    <a:pt x="48224" y="80037"/>
                  </a:cubicBezTo>
                  <a:cubicBezTo>
                    <a:pt x="36791" y="72414"/>
                    <a:pt x="2489" y="41924"/>
                    <a:pt x="2489" y="41924"/>
                  </a:cubicBezTo>
                  <a:cubicBezTo>
                    <a:pt x="2489" y="41924"/>
                    <a:pt x="-5133" y="38113"/>
                    <a:pt x="6300" y="30490"/>
                  </a:cubicBezTo>
                  <a:lnTo>
                    <a:pt x="82526" y="0"/>
                  </a:lnTo>
                  <a:cubicBezTo>
                    <a:pt x="82526" y="0"/>
                    <a:pt x="93960" y="0"/>
                    <a:pt x="105394"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4" name="Google Shape;1164;p172"/>
            <p:cNvSpPr/>
            <p:nvPr/>
          </p:nvSpPr>
          <p:spPr>
            <a:xfrm>
              <a:off x="2809839" y="5355582"/>
              <a:ext cx="266790" cy="76225"/>
            </a:xfrm>
            <a:custGeom>
              <a:rect b="b" l="l" r="r" t="t"/>
              <a:pathLst>
                <a:path extrusionOk="0" h="76225" w="266790">
                  <a:moveTo>
                    <a:pt x="0" y="67412"/>
                  </a:moveTo>
                  <a:lnTo>
                    <a:pt x="64792" y="109336"/>
                  </a:lnTo>
                  <a:cubicBezTo>
                    <a:pt x="64792" y="109336"/>
                    <a:pt x="80037" y="116959"/>
                    <a:pt x="95282" y="113148"/>
                  </a:cubicBezTo>
                  <a:cubicBezTo>
                    <a:pt x="110528" y="105525"/>
                    <a:pt x="270602" y="48356"/>
                    <a:pt x="270602" y="48356"/>
                  </a:cubicBezTo>
                  <a:cubicBezTo>
                    <a:pt x="270602" y="48356"/>
                    <a:pt x="270602" y="40733"/>
                    <a:pt x="259168" y="36922"/>
                  </a:cubicBezTo>
                  <a:lnTo>
                    <a:pt x="213432" y="6432"/>
                  </a:lnTo>
                  <a:cubicBezTo>
                    <a:pt x="213432" y="6432"/>
                    <a:pt x="194376" y="-5002"/>
                    <a:pt x="171508" y="2620"/>
                  </a:cubicBezTo>
                  <a:cubicBezTo>
                    <a:pt x="148640" y="10243"/>
                    <a:pt x="3811" y="63601"/>
                    <a:pt x="3811" y="63601"/>
                  </a:cubicBezTo>
                  <a:cubicBezTo>
                    <a:pt x="3811" y="63601"/>
                    <a:pt x="0" y="67412"/>
                    <a:pt x="0" y="6741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5" name="Google Shape;1165;p172"/>
            <p:cNvSpPr/>
            <p:nvPr/>
          </p:nvSpPr>
          <p:spPr>
            <a:xfrm>
              <a:off x="2957209" y="5403938"/>
              <a:ext cx="190564" cy="76225"/>
            </a:xfrm>
            <a:custGeom>
              <a:rect b="b" l="l" r="r" t="t"/>
              <a:pathLst>
                <a:path extrusionOk="0" h="76225" w="190564">
                  <a:moveTo>
                    <a:pt x="130854" y="0"/>
                  </a:moveTo>
                  <a:lnTo>
                    <a:pt x="5082" y="45736"/>
                  </a:lnTo>
                  <a:cubicBezTo>
                    <a:pt x="5082" y="45736"/>
                    <a:pt x="-6352" y="53358"/>
                    <a:pt x="5082" y="60981"/>
                  </a:cubicBezTo>
                  <a:cubicBezTo>
                    <a:pt x="16516" y="68603"/>
                    <a:pt x="58440" y="95282"/>
                    <a:pt x="58440" y="95282"/>
                  </a:cubicBezTo>
                  <a:cubicBezTo>
                    <a:pt x="58440" y="95282"/>
                    <a:pt x="77496" y="102905"/>
                    <a:pt x="92741" y="95282"/>
                  </a:cubicBezTo>
                  <a:cubicBezTo>
                    <a:pt x="111798" y="87660"/>
                    <a:pt x="207080" y="49547"/>
                    <a:pt x="207080" y="49547"/>
                  </a:cubicBezTo>
                  <a:cubicBezTo>
                    <a:pt x="207080" y="49547"/>
                    <a:pt x="210891" y="45736"/>
                    <a:pt x="199457" y="38113"/>
                  </a:cubicBezTo>
                  <a:cubicBezTo>
                    <a:pt x="188024" y="30490"/>
                    <a:pt x="142288" y="3811"/>
                    <a:pt x="130854" y="0"/>
                  </a:cubicBezTo>
                  <a:lnTo>
                    <a:pt x="130854" y="0"/>
                  </a:ln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6" name="Google Shape;1166;p172"/>
            <p:cNvSpPr/>
            <p:nvPr/>
          </p:nvSpPr>
          <p:spPr>
            <a:xfrm>
              <a:off x="2970760" y="5459413"/>
              <a:ext cx="266790" cy="114338"/>
            </a:xfrm>
            <a:custGeom>
              <a:rect b="b" l="l" r="r" t="t"/>
              <a:pathLst>
                <a:path extrusionOk="0" h="114338" w="266790">
                  <a:moveTo>
                    <a:pt x="201151" y="1694"/>
                  </a:moveTo>
                  <a:lnTo>
                    <a:pt x="6776" y="77920"/>
                  </a:lnTo>
                  <a:cubicBezTo>
                    <a:pt x="6776" y="77920"/>
                    <a:pt x="-8470" y="85542"/>
                    <a:pt x="6776" y="93165"/>
                  </a:cubicBezTo>
                  <a:cubicBezTo>
                    <a:pt x="18210" y="100787"/>
                    <a:pt x="60134" y="127467"/>
                    <a:pt x="60134" y="127467"/>
                  </a:cubicBezTo>
                  <a:cubicBezTo>
                    <a:pt x="60134" y="127467"/>
                    <a:pt x="75379" y="138900"/>
                    <a:pt x="90624" y="131278"/>
                  </a:cubicBezTo>
                  <a:cubicBezTo>
                    <a:pt x="105869" y="123655"/>
                    <a:pt x="281189" y="55052"/>
                    <a:pt x="281189" y="55052"/>
                  </a:cubicBezTo>
                  <a:cubicBezTo>
                    <a:pt x="281189" y="55052"/>
                    <a:pt x="285000" y="47430"/>
                    <a:pt x="277377" y="43618"/>
                  </a:cubicBezTo>
                  <a:lnTo>
                    <a:pt x="208774" y="1694"/>
                  </a:lnTo>
                  <a:cubicBezTo>
                    <a:pt x="212585" y="1694"/>
                    <a:pt x="204963" y="-2117"/>
                    <a:pt x="201151"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7" name="Google Shape;1167;p172"/>
            <p:cNvSpPr/>
            <p:nvPr/>
          </p:nvSpPr>
          <p:spPr>
            <a:xfrm>
              <a:off x="3007585" y="5518082"/>
              <a:ext cx="304903" cy="152451"/>
            </a:xfrm>
            <a:custGeom>
              <a:rect b="b" l="l" r="r" t="t"/>
              <a:pathLst>
                <a:path extrusionOk="0" h="152451" w="304903">
                  <a:moveTo>
                    <a:pt x="8064" y="95477"/>
                  </a:moveTo>
                  <a:cubicBezTo>
                    <a:pt x="8064" y="95477"/>
                    <a:pt x="-7182" y="103100"/>
                    <a:pt x="4252" y="114534"/>
                  </a:cubicBezTo>
                  <a:cubicBezTo>
                    <a:pt x="15686" y="125968"/>
                    <a:pt x="53799" y="148835"/>
                    <a:pt x="53799" y="148835"/>
                  </a:cubicBezTo>
                  <a:cubicBezTo>
                    <a:pt x="53799" y="148835"/>
                    <a:pt x="72855" y="164080"/>
                    <a:pt x="91912" y="152646"/>
                  </a:cubicBezTo>
                  <a:cubicBezTo>
                    <a:pt x="110968" y="141213"/>
                    <a:pt x="290099" y="76421"/>
                    <a:pt x="290099" y="76421"/>
                  </a:cubicBezTo>
                  <a:cubicBezTo>
                    <a:pt x="290099" y="76421"/>
                    <a:pt x="343457" y="57364"/>
                    <a:pt x="335835" y="49742"/>
                  </a:cubicBezTo>
                  <a:cubicBezTo>
                    <a:pt x="335835" y="49742"/>
                    <a:pt x="271043" y="-3616"/>
                    <a:pt x="259609" y="195"/>
                  </a:cubicBezTo>
                  <a:cubicBezTo>
                    <a:pt x="259609" y="195"/>
                    <a:pt x="251986" y="195"/>
                    <a:pt x="244363" y="4006"/>
                  </a:cubicBezTo>
                  <a:cubicBezTo>
                    <a:pt x="236741" y="7818"/>
                    <a:pt x="8064" y="95477"/>
                    <a:pt x="8064" y="95477"/>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8" name="Google Shape;1168;p172"/>
            <p:cNvSpPr/>
            <p:nvPr/>
          </p:nvSpPr>
          <p:spPr>
            <a:xfrm>
              <a:off x="3133358" y="5612949"/>
              <a:ext cx="228677" cy="114338"/>
            </a:xfrm>
            <a:custGeom>
              <a:rect b="b" l="l" r="r" t="t"/>
              <a:pathLst>
                <a:path extrusionOk="0" h="114338" w="228677">
                  <a:moveTo>
                    <a:pt x="145270" y="610"/>
                  </a:moveTo>
                  <a:cubicBezTo>
                    <a:pt x="145270" y="610"/>
                    <a:pt x="137647" y="-3201"/>
                    <a:pt x="114780" y="8233"/>
                  </a:cubicBezTo>
                  <a:cubicBezTo>
                    <a:pt x="91912" y="15855"/>
                    <a:pt x="8064" y="50157"/>
                    <a:pt x="8064" y="50157"/>
                  </a:cubicBezTo>
                  <a:cubicBezTo>
                    <a:pt x="8064" y="50157"/>
                    <a:pt x="-7182" y="57779"/>
                    <a:pt x="4252" y="65402"/>
                  </a:cubicBezTo>
                  <a:cubicBezTo>
                    <a:pt x="15686" y="76836"/>
                    <a:pt x="95723" y="126382"/>
                    <a:pt x="95723" y="126382"/>
                  </a:cubicBezTo>
                  <a:cubicBezTo>
                    <a:pt x="95723" y="126382"/>
                    <a:pt x="114780" y="137816"/>
                    <a:pt x="141459" y="126382"/>
                  </a:cubicBezTo>
                  <a:cubicBezTo>
                    <a:pt x="168138" y="114948"/>
                    <a:pt x="240552" y="88270"/>
                    <a:pt x="240552" y="88270"/>
                  </a:cubicBezTo>
                  <a:cubicBezTo>
                    <a:pt x="240552" y="88270"/>
                    <a:pt x="263420" y="76836"/>
                    <a:pt x="255798" y="69213"/>
                  </a:cubicBezTo>
                  <a:cubicBezTo>
                    <a:pt x="240552" y="61590"/>
                    <a:pt x="145270" y="610"/>
                    <a:pt x="145270" y="610"/>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9" name="Google Shape;1169;p172"/>
            <p:cNvSpPr/>
            <p:nvPr/>
          </p:nvSpPr>
          <p:spPr>
            <a:xfrm>
              <a:off x="2970323" y="5678774"/>
              <a:ext cx="228677" cy="114338"/>
            </a:xfrm>
            <a:custGeom>
              <a:rect b="b" l="l" r="r" t="t"/>
              <a:pathLst>
                <a:path extrusionOk="0" h="114338" w="228677">
                  <a:moveTo>
                    <a:pt x="152042" y="3388"/>
                  </a:moveTo>
                  <a:lnTo>
                    <a:pt x="247325" y="64368"/>
                  </a:lnTo>
                  <a:cubicBezTo>
                    <a:pt x="247325" y="64368"/>
                    <a:pt x="266381" y="71991"/>
                    <a:pt x="251136" y="83425"/>
                  </a:cubicBezTo>
                  <a:cubicBezTo>
                    <a:pt x="235891" y="91047"/>
                    <a:pt x="140608" y="129160"/>
                    <a:pt x="140608" y="129160"/>
                  </a:cubicBezTo>
                  <a:cubicBezTo>
                    <a:pt x="140608" y="129160"/>
                    <a:pt x="121552" y="140594"/>
                    <a:pt x="91061" y="121538"/>
                  </a:cubicBezTo>
                  <a:cubicBezTo>
                    <a:pt x="60571" y="102481"/>
                    <a:pt x="3402" y="64368"/>
                    <a:pt x="3402" y="64368"/>
                  </a:cubicBezTo>
                  <a:cubicBezTo>
                    <a:pt x="3402" y="64368"/>
                    <a:pt x="-8032" y="52934"/>
                    <a:pt x="11024" y="45312"/>
                  </a:cubicBezTo>
                  <a:cubicBezTo>
                    <a:pt x="26270" y="37690"/>
                    <a:pt x="121552" y="3388"/>
                    <a:pt x="121552" y="3388"/>
                  </a:cubicBezTo>
                  <a:cubicBezTo>
                    <a:pt x="121552" y="3388"/>
                    <a:pt x="144420" y="-4235"/>
                    <a:pt x="152042" y="33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0" name="Google Shape;1170;p172"/>
            <p:cNvSpPr/>
            <p:nvPr/>
          </p:nvSpPr>
          <p:spPr>
            <a:xfrm>
              <a:off x="2807350" y="5739755"/>
              <a:ext cx="228677" cy="114338"/>
            </a:xfrm>
            <a:custGeom>
              <a:rect b="b" l="l" r="r" t="t"/>
              <a:pathLst>
                <a:path extrusionOk="0" h="114338" w="228677">
                  <a:moveTo>
                    <a:pt x="246412" y="60557"/>
                  </a:moveTo>
                  <a:cubicBezTo>
                    <a:pt x="246412" y="60557"/>
                    <a:pt x="269279" y="71991"/>
                    <a:pt x="254034" y="83425"/>
                  </a:cubicBezTo>
                  <a:cubicBezTo>
                    <a:pt x="238789" y="91048"/>
                    <a:pt x="139695" y="129160"/>
                    <a:pt x="139695" y="129160"/>
                  </a:cubicBezTo>
                  <a:cubicBezTo>
                    <a:pt x="139695" y="129160"/>
                    <a:pt x="105394" y="140594"/>
                    <a:pt x="90149" y="129160"/>
                  </a:cubicBezTo>
                  <a:cubicBezTo>
                    <a:pt x="74904" y="113915"/>
                    <a:pt x="2489" y="68180"/>
                    <a:pt x="2489" y="68180"/>
                  </a:cubicBezTo>
                  <a:cubicBezTo>
                    <a:pt x="2489" y="68180"/>
                    <a:pt x="-5133" y="56746"/>
                    <a:pt x="6300" y="49123"/>
                  </a:cubicBezTo>
                  <a:cubicBezTo>
                    <a:pt x="17734" y="45312"/>
                    <a:pt x="120639" y="3388"/>
                    <a:pt x="120639" y="3388"/>
                  </a:cubicBezTo>
                  <a:cubicBezTo>
                    <a:pt x="120639" y="3388"/>
                    <a:pt x="147318" y="-4235"/>
                    <a:pt x="158752" y="3388"/>
                  </a:cubicBezTo>
                  <a:cubicBezTo>
                    <a:pt x="170186" y="14822"/>
                    <a:pt x="246412" y="60557"/>
                    <a:pt x="246412" y="60557"/>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1" name="Google Shape;1171;p172"/>
            <p:cNvSpPr/>
            <p:nvPr/>
          </p:nvSpPr>
          <p:spPr>
            <a:xfrm>
              <a:off x="2175945" y="5803682"/>
              <a:ext cx="686032" cy="304903"/>
            </a:xfrm>
            <a:custGeom>
              <a:rect b="b" l="l" r="r" t="t"/>
              <a:pathLst>
                <a:path extrusionOk="0" h="304903" w="686032">
                  <a:moveTo>
                    <a:pt x="626271" y="4252"/>
                  </a:moveTo>
                  <a:lnTo>
                    <a:pt x="713931" y="69044"/>
                  </a:lnTo>
                  <a:cubicBezTo>
                    <a:pt x="713931" y="69044"/>
                    <a:pt x="732987" y="80478"/>
                    <a:pt x="717742" y="88101"/>
                  </a:cubicBezTo>
                  <a:lnTo>
                    <a:pt x="134615" y="316778"/>
                  </a:lnTo>
                  <a:cubicBezTo>
                    <a:pt x="134615" y="316778"/>
                    <a:pt x="107936" y="328212"/>
                    <a:pt x="88879" y="312967"/>
                  </a:cubicBezTo>
                  <a:cubicBezTo>
                    <a:pt x="69823" y="297722"/>
                    <a:pt x="1220" y="244364"/>
                    <a:pt x="1220" y="244364"/>
                  </a:cubicBezTo>
                  <a:cubicBezTo>
                    <a:pt x="1220" y="244364"/>
                    <a:pt x="-6403" y="232930"/>
                    <a:pt x="16465" y="221496"/>
                  </a:cubicBezTo>
                  <a:cubicBezTo>
                    <a:pt x="39333" y="213873"/>
                    <a:pt x="569102" y="8064"/>
                    <a:pt x="569102" y="8064"/>
                  </a:cubicBezTo>
                  <a:cubicBezTo>
                    <a:pt x="569102" y="8064"/>
                    <a:pt x="607215" y="-7182"/>
                    <a:pt x="626271" y="425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2" name="Google Shape;1172;p172"/>
            <p:cNvSpPr/>
            <p:nvPr/>
          </p:nvSpPr>
          <p:spPr>
            <a:xfrm>
              <a:off x="3029827" y="5271865"/>
              <a:ext cx="419242" cy="228677"/>
            </a:xfrm>
            <a:custGeom>
              <a:rect b="b" l="l" r="r" t="t"/>
              <a:pathLst>
                <a:path extrusionOk="0" h="228677" w="419242">
                  <a:moveTo>
                    <a:pt x="439366" y="139695"/>
                  </a:moveTo>
                  <a:cubicBezTo>
                    <a:pt x="439366" y="139695"/>
                    <a:pt x="469856" y="158752"/>
                    <a:pt x="450799" y="170186"/>
                  </a:cubicBezTo>
                  <a:cubicBezTo>
                    <a:pt x="431743" y="181620"/>
                    <a:pt x="378385" y="200676"/>
                    <a:pt x="378385" y="200676"/>
                  </a:cubicBezTo>
                  <a:cubicBezTo>
                    <a:pt x="378385" y="200676"/>
                    <a:pt x="366951" y="204487"/>
                    <a:pt x="355517" y="200676"/>
                  </a:cubicBezTo>
                  <a:cubicBezTo>
                    <a:pt x="355517" y="200676"/>
                    <a:pt x="347895" y="212110"/>
                    <a:pt x="332649" y="215921"/>
                  </a:cubicBezTo>
                  <a:cubicBezTo>
                    <a:pt x="317404" y="223544"/>
                    <a:pt x="279291" y="234978"/>
                    <a:pt x="279291" y="234978"/>
                  </a:cubicBezTo>
                  <a:cubicBezTo>
                    <a:pt x="279291" y="234978"/>
                    <a:pt x="252612" y="242600"/>
                    <a:pt x="237367" y="231166"/>
                  </a:cubicBezTo>
                  <a:cubicBezTo>
                    <a:pt x="222122" y="219733"/>
                    <a:pt x="180198" y="193054"/>
                    <a:pt x="180198" y="193054"/>
                  </a:cubicBezTo>
                  <a:cubicBezTo>
                    <a:pt x="180198" y="193054"/>
                    <a:pt x="176386" y="189242"/>
                    <a:pt x="176386" y="181620"/>
                  </a:cubicBezTo>
                  <a:cubicBezTo>
                    <a:pt x="176386" y="181620"/>
                    <a:pt x="164952" y="185431"/>
                    <a:pt x="153519" y="177808"/>
                  </a:cubicBezTo>
                  <a:cubicBezTo>
                    <a:pt x="142085" y="170186"/>
                    <a:pt x="92538" y="139695"/>
                    <a:pt x="92538" y="139695"/>
                  </a:cubicBezTo>
                  <a:cubicBezTo>
                    <a:pt x="92538" y="139695"/>
                    <a:pt x="88727" y="132073"/>
                    <a:pt x="88727" y="128262"/>
                  </a:cubicBezTo>
                  <a:cubicBezTo>
                    <a:pt x="88727" y="128262"/>
                    <a:pt x="73482" y="132073"/>
                    <a:pt x="62048" y="124450"/>
                  </a:cubicBezTo>
                  <a:cubicBezTo>
                    <a:pt x="54425" y="116828"/>
                    <a:pt x="4878" y="86337"/>
                    <a:pt x="4878" y="86337"/>
                  </a:cubicBezTo>
                  <a:cubicBezTo>
                    <a:pt x="4878" y="86337"/>
                    <a:pt x="-2744" y="78715"/>
                    <a:pt x="1067" y="71092"/>
                  </a:cubicBezTo>
                  <a:cubicBezTo>
                    <a:pt x="8690" y="63470"/>
                    <a:pt x="77293" y="40602"/>
                    <a:pt x="77293" y="40602"/>
                  </a:cubicBezTo>
                  <a:cubicBezTo>
                    <a:pt x="77293" y="40602"/>
                    <a:pt x="92538" y="36791"/>
                    <a:pt x="100161" y="44413"/>
                  </a:cubicBezTo>
                  <a:cubicBezTo>
                    <a:pt x="100161" y="44413"/>
                    <a:pt x="100161" y="36791"/>
                    <a:pt x="103972" y="40602"/>
                  </a:cubicBezTo>
                  <a:cubicBezTo>
                    <a:pt x="103972" y="40602"/>
                    <a:pt x="100161" y="32979"/>
                    <a:pt x="107783" y="29168"/>
                  </a:cubicBezTo>
                  <a:cubicBezTo>
                    <a:pt x="115406" y="25357"/>
                    <a:pt x="172575" y="2489"/>
                    <a:pt x="172575" y="2489"/>
                  </a:cubicBezTo>
                  <a:cubicBezTo>
                    <a:pt x="172575" y="2489"/>
                    <a:pt x="191632" y="-5134"/>
                    <a:pt x="203065" y="6300"/>
                  </a:cubicBezTo>
                  <a:cubicBezTo>
                    <a:pt x="218311" y="17734"/>
                    <a:pt x="260235" y="40602"/>
                    <a:pt x="260235" y="40602"/>
                  </a:cubicBezTo>
                  <a:cubicBezTo>
                    <a:pt x="260235" y="40602"/>
                    <a:pt x="271669" y="48225"/>
                    <a:pt x="271669" y="55847"/>
                  </a:cubicBezTo>
                  <a:cubicBezTo>
                    <a:pt x="271669" y="55847"/>
                    <a:pt x="286914" y="52036"/>
                    <a:pt x="298348" y="59658"/>
                  </a:cubicBezTo>
                  <a:cubicBezTo>
                    <a:pt x="309782" y="67281"/>
                    <a:pt x="347895" y="93960"/>
                    <a:pt x="347895" y="93960"/>
                  </a:cubicBezTo>
                  <a:cubicBezTo>
                    <a:pt x="347895" y="93960"/>
                    <a:pt x="359329" y="101583"/>
                    <a:pt x="359329" y="113016"/>
                  </a:cubicBezTo>
                  <a:cubicBezTo>
                    <a:pt x="359329" y="113016"/>
                    <a:pt x="378385" y="105394"/>
                    <a:pt x="389819" y="116828"/>
                  </a:cubicBezTo>
                  <a:cubicBezTo>
                    <a:pt x="408875" y="120639"/>
                    <a:pt x="439366" y="139695"/>
                    <a:pt x="439366" y="139695"/>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3" name="Google Shape;1173;p172"/>
            <p:cNvSpPr/>
            <p:nvPr/>
          </p:nvSpPr>
          <p:spPr>
            <a:xfrm>
              <a:off x="3216377" y="5415795"/>
              <a:ext cx="152451" cy="76225"/>
            </a:xfrm>
            <a:custGeom>
              <a:rect b="b" l="l" r="r" t="t"/>
              <a:pathLst>
                <a:path extrusionOk="0" h="76225" w="152451">
                  <a:moveTo>
                    <a:pt x="73685" y="3388"/>
                  </a:moveTo>
                  <a:lnTo>
                    <a:pt x="5082" y="30067"/>
                  </a:lnTo>
                  <a:cubicBezTo>
                    <a:pt x="5082" y="30067"/>
                    <a:pt x="-6352" y="33878"/>
                    <a:pt x="5082" y="45312"/>
                  </a:cubicBezTo>
                  <a:cubicBezTo>
                    <a:pt x="16515" y="52935"/>
                    <a:pt x="54628" y="75802"/>
                    <a:pt x="54628" y="75802"/>
                  </a:cubicBezTo>
                  <a:cubicBezTo>
                    <a:pt x="54628" y="75802"/>
                    <a:pt x="73685" y="87236"/>
                    <a:pt x="92741" y="79614"/>
                  </a:cubicBezTo>
                  <a:cubicBezTo>
                    <a:pt x="111798" y="71991"/>
                    <a:pt x="153722" y="52935"/>
                    <a:pt x="153722" y="52935"/>
                  </a:cubicBezTo>
                  <a:cubicBezTo>
                    <a:pt x="153722" y="52935"/>
                    <a:pt x="165156" y="45312"/>
                    <a:pt x="157533" y="37690"/>
                  </a:cubicBezTo>
                  <a:cubicBezTo>
                    <a:pt x="146099" y="30067"/>
                    <a:pt x="104175" y="3388"/>
                    <a:pt x="104175" y="3388"/>
                  </a:cubicBezTo>
                  <a:cubicBezTo>
                    <a:pt x="104175" y="3388"/>
                    <a:pt x="88930" y="-4235"/>
                    <a:pt x="73685" y="33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4" name="Google Shape;1174;p172"/>
            <p:cNvSpPr/>
            <p:nvPr/>
          </p:nvSpPr>
          <p:spPr>
            <a:xfrm>
              <a:off x="3319282" y="5375565"/>
              <a:ext cx="152451" cy="76225"/>
            </a:xfrm>
            <a:custGeom>
              <a:rect b="b" l="l" r="r" t="t"/>
              <a:pathLst>
                <a:path extrusionOk="0" h="76225" w="152451">
                  <a:moveTo>
                    <a:pt x="73685" y="1694"/>
                  </a:moveTo>
                  <a:lnTo>
                    <a:pt x="5082" y="28373"/>
                  </a:lnTo>
                  <a:cubicBezTo>
                    <a:pt x="5082" y="28373"/>
                    <a:pt x="-6352" y="32184"/>
                    <a:pt x="5082" y="43618"/>
                  </a:cubicBezTo>
                  <a:cubicBezTo>
                    <a:pt x="16516" y="51241"/>
                    <a:pt x="54629" y="74108"/>
                    <a:pt x="54629" y="74108"/>
                  </a:cubicBezTo>
                  <a:cubicBezTo>
                    <a:pt x="54629" y="74108"/>
                    <a:pt x="73685" y="85542"/>
                    <a:pt x="92741" y="77920"/>
                  </a:cubicBezTo>
                  <a:cubicBezTo>
                    <a:pt x="111798" y="70297"/>
                    <a:pt x="153722" y="51241"/>
                    <a:pt x="153722" y="51241"/>
                  </a:cubicBezTo>
                  <a:cubicBezTo>
                    <a:pt x="153722" y="51241"/>
                    <a:pt x="165156" y="43618"/>
                    <a:pt x="157533" y="35995"/>
                  </a:cubicBezTo>
                  <a:cubicBezTo>
                    <a:pt x="146100" y="28373"/>
                    <a:pt x="104175" y="1694"/>
                    <a:pt x="104175" y="1694"/>
                  </a:cubicBezTo>
                  <a:cubicBezTo>
                    <a:pt x="104175" y="1694"/>
                    <a:pt x="88930" y="-2117"/>
                    <a:pt x="73685"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5" name="Google Shape;1175;p172"/>
            <p:cNvSpPr/>
            <p:nvPr/>
          </p:nvSpPr>
          <p:spPr>
            <a:xfrm>
              <a:off x="3234215" y="5321766"/>
              <a:ext cx="152451" cy="76225"/>
            </a:xfrm>
            <a:custGeom>
              <a:rect b="b" l="l" r="r" t="t"/>
              <a:pathLst>
                <a:path extrusionOk="0" h="76225" w="152451">
                  <a:moveTo>
                    <a:pt x="71092" y="2134"/>
                  </a:moveTo>
                  <a:lnTo>
                    <a:pt x="2489" y="32625"/>
                  </a:lnTo>
                  <a:cubicBezTo>
                    <a:pt x="2489" y="32625"/>
                    <a:pt x="-5134" y="36436"/>
                    <a:pt x="6300" y="44058"/>
                  </a:cubicBezTo>
                  <a:cubicBezTo>
                    <a:pt x="17734" y="51681"/>
                    <a:pt x="55847" y="74549"/>
                    <a:pt x="55847" y="74549"/>
                  </a:cubicBezTo>
                  <a:cubicBezTo>
                    <a:pt x="55847" y="74549"/>
                    <a:pt x="67281" y="85983"/>
                    <a:pt x="90149" y="78360"/>
                  </a:cubicBezTo>
                  <a:cubicBezTo>
                    <a:pt x="109205" y="70738"/>
                    <a:pt x="151129" y="55492"/>
                    <a:pt x="151129" y="55492"/>
                  </a:cubicBezTo>
                  <a:cubicBezTo>
                    <a:pt x="151129" y="55492"/>
                    <a:pt x="166374" y="51681"/>
                    <a:pt x="154941" y="44058"/>
                  </a:cubicBezTo>
                  <a:cubicBezTo>
                    <a:pt x="143507" y="36436"/>
                    <a:pt x="105394" y="9757"/>
                    <a:pt x="105394" y="9757"/>
                  </a:cubicBezTo>
                  <a:cubicBezTo>
                    <a:pt x="105394" y="9757"/>
                    <a:pt x="90149" y="-5488"/>
                    <a:pt x="71092" y="213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6" name="Google Shape;1176;p172"/>
            <p:cNvSpPr/>
            <p:nvPr/>
          </p:nvSpPr>
          <p:spPr>
            <a:xfrm>
              <a:off x="3140151" y="5266731"/>
              <a:ext cx="152451" cy="76225"/>
            </a:xfrm>
            <a:custGeom>
              <a:rect b="b" l="l" r="r" t="t"/>
              <a:pathLst>
                <a:path extrusionOk="0" h="76225" w="152451">
                  <a:moveTo>
                    <a:pt x="73685" y="3811"/>
                  </a:moveTo>
                  <a:lnTo>
                    <a:pt x="5082" y="30490"/>
                  </a:lnTo>
                  <a:cubicBezTo>
                    <a:pt x="5082" y="30490"/>
                    <a:pt x="-6352" y="34302"/>
                    <a:pt x="5082" y="41924"/>
                  </a:cubicBezTo>
                  <a:cubicBezTo>
                    <a:pt x="16515" y="49547"/>
                    <a:pt x="54628" y="72415"/>
                    <a:pt x="54628" y="72415"/>
                  </a:cubicBezTo>
                  <a:cubicBezTo>
                    <a:pt x="54628" y="72415"/>
                    <a:pt x="73685" y="83848"/>
                    <a:pt x="92741" y="76226"/>
                  </a:cubicBezTo>
                  <a:cubicBezTo>
                    <a:pt x="111798" y="68603"/>
                    <a:pt x="153722" y="49547"/>
                    <a:pt x="153722" y="49547"/>
                  </a:cubicBezTo>
                  <a:cubicBezTo>
                    <a:pt x="153722" y="49547"/>
                    <a:pt x="165156" y="41924"/>
                    <a:pt x="157533" y="34302"/>
                  </a:cubicBezTo>
                  <a:cubicBezTo>
                    <a:pt x="146099" y="26679"/>
                    <a:pt x="104175" y="0"/>
                    <a:pt x="104175" y="0"/>
                  </a:cubicBezTo>
                  <a:cubicBezTo>
                    <a:pt x="104175" y="0"/>
                    <a:pt x="88930" y="0"/>
                    <a:pt x="73685" y="381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7" name="Google Shape;1177;p172"/>
            <p:cNvSpPr/>
            <p:nvPr/>
          </p:nvSpPr>
          <p:spPr>
            <a:xfrm>
              <a:off x="3042023" y="5307703"/>
              <a:ext cx="152451" cy="76225"/>
            </a:xfrm>
            <a:custGeom>
              <a:rect b="b" l="l" r="r" t="t"/>
              <a:pathLst>
                <a:path extrusionOk="0" h="76225" w="152451">
                  <a:moveTo>
                    <a:pt x="68908" y="4764"/>
                  </a:moveTo>
                  <a:lnTo>
                    <a:pt x="4116" y="27632"/>
                  </a:lnTo>
                  <a:cubicBezTo>
                    <a:pt x="4116" y="27632"/>
                    <a:pt x="-7318" y="35254"/>
                    <a:pt x="7927" y="46688"/>
                  </a:cubicBezTo>
                  <a:cubicBezTo>
                    <a:pt x="19361" y="54311"/>
                    <a:pt x="53663" y="73367"/>
                    <a:pt x="53663" y="73367"/>
                  </a:cubicBezTo>
                  <a:cubicBezTo>
                    <a:pt x="53663" y="73367"/>
                    <a:pt x="72719" y="84801"/>
                    <a:pt x="91776" y="77179"/>
                  </a:cubicBezTo>
                  <a:cubicBezTo>
                    <a:pt x="110832" y="69556"/>
                    <a:pt x="152756" y="50500"/>
                    <a:pt x="152756" y="50500"/>
                  </a:cubicBezTo>
                  <a:cubicBezTo>
                    <a:pt x="152756" y="50500"/>
                    <a:pt x="164190" y="42877"/>
                    <a:pt x="152756" y="35254"/>
                  </a:cubicBezTo>
                  <a:cubicBezTo>
                    <a:pt x="141323" y="27632"/>
                    <a:pt x="99399" y="953"/>
                    <a:pt x="99399" y="953"/>
                  </a:cubicBezTo>
                  <a:cubicBezTo>
                    <a:pt x="99399" y="953"/>
                    <a:pt x="84153" y="-2858"/>
                    <a:pt x="68908"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8" name="Google Shape;1178;p172"/>
            <p:cNvSpPr/>
            <p:nvPr/>
          </p:nvSpPr>
          <p:spPr>
            <a:xfrm>
              <a:off x="3128717" y="5361061"/>
              <a:ext cx="152451" cy="38112"/>
            </a:xfrm>
            <a:custGeom>
              <a:rect b="b" l="l" r="r" t="t"/>
              <a:pathLst>
                <a:path extrusionOk="0" h="38112" w="152451">
                  <a:moveTo>
                    <a:pt x="73685" y="4764"/>
                  </a:moveTo>
                  <a:lnTo>
                    <a:pt x="5082" y="27632"/>
                  </a:lnTo>
                  <a:cubicBezTo>
                    <a:pt x="5082" y="27632"/>
                    <a:pt x="-6352" y="35254"/>
                    <a:pt x="5082" y="42877"/>
                  </a:cubicBezTo>
                  <a:cubicBezTo>
                    <a:pt x="16516" y="50500"/>
                    <a:pt x="50817" y="69556"/>
                    <a:pt x="50817" y="69556"/>
                  </a:cubicBezTo>
                  <a:cubicBezTo>
                    <a:pt x="50817" y="69556"/>
                    <a:pt x="69874" y="80990"/>
                    <a:pt x="88930" y="73367"/>
                  </a:cubicBezTo>
                  <a:cubicBezTo>
                    <a:pt x="107987" y="65745"/>
                    <a:pt x="149911" y="46688"/>
                    <a:pt x="149911" y="46688"/>
                  </a:cubicBezTo>
                  <a:cubicBezTo>
                    <a:pt x="149911" y="46688"/>
                    <a:pt x="161345" y="39066"/>
                    <a:pt x="149911" y="31443"/>
                  </a:cubicBezTo>
                  <a:cubicBezTo>
                    <a:pt x="138477" y="23820"/>
                    <a:pt x="96553" y="953"/>
                    <a:pt x="96553" y="953"/>
                  </a:cubicBezTo>
                  <a:cubicBezTo>
                    <a:pt x="96553" y="953"/>
                    <a:pt x="88930" y="-2858"/>
                    <a:pt x="73685"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9" name="Google Shape;1179;p172"/>
            <p:cNvSpPr/>
            <p:nvPr/>
          </p:nvSpPr>
          <p:spPr>
            <a:xfrm>
              <a:off x="3404558" y="5485297"/>
              <a:ext cx="381129" cy="190564"/>
            </a:xfrm>
            <a:custGeom>
              <a:rect b="b" l="l" r="r" t="t"/>
              <a:pathLst>
                <a:path extrusionOk="0" h="190564" w="381129">
                  <a:moveTo>
                    <a:pt x="83691" y="101583"/>
                  </a:moveTo>
                  <a:lnTo>
                    <a:pt x="11276" y="128262"/>
                  </a:lnTo>
                  <a:cubicBezTo>
                    <a:pt x="11276" y="128262"/>
                    <a:pt x="-7780" y="139696"/>
                    <a:pt x="3653" y="151129"/>
                  </a:cubicBezTo>
                  <a:cubicBezTo>
                    <a:pt x="15087" y="162563"/>
                    <a:pt x="60823" y="193054"/>
                    <a:pt x="60823" y="193054"/>
                  </a:cubicBezTo>
                  <a:cubicBezTo>
                    <a:pt x="60823" y="193054"/>
                    <a:pt x="83691" y="208299"/>
                    <a:pt x="106558" y="196865"/>
                  </a:cubicBezTo>
                  <a:cubicBezTo>
                    <a:pt x="121803" y="189242"/>
                    <a:pt x="175162" y="166374"/>
                    <a:pt x="175162" y="166374"/>
                  </a:cubicBezTo>
                  <a:cubicBezTo>
                    <a:pt x="175162" y="166374"/>
                    <a:pt x="182784" y="162563"/>
                    <a:pt x="178973" y="158752"/>
                  </a:cubicBezTo>
                  <a:cubicBezTo>
                    <a:pt x="178973" y="158752"/>
                    <a:pt x="198029" y="162563"/>
                    <a:pt x="213275" y="154941"/>
                  </a:cubicBezTo>
                  <a:cubicBezTo>
                    <a:pt x="232331" y="147318"/>
                    <a:pt x="278066" y="124450"/>
                    <a:pt x="278066" y="124450"/>
                  </a:cubicBezTo>
                  <a:cubicBezTo>
                    <a:pt x="278066" y="124450"/>
                    <a:pt x="285689" y="120639"/>
                    <a:pt x="281878" y="116828"/>
                  </a:cubicBezTo>
                  <a:cubicBezTo>
                    <a:pt x="281878" y="116828"/>
                    <a:pt x="297123" y="120639"/>
                    <a:pt x="308557" y="116828"/>
                  </a:cubicBezTo>
                  <a:cubicBezTo>
                    <a:pt x="319990" y="109205"/>
                    <a:pt x="373349" y="90149"/>
                    <a:pt x="373349" y="90149"/>
                  </a:cubicBezTo>
                  <a:cubicBezTo>
                    <a:pt x="373349" y="90149"/>
                    <a:pt x="388594" y="78715"/>
                    <a:pt x="380971" y="67281"/>
                  </a:cubicBezTo>
                  <a:cubicBezTo>
                    <a:pt x="369537" y="55847"/>
                    <a:pt x="312368" y="21546"/>
                    <a:pt x="312368" y="21546"/>
                  </a:cubicBezTo>
                  <a:cubicBezTo>
                    <a:pt x="312368" y="21546"/>
                    <a:pt x="289500" y="10112"/>
                    <a:pt x="266632" y="21546"/>
                  </a:cubicBezTo>
                  <a:cubicBezTo>
                    <a:pt x="243765" y="32979"/>
                    <a:pt x="213275" y="44413"/>
                    <a:pt x="213275" y="44413"/>
                  </a:cubicBezTo>
                  <a:cubicBezTo>
                    <a:pt x="213275" y="44413"/>
                    <a:pt x="201841" y="48225"/>
                    <a:pt x="205652" y="59659"/>
                  </a:cubicBezTo>
                  <a:cubicBezTo>
                    <a:pt x="205652" y="59659"/>
                    <a:pt x="198029" y="55847"/>
                    <a:pt x="186595" y="59659"/>
                  </a:cubicBezTo>
                  <a:cubicBezTo>
                    <a:pt x="186595" y="59659"/>
                    <a:pt x="186595" y="55847"/>
                    <a:pt x="178973" y="48225"/>
                  </a:cubicBezTo>
                  <a:cubicBezTo>
                    <a:pt x="171350" y="40602"/>
                    <a:pt x="110369" y="2489"/>
                    <a:pt x="110369" y="2489"/>
                  </a:cubicBezTo>
                  <a:cubicBezTo>
                    <a:pt x="110369" y="2489"/>
                    <a:pt x="98936" y="-5134"/>
                    <a:pt x="79879" y="6300"/>
                  </a:cubicBezTo>
                  <a:cubicBezTo>
                    <a:pt x="60823" y="17734"/>
                    <a:pt x="18898" y="32979"/>
                    <a:pt x="18898" y="32979"/>
                  </a:cubicBezTo>
                  <a:cubicBezTo>
                    <a:pt x="18898" y="32979"/>
                    <a:pt x="-158" y="44413"/>
                    <a:pt x="15087" y="55847"/>
                  </a:cubicBezTo>
                  <a:cubicBezTo>
                    <a:pt x="26521" y="71092"/>
                    <a:pt x="83691" y="101583"/>
                    <a:pt x="83691" y="101583"/>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0" name="Google Shape;1180;p172"/>
            <p:cNvSpPr/>
            <p:nvPr/>
          </p:nvSpPr>
          <p:spPr>
            <a:xfrm>
              <a:off x="3420968" y="5487345"/>
              <a:ext cx="152451" cy="76225"/>
            </a:xfrm>
            <a:custGeom>
              <a:rect b="b" l="l" r="r" t="t"/>
              <a:pathLst>
                <a:path extrusionOk="0" h="76225" w="152451">
                  <a:moveTo>
                    <a:pt x="67281" y="4252"/>
                  </a:moveTo>
                  <a:lnTo>
                    <a:pt x="2489" y="30931"/>
                  </a:lnTo>
                  <a:cubicBezTo>
                    <a:pt x="2489" y="30931"/>
                    <a:pt x="-5134" y="38554"/>
                    <a:pt x="6300" y="46176"/>
                  </a:cubicBezTo>
                  <a:cubicBezTo>
                    <a:pt x="17734" y="53799"/>
                    <a:pt x="55847" y="80478"/>
                    <a:pt x="55847" y="80478"/>
                  </a:cubicBezTo>
                  <a:cubicBezTo>
                    <a:pt x="55847" y="80478"/>
                    <a:pt x="74904" y="95723"/>
                    <a:pt x="93960" y="88101"/>
                  </a:cubicBezTo>
                  <a:cubicBezTo>
                    <a:pt x="113016" y="80478"/>
                    <a:pt x="154941" y="61422"/>
                    <a:pt x="154941" y="61422"/>
                  </a:cubicBezTo>
                  <a:cubicBezTo>
                    <a:pt x="154941" y="61422"/>
                    <a:pt x="177809" y="53799"/>
                    <a:pt x="166375" y="46176"/>
                  </a:cubicBezTo>
                  <a:cubicBezTo>
                    <a:pt x="154941" y="38554"/>
                    <a:pt x="105394" y="8064"/>
                    <a:pt x="105394" y="8064"/>
                  </a:cubicBezTo>
                  <a:cubicBezTo>
                    <a:pt x="105394" y="8064"/>
                    <a:pt x="86337" y="-7182"/>
                    <a:pt x="67281" y="425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1" name="Google Shape;1181;p172"/>
            <p:cNvSpPr/>
            <p:nvPr/>
          </p:nvSpPr>
          <p:spPr>
            <a:xfrm>
              <a:off x="3517469" y="5549190"/>
              <a:ext cx="152451" cy="76225"/>
            </a:xfrm>
            <a:custGeom>
              <a:rect b="b" l="l" r="r" t="t"/>
              <a:pathLst>
                <a:path extrusionOk="0" h="76225" w="152451">
                  <a:moveTo>
                    <a:pt x="73685" y="3388"/>
                  </a:moveTo>
                  <a:lnTo>
                    <a:pt x="5082" y="30067"/>
                  </a:lnTo>
                  <a:cubicBezTo>
                    <a:pt x="5082" y="30067"/>
                    <a:pt x="-6352" y="33878"/>
                    <a:pt x="5082" y="45312"/>
                  </a:cubicBezTo>
                  <a:cubicBezTo>
                    <a:pt x="16515" y="52935"/>
                    <a:pt x="54628" y="75802"/>
                    <a:pt x="54628" y="75802"/>
                  </a:cubicBezTo>
                  <a:cubicBezTo>
                    <a:pt x="54628" y="75802"/>
                    <a:pt x="73685" y="87236"/>
                    <a:pt x="92741" y="79614"/>
                  </a:cubicBezTo>
                  <a:cubicBezTo>
                    <a:pt x="111798" y="71991"/>
                    <a:pt x="153722" y="52935"/>
                    <a:pt x="153722" y="52935"/>
                  </a:cubicBezTo>
                  <a:cubicBezTo>
                    <a:pt x="153722" y="52935"/>
                    <a:pt x="165156" y="45312"/>
                    <a:pt x="157533" y="37689"/>
                  </a:cubicBezTo>
                  <a:cubicBezTo>
                    <a:pt x="146099" y="30067"/>
                    <a:pt x="104175" y="3388"/>
                    <a:pt x="104175" y="3388"/>
                  </a:cubicBezTo>
                  <a:cubicBezTo>
                    <a:pt x="104175" y="3388"/>
                    <a:pt x="88930" y="-4235"/>
                    <a:pt x="73685" y="33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2" name="Google Shape;1182;p172"/>
            <p:cNvSpPr/>
            <p:nvPr/>
          </p:nvSpPr>
          <p:spPr>
            <a:xfrm>
              <a:off x="3410752" y="5589738"/>
              <a:ext cx="152451" cy="76225"/>
            </a:xfrm>
            <a:custGeom>
              <a:rect b="b" l="l" r="r" t="t"/>
              <a:pathLst>
                <a:path extrusionOk="0" h="76225" w="152451">
                  <a:moveTo>
                    <a:pt x="73685" y="4764"/>
                  </a:moveTo>
                  <a:lnTo>
                    <a:pt x="5082" y="27632"/>
                  </a:lnTo>
                  <a:cubicBezTo>
                    <a:pt x="5082" y="27632"/>
                    <a:pt x="-6352" y="31443"/>
                    <a:pt x="5082" y="42877"/>
                  </a:cubicBezTo>
                  <a:cubicBezTo>
                    <a:pt x="16516" y="50500"/>
                    <a:pt x="54629" y="73367"/>
                    <a:pt x="54629" y="73367"/>
                  </a:cubicBezTo>
                  <a:cubicBezTo>
                    <a:pt x="54629" y="73367"/>
                    <a:pt x="73685" y="84801"/>
                    <a:pt x="92742" y="77179"/>
                  </a:cubicBezTo>
                  <a:cubicBezTo>
                    <a:pt x="111798" y="69556"/>
                    <a:pt x="153722" y="50500"/>
                    <a:pt x="153722" y="50500"/>
                  </a:cubicBezTo>
                  <a:cubicBezTo>
                    <a:pt x="153722" y="50500"/>
                    <a:pt x="165156" y="42877"/>
                    <a:pt x="157533" y="35254"/>
                  </a:cubicBezTo>
                  <a:cubicBezTo>
                    <a:pt x="146099" y="27632"/>
                    <a:pt x="104175" y="953"/>
                    <a:pt x="104175" y="953"/>
                  </a:cubicBezTo>
                  <a:cubicBezTo>
                    <a:pt x="104175" y="953"/>
                    <a:pt x="88930" y="-2858"/>
                    <a:pt x="73685"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3" name="Google Shape;1183;p172"/>
            <p:cNvSpPr/>
            <p:nvPr/>
          </p:nvSpPr>
          <p:spPr>
            <a:xfrm>
              <a:off x="3611532" y="5500411"/>
              <a:ext cx="152451" cy="76225"/>
            </a:xfrm>
            <a:custGeom>
              <a:rect b="b" l="l" r="r" t="t"/>
              <a:pathLst>
                <a:path extrusionOk="0" h="76225" w="152451">
                  <a:moveTo>
                    <a:pt x="67281" y="2620"/>
                  </a:moveTo>
                  <a:lnTo>
                    <a:pt x="2489" y="29299"/>
                  </a:lnTo>
                  <a:cubicBezTo>
                    <a:pt x="2489" y="29299"/>
                    <a:pt x="-5134" y="36922"/>
                    <a:pt x="6300" y="48356"/>
                  </a:cubicBezTo>
                  <a:cubicBezTo>
                    <a:pt x="17734" y="55978"/>
                    <a:pt x="55847" y="78846"/>
                    <a:pt x="55847" y="78846"/>
                  </a:cubicBezTo>
                  <a:cubicBezTo>
                    <a:pt x="55847" y="78846"/>
                    <a:pt x="74904" y="90280"/>
                    <a:pt x="93960" y="82658"/>
                  </a:cubicBezTo>
                  <a:cubicBezTo>
                    <a:pt x="113016" y="75035"/>
                    <a:pt x="154941" y="55978"/>
                    <a:pt x="154941" y="55978"/>
                  </a:cubicBezTo>
                  <a:cubicBezTo>
                    <a:pt x="154941" y="55978"/>
                    <a:pt x="170186" y="48356"/>
                    <a:pt x="158752" y="40733"/>
                  </a:cubicBezTo>
                  <a:cubicBezTo>
                    <a:pt x="147318" y="33111"/>
                    <a:pt x="105394" y="6432"/>
                    <a:pt x="105394" y="6432"/>
                  </a:cubicBezTo>
                  <a:cubicBezTo>
                    <a:pt x="105394" y="6432"/>
                    <a:pt x="86337" y="-5002"/>
                    <a:pt x="67281" y="2620"/>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4" name="Google Shape;1184;p172"/>
            <p:cNvSpPr/>
            <p:nvPr/>
          </p:nvSpPr>
          <p:spPr>
            <a:xfrm>
              <a:off x="3321162" y="5098082"/>
              <a:ext cx="800371" cy="381129"/>
            </a:xfrm>
            <a:custGeom>
              <a:rect b="b" l="l" r="r" t="t"/>
              <a:pathLst>
                <a:path extrusionOk="0" h="381129" w="800371">
                  <a:moveTo>
                    <a:pt x="350029" y="355403"/>
                  </a:moveTo>
                  <a:cubicBezTo>
                    <a:pt x="350029" y="355403"/>
                    <a:pt x="342406" y="359214"/>
                    <a:pt x="357652" y="370648"/>
                  </a:cubicBezTo>
                  <a:cubicBezTo>
                    <a:pt x="372897" y="382082"/>
                    <a:pt x="414821" y="404950"/>
                    <a:pt x="414821" y="404950"/>
                  </a:cubicBezTo>
                  <a:cubicBezTo>
                    <a:pt x="414821" y="404950"/>
                    <a:pt x="437689" y="420195"/>
                    <a:pt x="464368" y="408761"/>
                  </a:cubicBezTo>
                  <a:cubicBezTo>
                    <a:pt x="491047" y="397327"/>
                    <a:pt x="601574" y="351592"/>
                    <a:pt x="601574" y="351592"/>
                  </a:cubicBezTo>
                  <a:cubicBezTo>
                    <a:pt x="601574" y="351592"/>
                    <a:pt x="628253" y="340158"/>
                    <a:pt x="624442" y="332535"/>
                  </a:cubicBezTo>
                  <a:cubicBezTo>
                    <a:pt x="624442" y="332535"/>
                    <a:pt x="635876" y="336346"/>
                    <a:pt x="658744" y="328724"/>
                  </a:cubicBezTo>
                  <a:cubicBezTo>
                    <a:pt x="681611" y="321101"/>
                    <a:pt x="712102" y="305856"/>
                    <a:pt x="712102" y="305856"/>
                  </a:cubicBezTo>
                  <a:cubicBezTo>
                    <a:pt x="712102" y="305856"/>
                    <a:pt x="727347" y="302045"/>
                    <a:pt x="723536" y="294422"/>
                  </a:cubicBezTo>
                  <a:cubicBezTo>
                    <a:pt x="723536" y="294422"/>
                    <a:pt x="738781" y="298234"/>
                    <a:pt x="754026" y="290611"/>
                  </a:cubicBezTo>
                  <a:cubicBezTo>
                    <a:pt x="769271" y="286800"/>
                    <a:pt x="815007" y="263932"/>
                    <a:pt x="815007" y="263932"/>
                  </a:cubicBezTo>
                  <a:cubicBezTo>
                    <a:pt x="815007" y="263932"/>
                    <a:pt x="826440" y="252498"/>
                    <a:pt x="818818" y="244875"/>
                  </a:cubicBezTo>
                  <a:cubicBezTo>
                    <a:pt x="807384" y="233442"/>
                    <a:pt x="651121" y="153404"/>
                    <a:pt x="651121" y="153404"/>
                  </a:cubicBezTo>
                  <a:cubicBezTo>
                    <a:pt x="651121" y="153404"/>
                    <a:pt x="643498" y="149593"/>
                    <a:pt x="635876" y="153404"/>
                  </a:cubicBezTo>
                  <a:cubicBezTo>
                    <a:pt x="635876" y="153404"/>
                    <a:pt x="639687" y="149593"/>
                    <a:pt x="628253" y="138159"/>
                  </a:cubicBezTo>
                  <a:cubicBezTo>
                    <a:pt x="616819" y="126725"/>
                    <a:pt x="471990" y="50500"/>
                    <a:pt x="471990" y="50500"/>
                  </a:cubicBezTo>
                  <a:cubicBezTo>
                    <a:pt x="471990" y="50500"/>
                    <a:pt x="464368" y="46688"/>
                    <a:pt x="456745" y="50500"/>
                  </a:cubicBezTo>
                  <a:cubicBezTo>
                    <a:pt x="456745" y="50500"/>
                    <a:pt x="460556" y="42877"/>
                    <a:pt x="449123" y="35254"/>
                  </a:cubicBezTo>
                  <a:cubicBezTo>
                    <a:pt x="437689" y="27632"/>
                    <a:pt x="380519" y="953"/>
                    <a:pt x="380519" y="953"/>
                  </a:cubicBezTo>
                  <a:cubicBezTo>
                    <a:pt x="380519" y="953"/>
                    <a:pt x="376708" y="-2858"/>
                    <a:pt x="357652" y="4764"/>
                  </a:cubicBezTo>
                  <a:cubicBezTo>
                    <a:pt x="338595" y="12387"/>
                    <a:pt x="300482" y="27632"/>
                    <a:pt x="300482" y="27632"/>
                  </a:cubicBezTo>
                  <a:cubicBezTo>
                    <a:pt x="300482" y="27632"/>
                    <a:pt x="296671" y="31443"/>
                    <a:pt x="296671" y="35254"/>
                  </a:cubicBezTo>
                  <a:cubicBezTo>
                    <a:pt x="296671" y="35254"/>
                    <a:pt x="289048" y="27632"/>
                    <a:pt x="269992" y="31443"/>
                  </a:cubicBezTo>
                  <a:cubicBezTo>
                    <a:pt x="250935" y="35254"/>
                    <a:pt x="209011" y="54311"/>
                    <a:pt x="209011" y="54311"/>
                  </a:cubicBezTo>
                  <a:cubicBezTo>
                    <a:pt x="209011" y="54311"/>
                    <a:pt x="193766" y="58122"/>
                    <a:pt x="197577" y="69556"/>
                  </a:cubicBezTo>
                  <a:cubicBezTo>
                    <a:pt x="197577" y="69556"/>
                    <a:pt x="186144" y="61934"/>
                    <a:pt x="163276" y="69556"/>
                  </a:cubicBezTo>
                  <a:cubicBezTo>
                    <a:pt x="140408" y="77179"/>
                    <a:pt x="106106" y="92424"/>
                    <a:pt x="106106" y="92424"/>
                  </a:cubicBezTo>
                  <a:cubicBezTo>
                    <a:pt x="106106" y="92424"/>
                    <a:pt x="94672" y="100046"/>
                    <a:pt x="98484" y="107669"/>
                  </a:cubicBezTo>
                  <a:cubicBezTo>
                    <a:pt x="98484" y="107669"/>
                    <a:pt x="90861" y="96235"/>
                    <a:pt x="75616" y="103858"/>
                  </a:cubicBezTo>
                  <a:cubicBezTo>
                    <a:pt x="60371" y="111480"/>
                    <a:pt x="14635" y="126725"/>
                    <a:pt x="14635" y="126725"/>
                  </a:cubicBezTo>
                  <a:cubicBezTo>
                    <a:pt x="14635" y="126725"/>
                    <a:pt x="-8232" y="134348"/>
                    <a:pt x="3201" y="149593"/>
                  </a:cubicBezTo>
                  <a:cubicBezTo>
                    <a:pt x="14635" y="161027"/>
                    <a:pt x="60371" y="187706"/>
                    <a:pt x="60371" y="187706"/>
                  </a:cubicBezTo>
                  <a:cubicBezTo>
                    <a:pt x="60371" y="187706"/>
                    <a:pt x="71805" y="195329"/>
                    <a:pt x="87050" y="191517"/>
                  </a:cubicBezTo>
                  <a:cubicBezTo>
                    <a:pt x="87050" y="191517"/>
                    <a:pt x="87050" y="199140"/>
                    <a:pt x="98484" y="206763"/>
                  </a:cubicBezTo>
                  <a:cubicBezTo>
                    <a:pt x="109918" y="214385"/>
                    <a:pt x="140408" y="229630"/>
                    <a:pt x="140408" y="229630"/>
                  </a:cubicBezTo>
                  <a:cubicBezTo>
                    <a:pt x="140408" y="229630"/>
                    <a:pt x="163276" y="244875"/>
                    <a:pt x="178521" y="241064"/>
                  </a:cubicBezTo>
                  <a:cubicBezTo>
                    <a:pt x="178521" y="241064"/>
                    <a:pt x="178521" y="252498"/>
                    <a:pt x="193766" y="260121"/>
                  </a:cubicBezTo>
                  <a:cubicBezTo>
                    <a:pt x="209011" y="267743"/>
                    <a:pt x="235690" y="286800"/>
                    <a:pt x="235690" y="286800"/>
                  </a:cubicBezTo>
                  <a:cubicBezTo>
                    <a:pt x="235690" y="286800"/>
                    <a:pt x="258558" y="298234"/>
                    <a:pt x="266181" y="294422"/>
                  </a:cubicBezTo>
                  <a:cubicBezTo>
                    <a:pt x="266181" y="294422"/>
                    <a:pt x="262369" y="302045"/>
                    <a:pt x="281426" y="309667"/>
                  </a:cubicBezTo>
                  <a:cubicBezTo>
                    <a:pt x="296671" y="317290"/>
                    <a:pt x="330972" y="340158"/>
                    <a:pt x="330972" y="340158"/>
                  </a:cubicBezTo>
                  <a:cubicBezTo>
                    <a:pt x="330972" y="340158"/>
                    <a:pt x="330972" y="363025"/>
                    <a:pt x="350029" y="355403"/>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5" name="Google Shape;1185;p172"/>
            <p:cNvSpPr/>
            <p:nvPr/>
          </p:nvSpPr>
          <p:spPr>
            <a:xfrm>
              <a:off x="3674049" y="5378581"/>
              <a:ext cx="228677" cy="114338"/>
            </a:xfrm>
            <a:custGeom>
              <a:rect b="b" l="l" r="r" t="t"/>
              <a:pathLst>
                <a:path extrusionOk="0" h="114338" w="228677">
                  <a:moveTo>
                    <a:pt x="4764" y="67281"/>
                  </a:moveTo>
                  <a:lnTo>
                    <a:pt x="161027" y="2489"/>
                  </a:lnTo>
                  <a:cubicBezTo>
                    <a:pt x="161027" y="2489"/>
                    <a:pt x="183895" y="-5134"/>
                    <a:pt x="199140" y="6300"/>
                  </a:cubicBezTo>
                  <a:cubicBezTo>
                    <a:pt x="214385" y="17734"/>
                    <a:pt x="256309" y="40602"/>
                    <a:pt x="256309" y="40602"/>
                  </a:cubicBezTo>
                  <a:cubicBezTo>
                    <a:pt x="256309" y="40602"/>
                    <a:pt x="271555" y="48225"/>
                    <a:pt x="256309" y="55847"/>
                  </a:cubicBezTo>
                  <a:cubicBezTo>
                    <a:pt x="244875" y="63470"/>
                    <a:pt x="100046" y="120639"/>
                    <a:pt x="100046" y="120639"/>
                  </a:cubicBezTo>
                  <a:cubicBezTo>
                    <a:pt x="100046" y="120639"/>
                    <a:pt x="80990" y="128262"/>
                    <a:pt x="65745" y="120639"/>
                  </a:cubicBezTo>
                  <a:cubicBezTo>
                    <a:pt x="50500" y="113017"/>
                    <a:pt x="953" y="82526"/>
                    <a:pt x="953" y="82526"/>
                  </a:cubicBezTo>
                  <a:cubicBezTo>
                    <a:pt x="953" y="82526"/>
                    <a:pt x="-2859" y="71092"/>
                    <a:pt x="4764" y="6728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6" name="Google Shape;1186;p172"/>
            <p:cNvSpPr/>
            <p:nvPr/>
          </p:nvSpPr>
          <p:spPr>
            <a:xfrm>
              <a:off x="3875730" y="5255721"/>
              <a:ext cx="228677" cy="114338"/>
            </a:xfrm>
            <a:custGeom>
              <a:rect b="b" l="l" r="r" t="t"/>
              <a:pathLst>
                <a:path extrusionOk="0" h="114338" w="228677">
                  <a:moveTo>
                    <a:pt x="241382" y="79614"/>
                  </a:moveTo>
                  <a:cubicBezTo>
                    <a:pt x="241382" y="79614"/>
                    <a:pt x="260438" y="91047"/>
                    <a:pt x="252816" y="98670"/>
                  </a:cubicBezTo>
                  <a:cubicBezTo>
                    <a:pt x="245193" y="106293"/>
                    <a:pt x="188024" y="125349"/>
                    <a:pt x="188024" y="125349"/>
                  </a:cubicBezTo>
                  <a:cubicBezTo>
                    <a:pt x="188024" y="125349"/>
                    <a:pt x="168967" y="129160"/>
                    <a:pt x="153722" y="121538"/>
                  </a:cubicBezTo>
                  <a:cubicBezTo>
                    <a:pt x="138477" y="113915"/>
                    <a:pt x="5082" y="37690"/>
                    <a:pt x="5082" y="37690"/>
                  </a:cubicBezTo>
                  <a:cubicBezTo>
                    <a:pt x="5082" y="37690"/>
                    <a:pt x="-6352" y="30067"/>
                    <a:pt x="5082" y="26256"/>
                  </a:cubicBezTo>
                  <a:cubicBezTo>
                    <a:pt x="12704" y="22444"/>
                    <a:pt x="66063" y="3388"/>
                    <a:pt x="66063" y="3388"/>
                  </a:cubicBezTo>
                  <a:cubicBezTo>
                    <a:pt x="66063" y="3388"/>
                    <a:pt x="81307" y="-4235"/>
                    <a:pt x="92741" y="3388"/>
                  </a:cubicBezTo>
                  <a:cubicBezTo>
                    <a:pt x="107987" y="11010"/>
                    <a:pt x="241382" y="79614"/>
                    <a:pt x="241382" y="7961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7" name="Google Shape;1187;p172"/>
            <p:cNvSpPr/>
            <p:nvPr/>
          </p:nvSpPr>
          <p:spPr>
            <a:xfrm>
              <a:off x="3696599" y="5155251"/>
              <a:ext cx="228677" cy="114338"/>
            </a:xfrm>
            <a:custGeom>
              <a:rect b="b" l="l" r="r" t="t"/>
              <a:pathLst>
                <a:path extrusionOk="0" h="114338" w="228677">
                  <a:moveTo>
                    <a:pt x="233759" y="77179"/>
                  </a:moveTo>
                  <a:cubicBezTo>
                    <a:pt x="233759" y="77179"/>
                    <a:pt x="252816" y="88613"/>
                    <a:pt x="245193" y="96235"/>
                  </a:cubicBezTo>
                  <a:cubicBezTo>
                    <a:pt x="237570" y="103858"/>
                    <a:pt x="180401" y="122914"/>
                    <a:pt x="180401" y="122914"/>
                  </a:cubicBezTo>
                  <a:cubicBezTo>
                    <a:pt x="180401" y="122914"/>
                    <a:pt x="161345" y="126725"/>
                    <a:pt x="146099" y="119103"/>
                  </a:cubicBezTo>
                  <a:cubicBezTo>
                    <a:pt x="130854" y="111480"/>
                    <a:pt x="5082" y="39066"/>
                    <a:pt x="5082" y="39066"/>
                  </a:cubicBezTo>
                  <a:cubicBezTo>
                    <a:pt x="5082" y="39066"/>
                    <a:pt x="-6352" y="35254"/>
                    <a:pt x="5082" y="27632"/>
                  </a:cubicBezTo>
                  <a:cubicBezTo>
                    <a:pt x="12704" y="23821"/>
                    <a:pt x="66062" y="953"/>
                    <a:pt x="66062" y="953"/>
                  </a:cubicBezTo>
                  <a:cubicBezTo>
                    <a:pt x="66062" y="953"/>
                    <a:pt x="81308" y="-2858"/>
                    <a:pt x="96553" y="4764"/>
                  </a:cubicBezTo>
                  <a:cubicBezTo>
                    <a:pt x="111798" y="16198"/>
                    <a:pt x="233759" y="77179"/>
                    <a:pt x="233759" y="77179"/>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8" name="Google Shape;1188;p172"/>
            <p:cNvSpPr/>
            <p:nvPr/>
          </p:nvSpPr>
          <p:spPr>
            <a:xfrm>
              <a:off x="3318063" y="5212596"/>
              <a:ext cx="152451" cy="38112"/>
            </a:xfrm>
            <a:custGeom>
              <a:rect b="b" l="l" r="r" t="t"/>
              <a:pathLst>
                <a:path extrusionOk="0" h="38112" w="152451">
                  <a:moveTo>
                    <a:pt x="71092" y="778"/>
                  </a:moveTo>
                  <a:lnTo>
                    <a:pt x="2489" y="23646"/>
                  </a:lnTo>
                  <a:cubicBezTo>
                    <a:pt x="2489" y="23646"/>
                    <a:pt x="-5133" y="27457"/>
                    <a:pt x="6300" y="35079"/>
                  </a:cubicBezTo>
                  <a:cubicBezTo>
                    <a:pt x="17734" y="42702"/>
                    <a:pt x="55847" y="65570"/>
                    <a:pt x="55847" y="65570"/>
                  </a:cubicBezTo>
                  <a:cubicBezTo>
                    <a:pt x="55847" y="65570"/>
                    <a:pt x="67281" y="77004"/>
                    <a:pt x="90149" y="69381"/>
                  </a:cubicBezTo>
                  <a:cubicBezTo>
                    <a:pt x="109205" y="61759"/>
                    <a:pt x="151129" y="46513"/>
                    <a:pt x="151129" y="46513"/>
                  </a:cubicBezTo>
                  <a:cubicBezTo>
                    <a:pt x="151129" y="46513"/>
                    <a:pt x="166375" y="42702"/>
                    <a:pt x="154941" y="38891"/>
                  </a:cubicBezTo>
                  <a:cubicBezTo>
                    <a:pt x="143507" y="31268"/>
                    <a:pt x="101582" y="8400"/>
                    <a:pt x="101582" y="8400"/>
                  </a:cubicBezTo>
                  <a:cubicBezTo>
                    <a:pt x="101582" y="8400"/>
                    <a:pt x="78715"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89" name="Google Shape;1189;p172"/>
            <p:cNvSpPr/>
            <p:nvPr/>
          </p:nvSpPr>
          <p:spPr>
            <a:xfrm>
              <a:off x="3417156" y="5178294"/>
              <a:ext cx="152451" cy="38112"/>
            </a:xfrm>
            <a:custGeom>
              <a:rect b="b" l="l" r="r" t="t"/>
              <a:pathLst>
                <a:path extrusionOk="0" h="38112" w="152451">
                  <a:moveTo>
                    <a:pt x="71092" y="778"/>
                  </a:moveTo>
                  <a:lnTo>
                    <a:pt x="2489" y="23646"/>
                  </a:lnTo>
                  <a:cubicBezTo>
                    <a:pt x="2489" y="23646"/>
                    <a:pt x="-5133"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2" y="8400"/>
                    <a:pt x="101582" y="8400"/>
                  </a:cubicBezTo>
                  <a:cubicBezTo>
                    <a:pt x="101582" y="8400"/>
                    <a:pt x="78715" y="-3034"/>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0" name="Google Shape;1190;p172"/>
            <p:cNvSpPr/>
            <p:nvPr/>
          </p:nvSpPr>
          <p:spPr>
            <a:xfrm>
              <a:off x="3512439" y="5140181"/>
              <a:ext cx="152451" cy="38112"/>
            </a:xfrm>
            <a:custGeom>
              <a:rect b="b" l="l" r="r" t="t"/>
              <a:pathLst>
                <a:path extrusionOk="0" h="38112" w="152451">
                  <a:moveTo>
                    <a:pt x="71092" y="778"/>
                  </a:moveTo>
                  <a:lnTo>
                    <a:pt x="2489" y="23646"/>
                  </a:lnTo>
                  <a:cubicBezTo>
                    <a:pt x="2489" y="23646"/>
                    <a:pt x="-5133"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2" y="8400"/>
                    <a:pt x="101582" y="8400"/>
                  </a:cubicBezTo>
                  <a:cubicBezTo>
                    <a:pt x="101582" y="8400"/>
                    <a:pt x="78715" y="-3034"/>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1" name="Google Shape;1191;p172"/>
            <p:cNvSpPr/>
            <p:nvPr/>
          </p:nvSpPr>
          <p:spPr>
            <a:xfrm>
              <a:off x="3611532" y="5105879"/>
              <a:ext cx="152451" cy="38112"/>
            </a:xfrm>
            <a:custGeom>
              <a:rect b="b" l="l" r="r" t="t"/>
              <a:pathLst>
                <a:path extrusionOk="0" h="38112" w="152451">
                  <a:moveTo>
                    <a:pt x="71092" y="778"/>
                  </a:moveTo>
                  <a:lnTo>
                    <a:pt x="2489" y="23646"/>
                  </a:lnTo>
                  <a:cubicBezTo>
                    <a:pt x="2489" y="23646"/>
                    <a:pt x="-5134" y="27457"/>
                    <a:pt x="6300" y="35079"/>
                  </a:cubicBezTo>
                  <a:cubicBezTo>
                    <a:pt x="17734" y="42702"/>
                    <a:pt x="55847" y="65570"/>
                    <a:pt x="55847" y="65570"/>
                  </a:cubicBezTo>
                  <a:cubicBezTo>
                    <a:pt x="55847" y="65570"/>
                    <a:pt x="67281" y="77004"/>
                    <a:pt x="90149" y="69381"/>
                  </a:cubicBezTo>
                  <a:cubicBezTo>
                    <a:pt x="109205" y="61759"/>
                    <a:pt x="151129" y="46513"/>
                    <a:pt x="151129" y="46513"/>
                  </a:cubicBezTo>
                  <a:cubicBezTo>
                    <a:pt x="151129" y="46513"/>
                    <a:pt x="166375" y="42702"/>
                    <a:pt x="154941" y="38891"/>
                  </a:cubicBezTo>
                  <a:cubicBezTo>
                    <a:pt x="143507" y="31268"/>
                    <a:pt x="101583" y="8400"/>
                    <a:pt x="101583" y="8400"/>
                  </a:cubicBezTo>
                  <a:cubicBezTo>
                    <a:pt x="101583" y="8400"/>
                    <a:pt x="78715"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2" name="Google Shape;1192;p172"/>
            <p:cNvSpPr/>
            <p:nvPr/>
          </p:nvSpPr>
          <p:spPr>
            <a:xfrm>
              <a:off x="3600098" y="5189728"/>
              <a:ext cx="152451" cy="38112"/>
            </a:xfrm>
            <a:custGeom>
              <a:rect b="b" l="l" r="r" t="t"/>
              <a:pathLst>
                <a:path extrusionOk="0" h="38112" w="152451">
                  <a:moveTo>
                    <a:pt x="71092" y="778"/>
                  </a:moveTo>
                  <a:lnTo>
                    <a:pt x="2489" y="23645"/>
                  </a:lnTo>
                  <a:cubicBezTo>
                    <a:pt x="2489" y="23645"/>
                    <a:pt x="-5134" y="27457"/>
                    <a:pt x="6300" y="35079"/>
                  </a:cubicBezTo>
                  <a:cubicBezTo>
                    <a:pt x="17734" y="42702"/>
                    <a:pt x="55847" y="65570"/>
                    <a:pt x="55847" y="65570"/>
                  </a:cubicBezTo>
                  <a:cubicBezTo>
                    <a:pt x="55847" y="65570"/>
                    <a:pt x="67281" y="77004"/>
                    <a:pt x="90149" y="69381"/>
                  </a:cubicBezTo>
                  <a:cubicBezTo>
                    <a:pt x="109205" y="61758"/>
                    <a:pt x="151130" y="46513"/>
                    <a:pt x="151130" y="46513"/>
                  </a:cubicBezTo>
                  <a:cubicBezTo>
                    <a:pt x="151130" y="46513"/>
                    <a:pt x="166374" y="42702"/>
                    <a:pt x="154941" y="38891"/>
                  </a:cubicBezTo>
                  <a:cubicBezTo>
                    <a:pt x="143507" y="31268"/>
                    <a:pt x="101583" y="8400"/>
                    <a:pt x="101583" y="8400"/>
                  </a:cubicBezTo>
                  <a:cubicBezTo>
                    <a:pt x="101583" y="8400"/>
                    <a:pt x="82526"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3" name="Google Shape;1193;p172"/>
            <p:cNvSpPr/>
            <p:nvPr/>
          </p:nvSpPr>
          <p:spPr>
            <a:xfrm>
              <a:off x="3504816" y="5227841"/>
              <a:ext cx="152451" cy="38112"/>
            </a:xfrm>
            <a:custGeom>
              <a:rect b="b" l="l" r="r" t="t"/>
              <a:pathLst>
                <a:path extrusionOk="0" h="38112" w="152451">
                  <a:moveTo>
                    <a:pt x="71092" y="778"/>
                  </a:moveTo>
                  <a:lnTo>
                    <a:pt x="2489" y="23645"/>
                  </a:lnTo>
                  <a:cubicBezTo>
                    <a:pt x="2489" y="23645"/>
                    <a:pt x="-5134" y="27457"/>
                    <a:pt x="6300" y="35079"/>
                  </a:cubicBezTo>
                  <a:cubicBezTo>
                    <a:pt x="17734" y="42702"/>
                    <a:pt x="55847" y="65570"/>
                    <a:pt x="55847" y="65570"/>
                  </a:cubicBezTo>
                  <a:cubicBezTo>
                    <a:pt x="55847" y="65570"/>
                    <a:pt x="67281" y="77004"/>
                    <a:pt x="90149" y="69381"/>
                  </a:cubicBezTo>
                  <a:cubicBezTo>
                    <a:pt x="109205" y="61758"/>
                    <a:pt x="151130" y="46513"/>
                    <a:pt x="151130" y="46513"/>
                  </a:cubicBezTo>
                  <a:cubicBezTo>
                    <a:pt x="151130" y="46513"/>
                    <a:pt x="166374" y="42702"/>
                    <a:pt x="154941" y="38891"/>
                  </a:cubicBezTo>
                  <a:cubicBezTo>
                    <a:pt x="143507" y="31268"/>
                    <a:pt x="101583" y="8400"/>
                    <a:pt x="101583" y="8400"/>
                  </a:cubicBezTo>
                  <a:cubicBezTo>
                    <a:pt x="101583" y="8400"/>
                    <a:pt x="82526"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4" name="Google Shape;1194;p172"/>
            <p:cNvSpPr/>
            <p:nvPr/>
          </p:nvSpPr>
          <p:spPr>
            <a:xfrm>
              <a:off x="3401911" y="5265954"/>
              <a:ext cx="152451" cy="38112"/>
            </a:xfrm>
            <a:custGeom>
              <a:rect b="b" l="l" r="r" t="t"/>
              <a:pathLst>
                <a:path extrusionOk="0" h="38112" w="152451">
                  <a:moveTo>
                    <a:pt x="71092" y="778"/>
                  </a:moveTo>
                  <a:lnTo>
                    <a:pt x="2489" y="23645"/>
                  </a:lnTo>
                  <a:cubicBezTo>
                    <a:pt x="2489" y="23645"/>
                    <a:pt x="-5134"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3" y="8400"/>
                    <a:pt x="101583" y="8400"/>
                  </a:cubicBezTo>
                  <a:cubicBezTo>
                    <a:pt x="101583" y="8400"/>
                    <a:pt x="82526"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5" name="Google Shape;1195;p172"/>
            <p:cNvSpPr/>
            <p:nvPr/>
          </p:nvSpPr>
          <p:spPr>
            <a:xfrm>
              <a:off x="3493382" y="5315500"/>
              <a:ext cx="152451" cy="38112"/>
            </a:xfrm>
            <a:custGeom>
              <a:rect b="b" l="l" r="r" t="t"/>
              <a:pathLst>
                <a:path extrusionOk="0" h="38112" w="152451">
                  <a:moveTo>
                    <a:pt x="71092" y="778"/>
                  </a:moveTo>
                  <a:lnTo>
                    <a:pt x="2489" y="23646"/>
                  </a:lnTo>
                  <a:cubicBezTo>
                    <a:pt x="2489" y="23646"/>
                    <a:pt x="-5133" y="27457"/>
                    <a:pt x="6300" y="35079"/>
                  </a:cubicBezTo>
                  <a:cubicBezTo>
                    <a:pt x="17734" y="42702"/>
                    <a:pt x="55847" y="65570"/>
                    <a:pt x="55847" y="65570"/>
                  </a:cubicBezTo>
                  <a:cubicBezTo>
                    <a:pt x="55847" y="65570"/>
                    <a:pt x="67281" y="77004"/>
                    <a:pt x="90149" y="69381"/>
                  </a:cubicBezTo>
                  <a:cubicBezTo>
                    <a:pt x="109205" y="61759"/>
                    <a:pt x="151129" y="46513"/>
                    <a:pt x="151129" y="46513"/>
                  </a:cubicBezTo>
                  <a:cubicBezTo>
                    <a:pt x="151129" y="46513"/>
                    <a:pt x="162563" y="42702"/>
                    <a:pt x="154941" y="38891"/>
                  </a:cubicBezTo>
                  <a:cubicBezTo>
                    <a:pt x="143507" y="31268"/>
                    <a:pt x="101582" y="8400"/>
                    <a:pt x="101582" y="8400"/>
                  </a:cubicBezTo>
                  <a:cubicBezTo>
                    <a:pt x="101582" y="8400"/>
                    <a:pt x="82526"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6" name="Google Shape;1196;p172"/>
            <p:cNvSpPr/>
            <p:nvPr/>
          </p:nvSpPr>
          <p:spPr>
            <a:xfrm>
              <a:off x="3592476" y="5277387"/>
              <a:ext cx="152451" cy="38112"/>
            </a:xfrm>
            <a:custGeom>
              <a:rect b="b" l="l" r="r" t="t"/>
              <a:pathLst>
                <a:path extrusionOk="0" h="38112" w="152451">
                  <a:moveTo>
                    <a:pt x="71092" y="778"/>
                  </a:moveTo>
                  <a:lnTo>
                    <a:pt x="2489" y="23646"/>
                  </a:lnTo>
                  <a:cubicBezTo>
                    <a:pt x="2489" y="23646"/>
                    <a:pt x="-5134" y="27457"/>
                    <a:pt x="6300" y="35079"/>
                  </a:cubicBezTo>
                  <a:cubicBezTo>
                    <a:pt x="17734" y="42702"/>
                    <a:pt x="55847" y="65570"/>
                    <a:pt x="55847" y="65570"/>
                  </a:cubicBezTo>
                  <a:cubicBezTo>
                    <a:pt x="55847" y="65570"/>
                    <a:pt x="67281" y="77004"/>
                    <a:pt x="90149" y="69381"/>
                  </a:cubicBezTo>
                  <a:cubicBezTo>
                    <a:pt x="109205" y="61759"/>
                    <a:pt x="151129" y="46513"/>
                    <a:pt x="151129" y="46513"/>
                  </a:cubicBezTo>
                  <a:cubicBezTo>
                    <a:pt x="151129" y="46513"/>
                    <a:pt x="166375" y="42702"/>
                    <a:pt x="154941" y="38891"/>
                  </a:cubicBezTo>
                  <a:cubicBezTo>
                    <a:pt x="143507" y="31268"/>
                    <a:pt x="101583" y="8400"/>
                    <a:pt x="101583" y="8400"/>
                  </a:cubicBezTo>
                  <a:cubicBezTo>
                    <a:pt x="101583" y="8400"/>
                    <a:pt x="82526"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7" name="Google Shape;1197;p172"/>
            <p:cNvSpPr/>
            <p:nvPr/>
          </p:nvSpPr>
          <p:spPr>
            <a:xfrm>
              <a:off x="3691569" y="5239441"/>
              <a:ext cx="152451" cy="38112"/>
            </a:xfrm>
            <a:custGeom>
              <a:rect b="b" l="l" r="r" t="t"/>
              <a:pathLst>
                <a:path extrusionOk="0" h="38112" w="152451">
                  <a:moveTo>
                    <a:pt x="71092" y="612"/>
                  </a:moveTo>
                  <a:lnTo>
                    <a:pt x="2489" y="27291"/>
                  </a:lnTo>
                  <a:cubicBezTo>
                    <a:pt x="2489" y="27291"/>
                    <a:pt x="-5134" y="31102"/>
                    <a:pt x="6300" y="38725"/>
                  </a:cubicBezTo>
                  <a:cubicBezTo>
                    <a:pt x="17734" y="46347"/>
                    <a:pt x="55847" y="69215"/>
                    <a:pt x="55847" y="69215"/>
                  </a:cubicBezTo>
                  <a:cubicBezTo>
                    <a:pt x="55847" y="69215"/>
                    <a:pt x="67281" y="80649"/>
                    <a:pt x="90149" y="73026"/>
                  </a:cubicBezTo>
                  <a:cubicBezTo>
                    <a:pt x="109205" y="65404"/>
                    <a:pt x="151129" y="50158"/>
                    <a:pt x="151129" y="50158"/>
                  </a:cubicBezTo>
                  <a:cubicBezTo>
                    <a:pt x="151129" y="50158"/>
                    <a:pt x="166374" y="46347"/>
                    <a:pt x="154941" y="42536"/>
                  </a:cubicBezTo>
                  <a:cubicBezTo>
                    <a:pt x="143507" y="34913"/>
                    <a:pt x="101583" y="12046"/>
                    <a:pt x="101583" y="12046"/>
                  </a:cubicBezTo>
                  <a:cubicBezTo>
                    <a:pt x="101583" y="12046"/>
                    <a:pt x="78715" y="-3200"/>
                    <a:pt x="71092" y="61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8" name="Google Shape;1198;p172"/>
            <p:cNvSpPr/>
            <p:nvPr/>
          </p:nvSpPr>
          <p:spPr>
            <a:xfrm>
              <a:off x="3783040" y="5292633"/>
              <a:ext cx="152451" cy="38112"/>
            </a:xfrm>
            <a:custGeom>
              <a:rect b="b" l="l" r="r" t="t"/>
              <a:pathLst>
                <a:path extrusionOk="0" h="38112" w="152451">
                  <a:moveTo>
                    <a:pt x="71092" y="778"/>
                  </a:moveTo>
                  <a:lnTo>
                    <a:pt x="2489" y="23646"/>
                  </a:lnTo>
                  <a:cubicBezTo>
                    <a:pt x="2489" y="23646"/>
                    <a:pt x="-5134"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3" y="8400"/>
                    <a:pt x="101583" y="8400"/>
                  </a:cubicBezTo>
                  <a:cubicBezTo>
                    <a:pt x="101583" y="8400"/>
                    <a:pt x="82526" y="-3034"/>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9" name="Google Shape;1199;p172"/>
            <p:cNvSpPr/>
            <p:nvPr/>
          </p:nvSpPr>
          <p:spPr>
            <a:xfrm>
              <a:off x="3687758" y="5330746"/>
              <a:ext cx="152451" cy="38112"/>
            </a:xfrm>
            <a:custGeom>
              <a:rect b="b" l="l" r="r" t="t"/>
              <a:pathLst>
                <a:path extrusionOk="0" h="38112" w="152451">
                  <a:moveTo>
                    <a:pt x="71092" y="778"/>
                  </a:moveTo>
                  <a:lnTo>
                    <a:pt x="2489" y="23646"/>
                  </a:lnTo>
                  <a:cubicBezTo>
                    <a:pt x="2489" y="23646"/>
                    <a:pt x="-5134"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3" y="8400"/>
                    <a:pt x="101583" y="8400"/>
                  </a:cubicBezTo>
                  <a:cubicBezTo>
                    <a:pt x="101583" y="8400"/>
                    <a:pt x="78715" y="-3034"/>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0" name="Google Shape;1200;p172"/>
            <p:cNvSpPr/>
            <p:nvPr/>
          </p:nvSpPr>
          <p:spPr>
            <a:xfrm>
              <a:off x="3584853" y="5368858"/>
              <a:ext cx="152451" cy="38112"/>
            </a:xfrm>
            <a:custGeom>
              <a:rect b="b" l="l" r="r" t="t"/>
              <a:pathLst>
                <a:path extrusionOk="0" h="38112" w="152451">
                  <a:moveTo>
                    <a:pt x="71092" y="778"/>
                  </a:moveTo>
                  <a:lnTo>
                    <a:pt x="2489" y="23646"/>
                  </a:lnTo>
                  <a:cubicBezTo>
                    <a:pt x="2489" y="23646"/>
                    <a:pt x="-5133"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2" y="8400"/>
                    <a:pt x="101582" y="8400"/>
                  </a:cubicBezTo>
                  <a:cubicBezTo>
                    <a:pt x="101582" y="8400"/>
                    <a:pt x="78715" y="-3034"/>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1" name="Google Shape;1201;p172"/>
            <p:cNvSpPr/>
            <p:nvPr/>
          </p:nvSpPr>
          <p:spPr>
            <a:xfrm>
              <a:off x="3875095" y="5342453"/>
              <a:ext cx="152451" cy="76225"/>
            </a:xfrm>
            <a:custGeom>
              <a:rect b="b" l="l" r="r" t="t"/>
              <a:pathLst>
                <a:path extrusionOk="0" h="76225" w="152451">
                  <a:moveTo>
                    <a:pt x="66698" y="504"/>
                  </a:moveTo>
                  <a:lnTo>
                    <a:pt x="1906" y="27183"/>
                  </a:lnTo>
                  <a:cubicBezTo>
                    <a:pt x="1906" y="27183"/>
                    <a:pt x="-5717" y="30994"/>
                    <a:pt x="9528" y="42428"/>
                  </a:cubicBezTo>
                  <a:cubicBezTo>
                    <a:pt x="20962" y="50051"/>
                    <a:pt x="59075" y="72919"/>
                    <a:pt x="59075" y="72919"/>
                  </a:cubicBezTo>
                  <a:cubicBezTo>
                    <a:pt x="59075" y="72919"/>
                    <a:pt x="70509" y="84352"/>
                    <a:pt x="93377" y="76730"/>
                  </a:cubicBezTo>
                  <a:cubicBezTo>
                    <a:pt x="112433" y="69107"/>
                    <a:pt x="154357" y="53862"/>
                    <a:pt x="154357" y="53862"/>
                  </a:cubicBezTo>
                  <a:cubicBezTo>
                    <a:pt x="154357" y="53862"/>
                    <a:pt x="169602" y="50051"/>
                    <a:pt x="158168" y="46239"/>
                  </a:cubicBezTo>
                  <a:cubicBezTo>
                    <a:pt x="146735" y="38617"/>
                    <a:pt x="104811" y="15749"/>
                    <a:pt x="104811" y="15749"/>
                  </a:cubicBezTo>
                  <a:cubicBezTo>
                    <a:pt x="104811" y="15749"/>
                    <a:pt x="78131" y="-3307"/>
                    <a:pt x="66698" y="50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2" name="Google Shape;1202;p172"/>
            <p:cNvSpPr/>
            <p:nvPr/>
          </p:nvSpPr>
          <p:spPr>
            <a:xfrm>
              <a:off x="1340986" y="5771406"/>
              <a:ext cx="152451" cy="76225"/>
            </a:xfrm>
            <a:custGeom>
              <a:rect b="b" l="l" r="r" t="t"/>
              <a:pathLst>
                <a:path extrusionOk="0" h="76225" w="152451">
                  <a:moveTo>
                    <a:pt x="131090" y="6039"/>
                  </a:moveTo>
                  <a:lnTo>
                    <a:pt x="180636" y="44152"/>
                  </a:lnTo>
                  <a:cubicBezTo>
                    <a:pt x="180636" y="44152"/>
                    <a:pt x="192070" y="63208"/>
                    <a:pt x="176825" y="70831"/>
                  </a:cubicBezTo>
                  <a:cubicBezTo>
                    <a:pt x="165391" y="74642"/>
                    <a:pt x="85354" y="105132"/>
                    <a:pt x="85354" y="105132"/>
                  </a:cubicBezTo>
                  <a:cubicBezTo>
                    <a:pt x="85354" y="105132"/>
                    <a:pt x="62486" y="108944"/>
                    <a:pt x="51053" y="101321"/>
                  </a:cubicBezTo>
                  <a:cubicBezTo>
                    <a:pt x="39619" y="93698"/>
                    <a:pt x="1506" y="59397"/>
                    <a:pt x="1506" y="59397"/>
                  </a:cubicBezTo>
                  <a:cubicBezTo>
                    <a:pt x="1506" y="59397"/>
                    <a:pt x="-6117" y="47963"/>
                    <a:pt x="12940" y="36529"/>
                  </a:cubicBezTo>
                  <a:lnTo>
                    <a:pt x="96788" y="6039"/>
                  </a:lnTo>
                  <a:cubicBezTo>
                    <a:pt x="96788" y="2228"/>
                    <a:pt x="115844" y="-5395"/>
                    <a:pt x="131090" y="6039"/>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3" name="Google Shape;1203;p172"/>
            <p:cNvSpPr/>
            <p:nvPr/>
          </p:nvSpPr>
          <p:spPr>
            <a:xfrm>
              <a:off x="1344398" y="5767333"/>
              <a:ext cx="152451" cy="76225"/>
            </a:xfrm>
            <a:custGeom>
              <a:rect b="b" l="l" r="r" t="t"/>
              <a:pathLst>
                <a:path extrusionOk="0" h="76225" w="152451">
                  <a:moveTo>
                    <a:pt x="127678" y="6300"/>
                  </a:moveTo>
                  <a:lnTo>
                    <a:pt x="181036" y="48225"/>
                  </a:lnTo>
                  <a:cubicBezTo>
                    <a:pt x="181036" y="48225"/>
                    <a:pt x="184848" y="59658"/>
                    <a:pt x="173414" y="63470"/>
                  </a:cubicBezTo>
                  <a:cubicBezTo>
                    <a:pt x="161980" y="71092"/>
                    <a:pt x="81943" y="97771"/>
                    <a:pt x="81943" y="97771"/>
                  </a:cubicBezTo>
                  <a:cubicBezTo>
                    <a:pt x="81943" y="97771"/>
                    <a:pt x="62886" y="105394"/>
                    <a:pt x="51452" y="93960"/>
                  </a:cubicBezTo>
                  <a:cubicBezTo>
                    <a:pt x="40019" y="82526"/>
                    <a:pt x="1906" y="52036"/>
                    <a:pt x="1906" y="52036"/>
                  </a:cubicBezTo>
                  <a:cubicBezTo>
                    <a:pt x="1906" y="52036"/>
                    <a:pt x="-5717" y="44413"/>
                    <a:pt x="9528" y="36791"/>
                  </a:cubicBezTo>
                  <a:lnTo>
                    <a:pt x="93377" y="2489"/>
                  </a:lnTo>
                  <a:cubicBezTo>
                    <a:pt x="93377" y="2489"/>
                    <a:pt x="112433" y="-5134"/>
                    <a:pt x="127678" y="6300"/>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4" name="Google Shape;1204;p172"/>
            <p:cNvSpPr/>
            <p:nvPr/>
          </p:nvSpPr>
          <p:spPr>
            <a:xfrm>
              <a:off x="1591417" y="5592808"/>
              <a:ext cx="457354" cy="190564"/>
            </a:xfrm>
            <a:custGeom>
              <a:rect b="b" l="l" r="r" t="t"/>
              <a:pathLst>
                <a:path extrusionOk="0" h="190564" w="457354">
                  <a:moveTo>
                    <a:pt x="6432" y="138900"/>
                  </a:moveTo>
                  <a:cubicBezTo>
                    <a:pt x="6432" y="138900"/>
                    <a:pt x="-5002" y="146523"/>
                    <a:pt x="2620" y="157957"/>
                  </a:cubicBezTo>
                  <a:cubicBezTo>
                    <a:pt x="10243" y="165579"/>
                    <a:pt x="44544" y="192258"/>
                    <a:pt x="44544" y="192258"/>
                  </a:cubicBezTo>
                  <a:cubicBezTo>
                    <a:pt x="44544" y="192258"/>
                    <a:pt x="55978" y="199881"/>
                    <a:pt x="67412" y="196070"/>
                  </a:cubicBezTo>
                  <a:cubicBezTo>
                    <a:pt x="82657" y="192258"/>
                    <a:pt x="143638" y="169391"/>
                    <a:pt x="143638" y="169391"/>
                  </a:cubicBezTo>
                  <a:cubicBezTo>
                    <a:pt x="143638" y="169391"/>
                    <a:pt x="158883" y="165579"/>
                    <a:pt x="151261" y="154146"/>
                  </a:cubicBezTo>
                  <a:cubicBezTo>
                    <a:pt x="151261" y="154146"/>
                    <a:pt x="162695" y="161768"/>
                    <a:pt x="177940" y="157957"/>
                  </a:cubicBezTo>
                  <a:cubicBezTo>
                    <a:pt x="193185" y="150334"/>
                    <a:pt x="246543" y="131278"/>
                    <a:pt x="246543" y="131278"/>
                  </a:cubicBezTo>
                  <a:cubicBezTo>
                    <a:pt x="246543" y="131278"/>
                    <a:pt x="261788" y="127467"/>
                    <a:pt x="257977" y="119844"/>
                  </a:cubicBezTo>
                  <a:cubicBezTo>
                    <a:pt x="257977" y="119844"/>
                    <a:pt x="265599" y="127467"/>
                    <a:pt x="280845" y="119844"/>
                  </a:cubicBezTo>
                  <a:cubicBezTo>
                    <a:pt x="296090" y="112221"/>
                    <a:pt x="349448" y="93165"/>
                    <a:pt x="349448" y="93165"/>
                  </a:cubicBezTo>
                  <a:cubicBezTo>
                    <a:pt x="349448" y="93165"/>
                    <a:pt x="360882" y="89354"/>
                    <a:pt x="360882" y="85542"/>
                  </a:cubicBezTo>
                  <a:cubicBezTo>
                    <a:pt x="360882" y="85542"/>
                    <a:pt x="372316" y="89354"/>
                    <a:pt x="387561" y="81731"/>
                  </a:cubicBezTo>
                  <a:cubicBezTo>
                    <a:pt x="402806" y="74108"/>
                    <a:pt x="448541" y="58863"/>
                    <a:pt x="448541" y="58863"/>
                  </a:cubicBezTo>
                  <a:cubicBezTo>
                    <a:pt x="448541" y="58863"/>
                    <a:pt x="467598" y="51241"/>
                    <a:pt x="459975" y="39807"/>
                  </a:cubicBezTo>
                  <a:cubicBezTo>
                    <a:pt x="448541" y="28373"/>
                    <a:pt x="410428" y="1694"/>
                    <a:pt x="410428" y="1694"/>
                  </a:cubicBezTo>
                  <a:cubicBezTo>
                    <a:pt x="410428" y="1694"/>
                    <a:pt x="406617" y="-2117"/>
                    <a:pt x="387561" y="1694"/>
                  </a:cubicBezTo>
                  <a:cubicBezTo>
                    <a:pt x="368504" y="9317"/>
                    <a:pt x="315146" y="32184"/>
                    <a:pt x="315146" y="32184"/>
                  </a:cubicBezTo>
                  <a:cubicBezTo>
                    <a:pt x="315146" y="32184"/>
                    <a:pt x="307524" y="35996"/>
                    <a:pt x="311335" y="43618"/>
                  </a:cubicBezTo>
                  <a:cubicBezTo>
                    <a:pt x="311335" y="43618"/>
                    <a:pt x="303712" y="32184"/>
                    <a:pt x="288467" y="39807"/>
                  </a:cubicBezTo>
                  <a:cubicBezTo>
                    <a:pt x="273222" y="47430"/>
                    <a:pt x="216053" y="70297"/>
                    <a:pt x="216053" y="70297"/>
                  </a:cubicBezTo>
                  <a:cubicBezTo>
                    <a:pt x="216053" y="70297"/>
                    <a:pt x="208430" y="70297"/>
                    <a:pt x="208430" y="81731"/>
                  </a:cubicBezTo>
                  <a:cubicBezTo>
                    <a:pt x="208430" y="81731"/>
                    <a:pt x="200807" y="70297"/>
                    <a:pt x="177940" y="81731"/>
                  </a:cubicBezTo>
                  <a:cubicBezTo>
                    <a:pt x="158883" y="89354"/>
                    <a:pt x="113148" y="108410"/>
                    <a:pt x="113148" y="108410"/>
                  </a:cubicBezTo>
                  <a:cubicBezTo>
                    <a:pt x="113148" y="108410"/>
                    <a:pt x="101714" y="116033"/>
                    <a:pt x="101714" y="119844"/>
                  </a:cubicBezTo>
                  <a:cubicBezTo>
                    <a:pt x="101714" y="119844"/>
                    <a:pt x="94091" y="112221"/>
                    <a:pt x="75035" y="119844"/>
                  </a:cubicBezTo>
                  <a:cubicBezTo>
                    <a:pt x="59790" y="112221"/>
                    <a:pt x="6432" y="138900"/>
                    <a:pt x="6432" y="13890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5" name="Google Shape;1205;p172"/>
            <p:cNvSpPr/>
            <p:nvPr/>
          </p:nvSpPr>
          <p:spPr>
            <a:xfrm>
              <a:off x="1696942" y="5663106"/>
              <a:ext cx="114338" cy="76225"/>
            </a:xfrm>
            <a:custGeom>
              <a:rect b="b" l="l" r="r" t="t"/>
              <a:pathLst>
                <a:path extrusionOk="0" h="76225" w="114338">
                  <a:moveTo>
                    <a:pt x="0" y="34302"/>
                  </a:moveTo>
                  <a:lnTo>
                    <a:pt x="45735" y="72415"/>
                  </a:lnTo>
                  <a:cubicBezTo>
                    <a:pt x="45735" y="72415"/>
                    <a:pt x="53358" y="80037"/>
                    <a:pt x="68603" y="76226"/>
                  </a:cubicBezTo>
                  <a:cubicBezTo>
                    <a:pt x="83848" y="72415"/>
                    <a:pt x="141018" y="49547"/>
                    <a:pt x="141018" y="49547"/>
                  </a:cubicBezTo>
                  <a:cubicBezTo>
                    <a:pt x="141018" y="49547"/>
                    <a:pt x="148640" y="45735"/>
                    <a:pt x="141018" y="38113"/>
                  </a:cubicBezTo>
                  <a:cubicBezTo>
                    <a:pt x="133395" y="30490"/>
                    <a:pt x="99094" y="3811"/>
                    <a:pt x="99094" y="3811"/>
                  </a:cubicBezTo>
                  <a:cubicBezTo>
                    <a:pt x="99094" y="3811"/>
                    <a:pt x="91471" y="0"/>
                    <a:pt x="83848" y="0"/>
                  </a:cubicBezTo>
                  <a:cubicBezTo>
                    <a:pt x="72414" y="3811"/>
                    <a:pt x="3811" y="30490"/>
                    <a:pt x="3811" y="30490"/>
                  </a:cubicBezTo>
                  <a:cubicBezTo>
                    <a:pt x="3811" y="30490"/>
                    <a:pt x="0" y="30490"/>
                    <a:pt x="0"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6" name="Google Shape;1206;p172"/>
            <p:cNvSpPr/>
            <p:nvPr/>
          </p:nvSpPr>
          <p:spPr>
            <a:xfrm>
              <a:off x="1798780" y="5624993"/>
              <a:ext cx="114338" cy="76225"/>
            </a:xfrm>
            <a:custGeom>
              <a:rect b="b" l="l" r="r" t="t"/>
              <a:pathLst>
                <a:path extrusionOk="0" h="76225" w="114338">
                  <a:moveTo>
                    <a:pt x="1067" y="34302"/>
                  </a:moveTo>
                  <a:lnTo>
                    <a:pt x="46803" y="72415"/>
                  </a:lnTo>
                  <a:cubicBezTo>
                    <a:pt x="46803" y="72415"/>
                    <a:pt x="54425" y="80037"/>
                    <a:pt x="69670" y="76226"/>
                  </a:cubicBezTo>
                  <a:cubicBezTo>
                    <a:pt x="84916" y="72415"/>
                    <a:pt x="142085" y="49547"/>
                    <a:pt x="142085" y="49547"/>
                  </a:cubicBezTo>
                  <a:cubicBezTo>
                    <a:pt x="142085" y="49547"/>
                    <a:pt x="149708" y="45735"/>
                    <a:pt x="142085" y="38113"/>
                  </a:cubicBezTo>
                  <a:cubicBezTo>
                    <a:pt x="134462" y="30490"/>
                    <a:pt x="100161" y="3811"/>
                    <a:pt x="100161" y="3811"/>
                  </a:cubicBezTo>
                  <a:cubicBezTo>
                    <a:pt x="100161" y="3811"/>
                    <a:pt x="92538" y="0"/>
                    <a:pt x="84916" y="0"/>
                  </a:cubicBezTo>
                  <a:cubicBezTo>
                    <a:pt x="73482" y="3811"/>
                    <a:pt x="4879" y="30490"/>
                    <a:pt x="4879" y="30490"/>
                  </a:cubicBezTo>
                  <a:cubicBezTo>
                    <a:pt x="4879" y="30490"/>
                    <a:pt x="-2744" y="30490"/>
                    <a:pt x="1067"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7" name="Google Shape;1207;p172"/>
            <p:cNvSpPr/>
            <p:nvPr/>
          </p:nvSpPr>
          <p:spPr>
            <a:xfrm>
              <a:off x="1906563" y="5586880"/>
              <a:ext cx="114338" cy="76225"/>
            </a:xfrm>
            <a:custGeom>
              <a:rect b="b" l="l" r="r" t="t"/>
              <a:pathLst>
                <a:path extrusionOk="0" h="76225" w="114338">
                  <a:moveTo>
                    <a:pt x="0" y="34302"/>
                  </a:moveTo>
                  <a:lnTo>
                    <a:pt x="45735" y="72415"/>
                  </a:lnTo>
                  <a:cubicBezTo>
                    <a:pt x="45735" y="72415"/>
                    <a:pt x="53358" y="80037"/>
                    <a:pt x="68603" y="76226"/>
                  </a:cubicBezTo>
                  <a:cubicBezTo>
                    <a:pt x="83848" y="72415"/>
                    <a:pt x="141018" y="49547"/>
                    <a:pt x="141018" y="49547"/>
                  </a:cubicBezTo>
                  <a:cubicBezTo>
                    <a:pt x="141018" y="49547"/>
                    <a:pt x="148640" y="45735"/>
                    <a:pt x="141018" y="38113"/>
                  </a:cubicBezTo>
                  <a:cubicBezTo>
                    <a:pt x="133395" y="30490"/>
                    <a:pt x="99094" y="3811"/>
                    <a:pt x="99094" y="3811"/>
                  </a:cubicBezTo>
                  <a:cubicBezTo>
                    <a:pt x="99094" y="3811"/>
                    <a:pt x="91471" y="0"/>
                    <a:pt x="83848" y="0"/>
                  </a:cubicBezTo>
                  <a:cubicBezTo>
                    <a:pt x="72414" y="3811"/>
                    <a:pt x="3811" y="30490"/>
                    <a:pt x="3811" y="30490"/>
                  </a:cubicBezTo>
                  <a:cubicBezTo>
                    <a:pt x="3811" y="30490"/>
                    <a:pt x="0" y="30490"/>
                    <a:pt x="0"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8" name="Google Shape;1208;p172"/>
            <p:cNvSpPr/>
            <p:nvPr/>
          </p:nvSpPr>
          <p:spPr>
            <a:xfrm>
              <a:off x="1592970" y="5701219"/>
              <a:ext cx="114338" cy="76225"/>
            </a:xfrm>
            <a:custGeom>
              <a:rect b="b" l="l" r="r" t="t"/>
              <a:pathLst>
                <a:path extrusionOk="0" h="76225" w="114338">
                  <a:moveTo>
                    <a:pt x="1067" y="34302"/>
                  </a:moveTo>
                  <a:lnTo>
                    <a:pt x="46803" y="72415"/>
                  </a:lnTo>
                  <a:cubicBezTo>
                    <a:pt x="46803" y="72415"/>
                    <a:pt x="54425" y="80037"/>
                    <a:pt x="69670" y="76226"/>
                  </a:cubicBezTo>
                  <a:cubicBezTo>
                    <a:pt x="84916" y="72415"/>
                    <a:pt x="142085" y="49547"/>
                    <a:pt x="142085" y="49547"/>
                  </a:cubicBezTo>
                  <a:cubicBezTo>
                    <a:pt x="142085" y="49547"/>
                    <a:pt x="149707" y="45735"/>
                    <a:pt x="142085" y="38113"/>
                  </a:cubicBezTo>
                  <a:cubicBezTo>
                    <a:pt x="134462" y="30490"/>
                    <a:pt x="100161" y="3811"/>
                    <a:pt x="100161" y="3811"/>
                  </a:cubicBezTo>
                  <a:cubicBezTo>
                    <a:pt x="100161" y="3811"/>
                    <a:pt x="92538" y="0"/>
                    <a:pt x="84916" y="0"/>
                  </a:cubicBezTo>
                  <a:cubicBezTo>
                    <a:pt x="73482" y="3811"/>
                    <a:pt x="4878" y="30490"/>
                    <a:pt x="4878" y="30490"/>
                  </a:cubicBezTo>
                  <a:cubicBezTo>
                    <a:pt x="4878" y="30490"/>
                    <a:pt x="-2744" y="30490"/>
                    <a:pt x="1067"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09" name="Google Shape;1209;p172"/>
            <p:cNvSpPr/>
            <p:nvPr/>
          </p:nvSpPr>
          <p:spPr>
            <a:xfrm>
              <a:off x="2025904" y="5444168"/>
              <a:ext cx="419242" cy="152451"/>
            </a:xfrm>
            <a:custGeom>
              <a:rect b="b" l="l" r="r" t="t"/>
              <a:pathLst>
                <a:path extrusionOk="0" h="152451" w="419242">
                  <a:moveTo>
                    <a:pt x="6432" y="131278"/>
                  </a:moveTo>
                  <a:cubicBezTo>
                    <a:pt x="6432" y="131278"/>
                    <a:pt x="-5002" y="138900"/>
                    <a:pt x="2620" y="146523"/>
                  </a:cubicBezTo>
                  <a:cubicBezTo>
                    <a:pt x="10243" y="154145"/>
                    <a:pt x="40733" y="177013"/>
                    <a:pt x="40733" y="177013"/>
                  </a:cubicBezTo>
                  <a:cubicBezTo>
                    <a:pt x="40733" y="177013"/>
                    <a:pt x="48356" y="184636"/>
                    <a:pt x="63601" y="180825"/>
                  </a:cubicBezTo>
                  <a:cubicBezTo>
                    <a:pt x="78846" y="177013"/>
                    <a:pt x="136015" y="157957"/>
                    <a:pt x="136015" y="157957"/>
                  </a:cubicBezTo>
                  <a:cubicBezTo>
                    <a:pt x="136015" y="157957"/>
                    <a:pt x="147449" y="154145"/>
                    <a:pt x="143638" y="146523"/>
                  </a:cubicBezTo>
                  <a:cubicBezTo>
                    <a:pt x="143638" y="146523"/>
                    <a:pt x="155072" y="154145"/>
                    <a:pt x="166506" y="150334"/>
                  </a:cubicBezTo>
                  <a:cubicBezTo>
                    <a:pt x="181751" y="142712"/>
                    <a:pt x="231298" y="127467"/>
                    <a:pt x="231298" y="127467"/>
                  </a:cubicBezTo>
                  <a:cubicBezTo>
                    <a:pt x="231298" y="127467"/>
                    <a:pt x="246543" y="123655"/>
                    <a:pt x="242732" y="116033"/>
                  </a:cubicBezTo>
                  <a:cubicBezTo>
                    <a:pt x="242732" y="116033"/>
                    <a:pt x="250354" y="123655"/>
                    <a:pt x="265599" y="116033"/>
                  </a:cubicBezTo>
                  <a:cubicBezTo>
                    <a:pt x="280845" y="108410"/>
                    <a:pt x="330391" y="89354"/>
                    <a:pt x="330391" y="89354"/>
                  </a:cubicBezTo>
                  <a:cubicBezTo>
                    <a:pt x="330391" y="89354"/>
                    <a:pt x="341825" y="85542"/>
                    <a:pt x="338014" y="81731"/>
                  </a:cubicBezTo>
                  <a:cubicBezTo>
                    <a:pt x="338014" y="81731"/>
                    <a:pt x="349448" y="85542"/>
                    <a:pt x="364693" y="81731"/>
                  </a:cubicBezTo>
                  <a:cubicBezTo>
                    <a:pt x="379938" y="74108"/>
                    <a:pt x="421862" y="58863"/>
                    <a:pt x="421862" y="58863"/>
                  </a:cubicBezTo>
                  <a:cubicBezTo>
                    <a:pt x="421862" y="58863"/>
                    <a:pt x="440919" y="51241"/>
                    <a:pt x="429485" y="39807"/>
                  </a:cubicBezTo>
                  <a:cubicBezTo>
                    <a:pt x="421862" y="28373"/>
                    <a:pt x="383749" y="1694"/>
                    <a:pt x="383749" y="1694"/>
                  </a:cubicBezTo>
                  <a:cubicBezTo>
                    <a:pt x="383749" y="1694"/>
                    <a:pt x="379938" y="-2117"/>
                    <a:pt x="364693" y="1694"/>
                  </a:cubicBezTo>
                  <a:cubicBezTo>
                    <a:pt x="349448" y="9317"/>
                    <a:pt x="296090" y="28373"/>
                    <a:pt x="296090" y="28373"/>
                  </a:cubicBezTo>
                  <a:cubicBezTo>
                    <a:pt x="296090" y="28373"/>
                    <a:pt x="288467" y="32184"/>
                    <a:pt x="292278" y="39807"/>
                  </a:cubicBezTo>
                  <a:cubicBezTo>
                    <a:pt x="292278" y="39807"/>
                    <a:pt x="284656" y="28373"/>
                    <a:pt x="269411" y="35995"/>
                  </a:cubicBezTo>
                  <a:cubicBezTo>
                    <a:pt x="254166" y="43618"/>
                    <a:pt x="200807" y="62675"/>
                    <a:pt x="200807" y="62675"/>
                  </a:cubicBezTo>
                  <a:cubicBezTo>
                    <a:pt x="200807" y="62675"/>
                    <a:pt x="193185" y="62675"/>
                    <a:pt x="193185" y="74108"/>
                  </a:cubicBezTo>
                  <a:cubicBezTo>
                    <a:pt x="193185" y="74108"/>
                    <a:pt x="185562" y="62675"/>
                    <a:pt x="166506" y="74108"/>
                  </a:cubicBezTo>
                  <a:cubicBezTo>
                    <a:pt x="147449" y="81731"/>
                    <a:pt x="105525" y="96976"/>
                    <a:pt x="105525" y="96976"/>
                  </a:cubicBezTo>
                  <a:cubicBezTo>
                    <a:pt x="105525" y="96976"/>
                    <a:pt x="94091" y="100788"/>
                    <a:pt x="94091" y="108410"/>
                  </a:cubicBezTo>
                  <a:cubicBezTo>
                    <a:pt x="94091" y="108410"/>
                    <a:pt x="86469" y="100788"/>
                    <a:pt x="71224" y="108410"/>
                  </a:cubicBezTo>
                  <a:cubicBezTo>
                    <a:pt x="59790" y="108410"/>
                    <a:pt x="6432" y="131278"/>
                    <a:pt x="6432" y="131278"/>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10" name="Google Shape;1210;p172"/>
            <p:cNvSpPr/>
            <p:nvPr/>
          </p:nvSpPr>
          <p:spPr>
            <a:xfrm>
              <a:off x="2127618" y="5506843"/>
              <a:ext cx="114338" cy="76225"/>
            </a:xfrm>
            <a:custGeom>
              <a:rect b="b" l="l" r="r" t="t"/>
              <a:pathLst>
                <a:path extrusionOk="0" h="76225" w="114338">
                  <a:moveTo>
                    <a:pt x="0" y="38113"/>
                  </a:moveTo>
                  <a:lnTo>
                    <a:pt x="41924" y="76226"/>
                  </a:lnTo>
                  <a:cubicBezTo>
                    <a:pt x="41924" y="76226"/>
                    <a:pt x="49547" y="83848"/>
                    <a:pt x="60981" y="76226"/>
                  </a:cubicBezTo>
                  <a:cubicBezTo>
                    <a:pt x="72414" y="72414"/>
                    <a:pt x="129584" y="49547"/>
                    <a:pt x="129584" y="49547"/>
                  </a:cubicBezTo>
                  <a:cubicBezTo>
                    <a:pt x="129584" y="49547"/>
                    <a:pt x="137206" y="45735"/>
                    <a:pt x="129584" y="38113"/>
                  </a:cubicBezTo>
                  <a:cubicBezTo>
                    <a:pt x="121961" y="30490"/>
                    <a:pt x="91471" y="3811"/>
                    <a:pt x="91471" y="3811"/>
                  </a:cubicBezTo>
                  <a:cubicBezTo>
                    <a:pt x="91471" y="3811"/>
                    <a:pt x="83848" y="0"/>
                    <a:pt x="76226" y="0"/>
                  </a:cubicBezTo>
                  <a:cubicBezTo>
                    <a:pt x="68603" y="3811"/>
                    <a:pt x="0" y="26679"/>
                    <a:pt x="0" y="26679"/>
                  </a:cubicBezTo>
                  <a:cubicBezTo>
                    <a:pt x="0" y="26679"/>
                    <a:pt x="0" y="34301"/>
                    <a:pt x="0" y="3811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11" name="Google Shape;1211;p172"/>
            <p:cNvSpPr/>
            <p:nvPr/>
          </p:nvSpPr>
          <p:spPr>
            <a:xfrm>
              <a:off x="2225017" y="5476352"/>
              <a:ext cx="114338" cy="76225"/>
            </a:xfrm>
            <a:custGeom>
              <a:rect b="b" l="l" r="r" t="t"/>
              <a:pathLst>
                <a:path extrusionOk="0" h="76225" w="114338">
                  <a:moveTo>
                    <a:pt x="1694" y="34302"/>
                  </a:moveTo>
                  <a:lnTo>
                    <a:pt x="43618" y="72415"/>
                  </a:lnTo>
                  <a:cubicBezTo>
                    <a:pt x="43618" y="72415"/>
                    <a:pt x="51241" y="80037"/>
                    <a:pt x="62675" y="76226"/>
                  </a:cubicBezTo>
                  <a:cubicBezTo>
                    <a:pt x="74108" y="72415"/>
                    <a:pt x="131278" y="49547"/>
                    <a:pt x="131278" y="49547"/>
                  </a:cubicBezTo>
                  <a:cubicBezTo>
                    <a:pt x="131278" y="49547"/>
                    <a:pt x="138900" y="45735"/>
                    <a:pt x="131278" y="38113"/>
                  </a:cubicBezTo>
                  <a:cubicBezTo>
                    <a:pt x="123655" y="30490"/>
                    <a:pt x="93165" y="3811"/>
                    <a:pt x="93165" y="3811"/>
                  </a:cubicBezTo>
                  <a:cubicBezTo>
                    <a:pt x="93165" y="3811"/>
                    <a:pt x="85542" y="0"/>
                    <a:pt x="77920" y="0"/>
                  </a:cubicBezTo>
                  <a:cubicBezTo>
                    <a:pt x="70297" y="3811"/>
                    <a:pt x="1694" y="26679"/>
                    <a:pt x="1694" y="26679"/>
                  </a:cubicBezTo>
                  <a:cubicBezTo>
                    <a:pt x="1694" y="26679"/>
                    <a:pt x="-2117" y="30490"/>
                    <a:pt x="1694"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12" name="Google Shape;1212;p172"/>
            <p:cNvSpPr/>
            <p:nvPr/>
          </p:nvSpPr>
          <p:spPr>
            <a:xfrm>
              <a:off x="2324111" y="5438239"/>
              <a:ext cx="114338" cy="76225"/>
            </a:xfrm>
            <a:custGeom>
              <a:rect b="b" l="l" r="r" t="t"/>
              <a:pathLst>
                <a:path extrusionOk="0" h="76225" w="114338">
                  <a:moveTo>
                    <a:pt x="1694" y="34302"/>
                  </a:moveTo>
                  <a:lnTo>
                    <a:pt x="43618" y="72415"/>
                  </a:lnTo>
                  <a:cubicBezTo>
                    <a:pt x="43618" y="72415"/>
                    <a:pt x="51241" y="80037"/>
                    <a:pt x="62675" y="76226"/>
                  </a:cubicBezTo>
                  <a:cubicBezTo>
                    <a:pt x="74108" y="72415"/>
                    <a:pt x="131278" y="49547"/>
                    <a:pt x="131278" y="49547"/>
                  </a:cubicBezTo>
                  <a:cubicBezTo>
                    <a:pt x="131278" y="49547"/>
                    <a:pt x="138900" y="45736"/>
                    <a:pt x="131278" y="38113"/>
                  </a:cubicBezTo>
                  <a:cubicBezTo>
                    <a:pt x="123655" y="30490"/>
                    <a:pt x="93165" y="3811"/>
                    <a:pt x="93165" y="3811"/>
                  </a:cubicBezTo>
                  <a:cubicBezTo>
                    <a:pt x="93165" y="3811"/>
                    <a:pt x="85542" y="0"/>
                    <a:pt x="77920" y="0"/>
                  </a:cubicBezTo>
                  <a:cubicBezTo>
                    <a:pt x="70297" y="3811"/>
                    <a:pt x="1694" y="26679"/>
                    <a:pt x="1694" y="26679"/>
                  </a:cubicBezTo>
                  <a:cubicBezTo>
                    <a:pt x="1694" y="26679"/>
                    <a:pt x="-2117" y="30490"/>
                    <a:pt x="1694"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13" name="Google Shape;1213;p172"/>
            <p:cNvSpPr/>
            <p:nvPr/>
          </p:nvSpPr>
          <p:spPr>
            <a:xfrm>
              <a:off x="2028524" y="5544956"/>
              <a:ext cx="114338" cy="76225"/>
            </a:xfrm>
            <a:custGeom>
              <a:rect b="b" l="l" r="r" t="t"/>
              <a:pathLst>
                <a:path extrusionOk="0" h="76225" w="114338">
                  <a:moveTo>
                    <a:pt x="0" y="34301"/>
                  </a:moveTo>
                  <a:lnTo>
                    <a:pt x="41924" y="72414"/>
                  </a:lnTo>
                  <a:cubicBezTo>
                    <a:pt x="41924" y="72414"/>
                    <a:pt x="49547" y="80037"/>
                    <a:pt x="60981" y="76226"/>
                  </a:cubicBezTo>
                  <a:cubicBezTo>
                    <a:pt x="72415" y="72414"/>
                    <a:pt x="129584" y="49547"/>
                    <a:pt x="129584" y="49547"/>
                  </a:cubicBezTo>
                  <a:cubicBezTo>
                    <a:pt x="129584" y="49547"/>
                    <a:pt x="137207" y="45735"/>
                    <a:pt x="129584" y="38113"/>
                  </a:cubicBezTo>
                  <a:cubicBezTo>
                    <a:pt x="121961" y="30490"/>
                    <a:pt x="91471" y="3811"/>
                    <a:pt x="91471" y="3811"/>
                  </a:cubicBezTo>
                  <a:cubicBezTo>
                    <a:pt x="91471" y="3811"/>
                    <a:pt x="83848" y="0"/>
                    <a:pt x="76226" y="0"/>
                  </a:cubicBezTo>
                  <a:cubicBezTo>
                    <a:pt x="68603" y="3811"/>
                    <a:pt x="0" y="26679"/>
                    <a:pt x="0" y="26679"/>
                  </a:cubicBezTo>
                  <a:cubicBezTo>
                    <a:pt x="0" y="26679"/>
                    <a:pt x="0" y="30490"/>
                    <a:pt x="0" y="343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14" name="Google Shape;1214;p172"/>
            <p:cNvSpPr/>
            <p:nvPr/>
          </p:nvSpPr>
          <p:spPr>
            <a:xfrm>
              <a:off x="2454322" y="5306962"/>
              <a:ext cx="381129" cy="152451"/>
            </a:xfrm>
            <a:custGeom>
              <a:rect b="b" l="l" r="r" t="t"/>
              <a:pathLst>
                <a:path extrusionOk="0" h="152451" w="381129">
                  <a:moveTo>
                    <a:pt x="4879" y="116033"/>
                  </a:moveTo>
                  <a:cubicBezTo>
                    <a:pt x="4879" y="116033"/>
                    <a:pt x="-2744" y="123655"/>
                    <a:pt x="1067" y="131278"/>
                  </a:cubicBezTo>
                  <a:cubicBezTo>
                    <a:pt x="8690" y="138900"/>
                    <a:pt x="35369" y="161768"/>
                    <a:pt x="35369" y="161768"/>
                  </a:cubicBezTo>
                  <a:cubicBezTo>
                    <a:pt x="35369" y="161768"/>
                    <a:pt x="42991" y="169391"/>
                    <a:pt x="58236" y="165579"/>
                  </a:cubicBezTo>
                  <a:cubicBezTo>
                    <a:pt x="69670" y="161768"/>
                    <a:pt x="123028" y="142712"/>
                    <a:pt x="123028" y="142712"/>
                  </a:cubicBezTo>
                  <a:cubicBezTo>
                    <a:pt x="123028" y="142712"/>
                    <a:pt x="134462" y="138900"/>
                    <a:pt x="130651" y="131278"/>
                  </a:cubicBezTo>
                  <a:cubicBezTo>
                    <a:pt x="130651" y="131278"/>
                    <a:pt x="142085" y="138900"/>
                    <a:pt x="153519" y="135089"/>
                  </a:cubicBezTo>
                  <a:cubicBezTo>
                    <a:pt x="164953" y="131278"/>
                    <a:pt x="210688" y="112221"/>
                    <a:pt x="210688" y="112221"/>
                  </a:cubicBezTo>
                  <a:cubicBezTo>
                    <a:pt x="210688" y="112221"/>
                    <a:pt x="225933" y="108410"/>
                    <a:pt x="222122" y="100788"/>
                  </a:cubicBezTo>
                  <a:cubicBezTo>
                    <a:pt x="222122" y="100788"/>
                    <a:pt x="229745" y="108410"/>
                    <a:pt x="241178" y="100788"/>
                  </a:cubicBezTo>
                  <a:cubicBezTo>
                    <a:pt x="256424" y="93165"/>
                    <a:pt x="302159" y="77920"/>
                    <a:pt x="302159" y="77920"/>
                  </a:cubicBezTo>
                  <a:cubicBezTo>
                    <a:pt x="302159" y="77920"/>
                    <a:pt x="313593" y="74108"/>
                    <a:pt x="309782" y="70297"/>
                  </a:cubicBezTo>
                  <a:cubicBezTo>
                    <a:pt x="309782" y="70297"/>
                    <a:pt x="321216" y="74108"/>
                    <a:pt x="332649" y="70297"/>
                  </a:cubicBezTo>
                  <a:cubicBezTo>
                    <a:pt x="344083" y="62675"/>
                    <a:pt x="386008" y="51241"/>
                    <a:pt x="386008" y="51241"/>
                  </a:cubicBezTo>
                  <a:cubicBezTo>
                    <a:pt x="386008" y="51241"/>
                    <a:pt x="405064" y="43618"/>
                    <a:pt x="393630" y="35996"/>
                  </a:cubicBezTo>
                  <a:cubicBezTo>
                    <a:pt x="386008" y="24562"/>
                    <a:pt x="351706" y="1694"/>
                    <a:pt x="351706" y="1694"/>
                  </a:cubicBezTo>
                  <a:cubicBezTo>
                    <a:pt x="351706" y="1694"/>
                    <a:pt x="347895" y="-2117"/>
                    <a:pt x="332649" y="1694"/>
                  </a:cubicBezTo>
                  <a:cubicBezTo>
                    <a:pt x="317404" y="9316"/>
                    <a:pt x="267858" y="28373"/>
                    <a:pt x="267858" y="28373"/>
                  </a:cubicBezTo>
                  <a:cubicBezTo>
                    <a:pt x="267858" y="28373"/>
                    <a:pt x="260235" y="32184"/>
                    <a:pt x="264046" y="39807"/>
                  </a:cubicBezTo>
                  <a:cubicBezTo>
                    <a:pt x="264046" y="39807"/>
                    <a:pt x="256424" y="28373"/>
                    <a:pt x="241178" y="35996"/>
                  </a:cubicBezTo>
                  <a:cubicBezTo>
                    <a:pt x="225933" y="43618"/>
                    <a:pt x="176387" y="62675"/>
                    <a:pt x="176387" y="62675"/>
                  </a:cubicBezTo>
                  <a:cubicBezTo>
                    <a:pt x="176387" y="62675"/>
                    <a:pt x="168764" y="62675"/>
                    <a:pt x="168764" y="70297"/>
                  </a:cubicBezTo>
                  <a:cubicBezTo>
                    <a:pt x="168764" y="70297"/>
                    <a:pt x="161141" y="62675"/>
                    <a:pt x="142085" y="70297"/>
                  </a:cubicBezTo>
                  <a:cubicBezTo>
                    <a:pt x="123028" y="77920"/>
                    <a:pt x="84916" y="93165"/>
                    <a:pt x="84916" y="93165"/>
                  </a:cubicBezTo>
                  <a:cubicBezTo>
                    <a:pt x="84916" y="93165"/>
                    <a:pt x="73482" y="96976"/>
                    <a:pt x="77293" y="104599"/>
                  </a:cubicBezTo>
                  <a:cubicBezTo>
                    <a:pt x="77293" y="104599"/>
                    <a:pt x="69670" y="96976"/>
                    <a:pt x="54425" y="104599"/>
                  </a:cubicBezTo>
                  <a:cubicBezTo>
                    <a:pt x="50614" y="93165"/>
                    <a:pt x="4879" y="116033"/>
                    <a:pt x="4879" y="116033"/>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15" name="Google Shape;1215;p172"/>
            <p:cNvSpPr/>
            <p:nvPr/>
          </p:nvSpPr>
          <p:spPr>
            <a:xfrm>
              <a:off x="2546860" y="5358202"/>
              <a:ext cx="114338" cy="38112"/>
            </a:xfrm>
            <a:custGeom>
              <a:rect b="b" l="l" r="r" t="t"/>
              <a:pathLst>
                <a:path extrusionOk="0" h="38112" w="114338">
                  <a:moveTo>
                    <a:pt x="0" y="34302"/>
                  </a:moveTo>
                  <a:lnTo>
                    <a:pt x="41924" y="68603"/>
                  </a:lnTo>
                  <a:cubicBezTo>
                    <a:pt x="41924" y="68603"/>
                    <a:pt x="49547" y="76226"/>
                    <a:pt x="60981" y="68603"/>
                  </a:cubicBezTo>
                  <a:cubicBezTo>
                    <a:pt x="72415" y="64792"/>
                    <a:pt x="125773" y="45735"/>
                    <a:pt x="125773" y="45735"/>
                  </a:cubicBezTo>
                  <a:cubicBezTo>
                    <a:pt x="125773" y="45735"/>
                    <a:pt x="133395" y="41924"/>
                    <a:pt x="125773" y="34302"/>
                  </a:cubicBezTo>
                  <a:cubicBezTo>
                    <a:pt x="118150" y="26679"/>
                    <a:pt x="91471" y="3811"/>
                    <a:pt x="91471" y="3811"/>
                  </a:cubicBezTo>
                  <a:cubicBezTo>
                    <a:pt x="91471" y="3811"/>
                    <a:pt x="83849" y="0"/>
                    <a:pt x="76226" y="0"/>
                  </a:cubicBezTo>
                  <a:cubicBezTo>
                    <a:pt x="68603" y="3811"/>
                    <a:pt x="3812" y="26679"/>
                    <a:pt x="3812" y="26679"/>
                  </a:cubicBezTo>
                  <a:cubicBezTo>
                    <a:pt x="3812" y="26679"/>
                    <a:pt x="0" y="34302"/>
                    <a:pt x="0"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16" name="Google Shape;1216;p172"/>
            <p:cNvSpPr/>
            <p:nvPr/>
          </p:nvSpPr>
          <p:spPr>
            <a:xfrm>
              <a:off x="2637264" y="5327712"/>
              <a:ext cx="114338" cy="38112"/>
            </a:xfrm>
            <a:custGeom>
              <a:rect b="b" l="l" r="r" t="t"/>
              <a:pathLst>
                <a:path extrusionOk="0" h="38112" w="114338">
                  <a:moveTo>
                    <a:pt x="1067" y="34302"/>
                  </a:moveTo>
                  <a:lnTo>
                    <a:pt x="42991" y="68603"/>
                  </a:lnTo>
                  <a:cubicBezTo>
                    <a:pt x="42991" y="68603"/>
                    <a:pt x="50614" y="76226"/>
                    <a:pt x="62048" y="68603"/>
                  </a:cubicBezTo>
                  <a:cubicBezTo>
                    <a:pt x="73482" y="64792"/>
                    <a:pt x="126840" y="45736"/>
                    <a:pt x="126840" y="45736"/>
                  </a:cubicBezTo>
                  <a:cubicBezTo>
                    <a:pt x="126840" y="45736"/>
                    <a:pt x="134462" y="41924"/>
                    <a:pt x="126840" y="34302"/>
                  </a:cubicBezTo>
                  <a:cubicBezTo>
                    <a:pt x="119217" y="26679"/>
                    <a:pt x="92538" y="3811"/>
                    <a:pt x="92538" y="3811"/>
                  </a:cubicBezTo>
                  <a:cubicBezTo>
                    <a:pt x="92538" y="3811"/>
                    <a:pt x="84916" y="0"/>
                    <a:pt x="77293" y="0"/>
                  </a:cubicBezTo>
                  <a:cubicBezTo>
                    <a:pt x="69671" y="3811"/>
                    <a:pt x="4878" y="26679"/>
                    <a:pt x="4878" y="26679"/>
                  </a:cubicBezTo>
                  <a:cubicBezTo>
                    <a:pt x="4878" y="26679"/>
                    <a:pt x="-2744" y="30490"/>
                    <a:pt x="1067"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17" name="Google Shape;1217;p172"/>
            <p:cNvSpPr/>
            <p:nvPr/>
          </p:nvSpPr>
          <p:spPr>
            <a:xfrm>
              <a:off x="2732546" y="5293410"/>
              <a:ext cx="114338" cy="38112"/>
            </a:xfrm>
            <a:custGeom>
              <a:rect b="b" l="l" r="r" t="t"/>
              <a:pathLst>
                <a:path extrusionOk="0" h="38112" w="114338">
                  <a:moveTo>
                    <a:pt x="1067" y="34302"/>
                  </a:moveTo>
                  <a:lnTo>
                    <a:pt x="42991" y="68603"/>
                  </a:lnTo>
                  <a:cubicBezTo>
                    <a:pt x="42991" y="68603"/>
                    <a:pt x="50614" y="76226"/>
                    <a:pt x="62048" y="68603"/>
                  </a:cubicBezTo>
                  <a:cubicBezTo>
                    <a:pt x="73482" y="64792"/>
                    <a:pt x="126840" y="45736"/>
                    <a:pt x="126840" y="45736"/>
                  </a:cubicBezTo>
                  <a:cubicBezTo>
                    <a:pt x="126840" y="45736"/>
                    <a:pt x="134462" y="41924"/>
                    <a:pt x="126840" y="34302"/>
                  </a:cubicBezTo>
                  <a:cubicBezTo>
                    <a:pt x="119217" y="26679"/>
                    <a:pt x="92538" y="3811"/>
                    <a:pt x="92538" y="3811"/>
                  </a:cubicBezTo>
                  <a:cubicBezTo>
                    <a:pt x="92538" y="3811"/>
                    <a:pt x="84916" y="0"/>
                    <a:pt x="77293" y="0"/>
                  </a:cubicBezTo>
                  <a:cubicBezTo>
                    <a:pt x="69671" y="3811"/>
                    <a:pt x="4878" y="26679"/>
                    <a:pt x="4878" y="26679"/>
                  </a:cubicBezTo>
                  <a:cubicBezTo>
                    <a:pt x="4878" y="26679"/>
                    <a:pt x="-2744" y="30490"/>
                    <a:pt x="1067"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18" name="Google Shape;1218;p172"/>
            <p:cNvSpPr/>
            <p:nvPr/>
          </p:nvSpPr>
          <p:spPr>
            <a:xfrm>
              <a:off x="2454322" y="5392504"/>
              <a:ext cx="114338" cy="38112"/>
            </a:xfrm>
            <a:custGeom>
              <a:rect b="b" l="l" r="r" t="t"/>
              <a:pathLst>
                <a:path extrusionOk="0" h="38112" w="114338">
                  <a:moveTo>
                    <a:pt x="1067" y="34302"/>
                  </a:moveTo>
                  <a:lnTo>
                    <a:pt x="42991" y="68603"/>
                  </a:lnTo>
                  <a:cubicBezTo>
                    <a:pt x="42991" y="68603"/>
                    <a:pt x="50614" y="76226"/>
                    <a:pt x="62048" y="68603"/>
                  </a:cubicBezTo>
                  <a:cubicBezTo>
                    <a:pt x="73482" y="64792"/>
                    <a:pt x="126840" y="45736"/>
                    <a:pt x="126840" y="45736"/>
                  </a:cubicBezTo>
                  <a:cubicBezTo>
                    <a:pt x="126840" y="45736"/>
                    <a:pt x="134462" y="41924"/>
                    <a:pt x="126840" y="34302"/>
                  </a:cubicBezTo>
                  <a:cubicBezTo>
                    <a:pt x="119217" y="26679"/>
                    <a:pt x="92538" y="3811"/>
                    <a:pt x="92538" y="3811"/>
                  </a:cubicBezTo>
                  <a:cubicBezTo>
                    <a:pt x="92538" y="3811"/>
                    <a:pt x="84916" y="0"/>
                    <a:pt x="77293" y="0"/>
                  </a:cubicBezTo>
                  <a:cubicBezTo>
                    <a:pt x="69670" y="3811"/>
                    <a:pt x="4879" y="26679"/>
                    <a:pt x="4879" y="26679"/>
                  </a:cubicBezTo>
                  <a:cubicBezTo>
                    <a:pt x="4879" y="26679"/>
                    <a:pt x="-2744" y="30490"/>
                    <a:pt x="1067"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19" name="Google Shape;1219;p172"/>
            <p:cNvSpPr/>
            <p:nvPr/>
          </p:nvSpPr>
          <p:spPr>
            <a:xfrm>
              <a:off x="2838529" y="5196434"/>
              <a:ext cx="304903" cy="114338"/>
            </a:xfrm>
            <a:custGeom>
              <a:rect b="b" l="l" r="r" t="t"/>
              <a:pathLst>
                <a:path extrusionOk="0" h="114338" w="304903">
                  <a:moveTo>
                    <a:pt x="13234" y="85542"/>
                  </a:moveTo>
                  <a:cubicBezTo>
                    <a:pt x="13234" y="85542"/>
                    <a:pt x="-5823" y="93165"/>
                    <a:pt x="1800" y="104599"/>
                  </a:cubicBezTo>
                  <a:cubicBezTo>
                    <a:pt x="13234" y="116033"/>
                    <a:pt x="43724" y="131278"/>
                    <a:pt x="43724" y="131278"/>
                  </a:cubicBezTo>
                  <a:cubicBezTo>
                    <a:pt x="43724" y="131278"/>
                    <a:pt x="58969" y="142712"/>
                    <a:pt x="81837" y="131278"/>
                  </a:cubicBezTo>
                  <a:cubicBezTo>
                    <a:pt x="108516" y="119844"/>
                    <a:pt x="131384" y="112221"/>
                    <a:pt x="131384" y="112221"/>
                  </a:cubicBezTo>
                  <a:cubicBezTo>
                    <a:pt x="131384" y="112221"/>
                    <a:pt x="142818" y="108410"/>
                    <a:pt x="139006" y="104599"/>
                  </a:cubicBezTo>
                  <a:cubicBezTo>
                    <a:pt x="139006" y="104599"/>
                    <a:pt x="142818" y="108410"/>
                    <a:pt x="161874" y="104599"/>
                  </a:cubicBezTo>
                  <a:cubicBezTo>
                    <a:pt x="177119" y="96976"/>
                    <a:pt x="219043" y="81731"/>
                    <a:pt x="219043" y="81731"/>
                  </a:cubicBezTo>
                  <a:cubicBezTo>
                    <a:pt x="219043" y="81731"/>
                    <a:pt x="226666" y="77920"/>
                    <a:pt x="226666" y="74108"/>
                  </a:cubicBezTo>
                  <a:cubicBezTo>
                    <a:pt x="226666" y="74108"/>
                    <a:pt x="230477" y="81731"/>
                    <a:pt x="257156" y="70297"/>
                  </a:cubicBezTo>
                  <a:cubicBezTo>
                    <a:pt x="280024" y="62675"/>
                    <a:pt x="306703" y="51241"/>
                    <a:pt x="306703" y="51241"/>
                  </a:cubicBezTo>
                  <a:cubicBezTo>
                    <a:pt x="306703" y="51241"/>
                    <a:pt x="325760" y="43618"/>
                    <a:pt x="314326" y="32184"/>
                  </a:cubicBezTo>
                  <a:lnTo>
                    <a:pt x="272401" y="1694"/>
                  </a:lnTo>
                  <a:cubicBezTo>
                    <a:pt x="272401" y="1694"/>
                    <a:pt x="264779" y="-2117"/>
                    <a:pt x="249534" y="1694"/>
                  </a:cubicBezTo>
                  <a:cubicBezTo>
                    <a:pt x="234289" y="5505"/>
                    <a:pt x="188553" y="24562"/>
                    <a:pt x="188553" y="24562"/>
                  </a:cubicBezTo>
                  <a:cubicBezTo>
                    <a:pt x="188553" y="24562"/>
                    <a:pt x="180930" y="32184"/>
                    <a:pt x="184742" y="35995"/>
                  </a:cubicBezTo>
                  <a:cubicBezTo>
                    <a:pt x="184742" y="35995"/>
                    <a:pt x="177119" y="28373"/>
                    <a:pt x="161874" y="32184"/>
                  </a:cubicBezTo>
                  <a:cubicBezTo>
                    <a:pt x="146629" y="35995"/>
                    <a:pt x="100893" y="55052"/>
                    <a:pt x="100893" y="55052"/>
                  </a:cubicBezTo>
                  <a:cubicBezTo>
                    <a:pt x="100893" y="55052"/>
                    <a:pt x="93271" y="58863"/>
                    <a:pt x="97082" y="66486"/>
                  </a:cubicBezTo>
                  <a:cubicBezTo>
                    <a:pt x="97082" y="66486"/>
                    <a:pt x="89459" y="55052"/>
                    <a:pt x="66592" y="66486"/>
                  </a:cubicBezTo>
                  <a:cubicBezTo>
                    <a:pt x="36102" y="77920"/>
                    <a:pt x="13234" y="85542"/>
                    <a:pt x="13234" y="85542"/>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20" name="Google Shape;1220;p172"/>
            <p:cNvSpPr/>
            <p:nvPr/>
          </p:nvSpPr>
          <p:spPr>
            <a:xfrm>
              <a:off x="2844564" y="5258042"/>
              <a:ext cx="114338" cy="38112"/>
            </a:xfrm>
            <a:custGeom>
              <a:rect b="b" l="l" r="r" t="t"/>
              <a:pathLst>
                <a:path extrusionOk="0" h="38112" w="114338">
                  <a:moveTo>
                    <a:pt x="3388" y="35369"/>
                  </a:moveTo>
                  <a:lnTo>
                    <a:pt x="45312" y="65859"/>
                  </a:lnTo>
                  <a:cubicBezTo>
                    <a:pt x="45312" y="65859"/>
                    <a:pt x="52935" y="73482"/>
                    <a:pt x="64368" y="65859"/>
                  </a:cubicBezTo>
                  <a:cubicBezTo>
                    <a:pt x="75802" y="62048"/>
                    <a:pt x="129160" y="42991"/>
                    <a:pt x="129160" y="42991"/>
                  </a:cubicBezTo>
                  <a:cubicBezTo>
                    <a:pt x="129160" y="42991"/>
                    <a:pt x="136783" y="39180"/>
                    <a:pt x="129160" y="31557"/>
                  </a:cubicBezTo>
                  <a:cubicBezTo>
                    <a:pt x="121538" y="23935"/>
                    <a:pt x="87236" y="4879"/>
                    <a:pt x="87236" y="4879"/>
                  </a:cubicBezTo>
                  <a:cubicBezTo>
                    <a:pt x="87236" y="4879"/>
                    <a:pt x="75802" y="-2744"/>
                    <a:pt x="68180" y="1067"/>
                  </a:cubicBezTo>
                  <a:cubicBezTo>
                    <a:pt x="60557" y="4879"/>
                    <a:pt x="3388" y="27746"/>
                    <a:pt x="3388" y="27746"/>
                  </a:cubicBezTo>
                  <a:cubicBezTo>
                    <a:pt x="3388" y="27746"/>
                    <a:pt x="-4235" y="31557"/>
                    <a:pt x="3388" y="35369"/>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21" name="Google Shape;1221;p172"/>
            <p:cNvSpPr/>
            <p:nvPr/>
          </p:nvSpPr>
          <p:spPr>
            <a:xfrm>
              <a:off x="2934659" y="5228619"/>
              <a:ext cx="114338" cy="38112"/>
            </a:xfrm>
            <a:custGeom>
              <a:rect b="b" l="l" r="r" t="t"/>
              <a:pathLst>
                <a:path extrusionOk="0" h="38112" w="114338">
                  <a:moveTo>
                    <a:pt x="4764" y="30490"/>
                  </a:moveTo>
                  <a:lnTo>
                    <a:pt x="46688" y="60981"/>
                  </a:lnTo>
                  <a:cubicBezTo>
                    <a:pt x="46688" y="60981"/>
                    <a:pt x="54311" y="68603"/>
                    <a:pt x="65745" y="60981"/>
                  </a:cubicBezTo>
                  <a:cubicBezTo>
                    <a:pt x="77179" y="57169"/>
                    <a:pt x="130537" y="38113"/>
                    <a:pt x="130537" y="38113"/>
                  </a:cubicBezTo>
                  <a:cubicBezTo>
                    <a:pt x="130537" y="38113"/>
                    <a:pt x="138159" y="34302"/>
                    <a:pt x="130537" y="26679"/>
                  </a:cubicBezTo>
                  <a:cubicBezTo>
                    <a:pt x="122914" y="19056"/>
                    <a:pt x="88612" y="0"/>
                    <a:pt x="88612" y="0"/>
                  </a:cubicBezTo>
                  <a:cubicBezTo>
                    <a:pt x="88612" y="0"/>
                    <a:pt x="77179" y="0"/>
                    <a:pt x="65745" y="0"/>
                  </a:cubicBezTo>
                  <a:cubicBezTo>
                    <a:pt x="58122" y="3811"/>
                    <a:pt x="953" y="22868"/>
                    <a:pt x="953" y="22868"/>
                  </a:cubicBezTo>
                  <a:cubicBezTo>
                    <a:pt x="953" y="22868"/>
                    <a:pt x="-2858" y="26679"/>
                    <a:pt x="4764" y="30490"/>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22" name="Google Shape;1222;p172"/>
            <p:cNvSpPr/>
            <p:nvPr/>
          </p:nvSpPr>
          <p:spPr>
            <a:xfrm>
              <a:off x="3027506" y="5196434"/>
              <a:ext cx="114338" cy="38112"/>
            </a:xfrm>
            <a:custGeom>
              <a:rect b="b" l="l" r="r" t="t"/>
              <a:pathLst>
                <a:path extrusionOk="0" h="38112" w="114338">
                  <a:moveTo>
                    <a:pt x="3388" y="32184"/>
                  </a:moveTo>
                  <a:lnTo>
                    <a:pt x="45312" y="62675"/>
                  </a:lnTo>
                  <a:cubicBezTo>
                    <a:pt x="45312" y="62675"/>
                    <a:pt x="52935" y="70297"/>
                    <a:pt x="64368" y="62675"/>
                  </a:cubicBezTo>
                  <a:cubicBezTo>
                    <a:pt x="75802" y="58863"/>
                    <a:pt x="129160" y="39807"/>
                    <a:pt x="129160" y="39807"/>
                  </a:cubicBezTo>
                  <a:cubicBezTo>
                    <a:pt x="129160" y="39807"/>
                    <a:pt x="136783" y="35995"/>
                    <a:pt x="129160" y="28373"/>
                  </a:cubicBezTo>
                  <a:cubicBezTo>
                    <a:pt x="121538" y="20750"/>
                    <a:pt x="87236" y="1694"/>
                    <a:pt x="87236" y="1694"/>
                  </a:cubicBezTo>
                  <a:cubicBezTo>
                    <a:pt x="87236" y="1694"/>
                    <a:pt x="79614" y="-2117"/>
                    <a:pt x="68180" y="1694"/>
                  </a:cubicBezTo>
                  <a:cubicBezTo>
                    <a:pt x="60557" y="5505"/>
                    <a:pt x="3388" y="24562"/>
                    <a:pt x="3388" y="24562"/>
                  </a:cubicBezTo>
                  <a:cubicBezTo>
                    <a:pt x="3388" y="24562"/>
                    <a:pt x="-4235" y="28373"/>
                    <a:pt x="3388" y="3218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23" name="Google Shape;1223;p172"/>
            <p:cNvSpPr/>
            <p:nvPr/>
          </p:nvSpPr>
          <p:spPr>
            <a:xfrm>
              <a:off x="2074260" y="5655483"/>
              <a:ext cx="2706016" cy="1333951"/>
            </a:xfrm>
            <a:custGeom>
              <a:rect b="b" l="l" r="r" t="t"/>
              <a:pathLst>
                <a:path extrusionOk="0" h="1333951" w="2706016">
                  <a:moveTo>
                    <a:pt x="2713639" y="0"/>
                  </a:moveTo>
                  <a:lnTo>
                    <a:pt x="0" y="1200557"/>
                  </a:lnTo>
                  <a:lnTo>
                    <a:pt x="3811" y="1360631"/>
                  </a:lnTo>
                  <a:cubicBezTo>
                    <a:pt x="3811" y="1360631"/>
                    <a:pt x="22868" y="1360631"/>
                    <a:pt x="34302" y="1356820"/>
                  </a:cubicBezTo>
                  <a:lnTo>
                    <a:pt x="2667904" y="175320"/>
                  </a:lnTo>
                  <a:cubicBezTo>
                    <a:pt x="2667904" y="175320"/>
                    <a:pt x="2706017" y="160074"/>
                    <a:pt x="2713639" y="129584"/>
                  </a:cubicBezTo>
                  <a:cubicBezTo>
                    <a:pt x="2713639" y="129584"/>
                    <a:pt x="2717451" y="64792"/>
                    <a:pt x="2721262" y="38113"/>
                  </a:cubicBezTo>
                  <a:cubicBezTo>
                    <a:pt x="2721262" y="34302"/>
                    <a:pt x="2725073" y="11434"/>
                    <a:pt x="2713639" y="0"/>
                  </a:cubicBezTo>
                  <a:close/>
                </a:path>
              </a:pathLst>
            </a:custGeom>
            <a:solidFill>
              <a:srgbClr val="DDDD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24" name="Google Shape;1224;p172"/>
            <p:cNvSpPr/>
            <p:nvPr/>
          </p:nvSpPr>
          <p:spPr>
            <a:xfrm>
              <a:off x="862269" y="5796501"/>
              <a:ext cx="1219613" cy="1219612"/>
            </a:xfrm>
            <a:custGeom>
              <a:rect b="b" l="l" r="r" t="t"/>
              <a:pathLst>
                <a:path extrusionOk="0" h="1219612" w="1219613">
                  <a:moveTo>
                    <a:pt x="1215802" y="1059539"/>
                  </a:moveTo>
                  <a:lnTo>
                    <a:pt x="1219613" y="1219613"/>
                  </a:lnTo>
                  <a:cubicBezTo>
                    <a:pt x="1219613" y="1219613"/>
                    <a:pt x="1192934" y="1219613"/>
                    <a:pt x="1177689" y="1200557"/>
                  </a:cubicBezTo>
                  <a:lnTo>
                    <a:pt x="26679" y="152452"/>
                  </a:lnTo>
                  <a:cubicBezTo>
                    <a:pt x="26679" y="152452"/>
                    <a:pt x="3811" y="137206"/>
                    <a:pt x="7623" y="118150"/>
                  </a:cubicBezTo>
                  <a:lnTo>
                    <a:pt x="0" y="26679"/>
                  </a:lnTo>
                  <a:cubicBezTo>
                    <a:pt x="0" y="26679"/>
                    <a:pt x="0" y="7622"/>
                    <a:pt x="3811" y="0"/>
                  </a:cubicBezTo>
                  <a:lnTo>
                    <a:pt x="1215802" y="1059539"/>
                  </a:lnTo>
                  <a:close/>
                </a:path>
              </a:pathLst>
            </a:custGeom>
            <a:solidFill>
              <a:srgbClr val="DDDD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089"/>
                                        </p:tgtEl>
                                        <p:attrNameLst>
                                          <p:attrName>style.visibility</p:attrName>
                                        </p:attrNameLst>
                                      </p:cBhvr>
                                      <p:to>
                                        <p:strVal val="visible"/>
                                      </p:to>
                                    </p:set>
                                    <p:animEffect filter="fade" transition="in">
                                      <p:cBhvr>
                                        <p:cTn dur="500"/>
                                        <p:tgtEl>
                                          <p:spTgt spid="1089"/>
                                        </p:tgtEl>
                                      </p:cBhvr>
                                    </p:animEffect>
                                  </p:childTnLst>
                                </p:cTn>
                              </p:par>
                              <p:par>
                                <p:cTn fill="hold" nodeType="withEffect" presetClass="entr" presetID="10" presetSubtype="0">
                                  <p:stCondLst>
                                    <p:cond delay="250"/>
                                  </p:stCondLst>
                                  <p:childTnLst>
                                    <p:set>
                                      <p:cBhvr>
                                        <p:cTn dur="1" fill="hold">
                                          <p:stCondLst>
                                            <p:cond delay="0"/>
                                          </p:stCondLst>
                                        </p:cTn>
                                        <p:tgtEl>
                                          <p:spTgt spid="1090"/>
                                        </p:tgtEl>
                                        <p:attrNameLst>
                                          <p:attrName>style.visibility</p:attrName>
                                        </p:attrNameLst>
                                      </p:cBhvr>
                                      <p:to>
                                        <p:strVal val="visible"/>
                                      </p:to>
                                    </p:set>
                                    <p:animEffect filter="fade" transition="in">
                                      <p:cBhvr>
                                        <p:cTn dur="500"/>
                                        <p:tgtEl>
                                          <p:spTgt spid="1090"/>
                                        </p:tgtEl>
                                      </p:cBhvr>
                                    </p:animEffect>
                                  </p:childTnLst>
                                </p:cTn>
                              </p:par>
                              <p:par>
                                <p:cTn fill="hold" nodeType="withEffect" presetClass="entr" presetID="10" presetSubtype="0">
                                  <p:stCondLst>
                                    <p:cond delay="250"/>
                                  </p:stCondLst>
                                  <p:childTnLst>
                                    <p:set>
                                      <p:cBhvr>
                                        <p:cTn dur="1" fill="hold">
                                          <p:stCondLst>
                                            <p:cond delay="0"/>
                                          </p:stCondLst>
                                        </p:cTn>
                                        <p:tgtEl>
                                          <p:spTgt spid="1085"/>
                                        </p:tgtEl>
                                        <p:attrNameLst>
                                          <p:attrName>style.visibility</p:attrName>
                                        </p:attrNameLst>
                                      </p:cBhvr>
                                      <p:to>
                                        <p:strVal val="visible"/>
                                      </p:to>
                                    </p:set>
                                    <p:animEffect filter="fade" transition="in">
                                      <p:cBhvr>
                                        <p:cTn dur="500"/>
                                        <p:tgtEl>
                                          <p:spTgt spid="10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228" name="Shape 1228"/>
        <p:cNvGrpSpPr/>
        <p:nvPr/>
      </p:nvGrpSpPr>
      <p:grpSpPr>
        <a:xfrm>
          <a:off x="0" y="0"/>
          <a:ext cx="0" cy="0"/>
          <a:chOff x="0" y="0"/>
          <a:chExt cx="0" cy="0"/>
        </a:xfrm>
      </p:grpSpPr>
      <p:sp>
        <p:nvSpPr>
          <p:cNvPr id="1229" name="Google Shape;1229;p173"/>
          <p:cNvSpPr txBox="1"/>
          <p:nvPr/>
        </p:nvSpPr>
        <p:spPr>
          <a:xfrm>
            <a:off x="5008267" y="158762"/>
            <a:ext cx="2175300" cy="6462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haroni"/>
              <a:buNone/>
            </a:pPr>
            <a:r>
              <a:rPr b="0" i="0" lang="en-GB" sz="3600" u="none" cap="none" strike="noStrike">
                <a:solidFill>
                  <a:srgbClr val="000000"/>
                </a:solidFill>
                <a:latin typeface="Aharoni"/>
                <a:ea typeface="Aharoni"/>
                <a:cs typeface="Aharoni"/>
                <a:sym typeface="Aharoni"/>
              </a:rPr>
              <a:t>CREDITS</a:t>
            </a:r>
            <a:endParaRPr/>
          </a:p>
        </p:txBody>
      </p:sp>
      <p:sp>
        <p:nvSpPr>
          <p:cNvPr id="1230" name="Google Shape;1230;p173"/>
          <p:cNvSpPr/>
          <p:nvPr/>
        </p:nvSpPr>
        <p:spPr>
          <a:xfrm>
            <a:off x="345907"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Connections" id="1231" name="Google Shape;1231;p173"/>
          <p:cNvPicPr preferRelativeResize="0"/>
          <p:nvPr/>
        </p:nvPicPr>
        <p:blipFill rotWithShape="1">
          <a:blip r:embed="rId3">
            <a:alphaModFix/>
          </a:blip>
          <a:srcRect b="0" l="0" r="0" t="0"/>
          <a:stretch/>
        </p:blipFill>
        <p:spPr>
          <a:xfrm>
            <a:off x="5076479" y="1104316"/>
            <a:ext cx="1773473" cy="1773473"/>
          </a:xfrm>
          <a:prstGeom prst="rect">
            <a:avLst/>
          </a:prstGeom>
          <a:noFill/>
          <a:ln>
            <a:noFill/>
          </a:ln>
        </p:spPr>
      </p:pic>
      <p:pic>
        <p:nvPicPr>
          <p:cNvPr descr="Presentation with bar chart RTL" id="1232" name="Google Shape;1232;p173">
            <a:hlinkClick r:id="rId4"/>
          </p:cNvPr>
          <p:cNvPicPr preferRelativeResize="0"/>
          <p:nvPr/>
        </p:nvPicPr>
        <p:blipFill rotWithShape="1">
          <a:blip r:embed="rId5">
            <a:alphaModFix/>
          </a:blip>
          <a:srcRect b="0" l="0" r="0" t="0"/>
          <a:stretch/>
        </p:blipFill>
        <p:spPr>
          <a:xfrm>
            <a:off x="950088" y="3976859"/>
            <a:ext cx="914400" cy="914400"/>
          </a:xfrm>
          <a:prstGeom prst="rect">
            <a:avLst/>
          </a:prstGeom>
          <a:noFill/>
          <a:ln>
            <a:noFill/>
          </a:ln>
        </p:spPr>
      </p:pic>
      <p:pic>
        <p:nvPicPr>
          <p:cNvPr descr="Palette" id="1233" name="Google Shape;1233;p173">
            <a:hlinkClick r:id="rId6"/>
          </p:cNvPr>
          <p:cNvPicPr preferRelativeResize="0"/>
          <p:nvPr/>
        </p:nvPicPr>
        <p:blipFill rotWithShape="1">
          <a:blip r:embed="rId7">
            <a:alphaModFix/>
          </a:blip>
          <a:srcRect b="0" l="0" r="0" t="0"/>
          <a:stretch/>
        </p:blipFill>
        <p:spPr>
          <a:xfrm>
            <a:off x="4882417" y="4013964"/>
            <a:ext cx="914400" cy="914400"/>
          </a:xfrm>
          <a:prstGeom prst="rect">
            <a:avLst/>
          </a:prstGeom>
          <a:noFill/>
          <a:ln>
            <a:noFill/>
          </a:ln>
        </p:spPr>
      </p:pic>
      <p:pic>
        <p:nvPicPr>
          <p:cNvPr descr="Image" id="1234" name="Google Shape;1234;p173">
            <a:hlinkClick r:id="rId8"/>
          </p:cNvPr>
          <p:cNvPicPr preferRelativeResize="0"/>
          <p:nvPr/>
        </p:nvPicPr>
        <p:blipFill rotWithShape="1">
          <a:blip r:embed="rId9">
            <a:alphaModFix/>
          </a:blip>
          <a:srcRect b="0" l="0" r="0" t="0"/>
          <a:stretch/>
        </p:blipFill>
        <p:spPr>
          <a:xfrm>
            <a:off x="9200271" y="3976859"/>
            <a:ext cx="914400" cy="914400"/>
          </a:xfrm>
          <a:prstGeom prst="rect">
            <a:avLst/>
          </a:prstGeom>
          <a:noFill/>
          <a:ln>
            <a:noFill/>
          </a:ln>
        </p:spPr>
      </p:pic>
      <p:sp>
        <p:nvSpPr>
          <p:cNvPr id="1235" name="Google Shape;1235;p173"/>
          <p:cNvSpPr txBox="1"/>
          <p:nvPr/>
        </p:nvSpPr>
        <p:spPr>
          <a:xfrm>
            <a:off x="3041175" y="2984256"/>
            <a:ext cx="4596900" cy="720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3600"/>
              <a:buFont typeface="Kalam"/>
              <a:buNone/>
            </a:pPr>
            <a:r>
              <a:rPr b="1" lang="en-GB" sz="4600">
                <a:solidFill>
                  <a:srgbClr val="FFFFFF"/>
                </a:solidFill>
                <a:latin typeface="Kalam"/>
                <a:ea typeface="Kalam"/>
                <a:cs typeface="Kalam"/>
                <a:sym typeface="Kalam"/>
              </a:rPr>
              <a:t>CodeOPS</a:t>
            </a:r>
            <a:endParaRPr b="1" i="0" sz="4600" u="none" cap="none" strike="noStrike">
              <a:solidFill>
                <a:srgbClr val="FFFFFF"/>
              </a:solidFill>
              <a:latin typeface="Kalam"/>
              <a:ea typeface="Kalam"/>
              <a:cs typeface="Kalam"/>
              <a:sym typeface="Kalam"/>
            </a:endParaRPr>
          </a:p>
        </p:txBody>
      </p:sp>
      <p:sp>
        <p:nvSpPr>
          <p:cNvPr id="1236" name="Google Shape;1236;p173"/>
          <p:cNvSpPr/>
          <p:nvPr/>
        </p:nvSpPr>
        <p:spPr>
          <a:xfrm>
            <a:off x="1506850" y="5622325"/>
            <a:ext cx="9535800" cy="97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500">
                <a:solidFill>
                  <a:schemeClr val="accent2"/>
                </a:solidFill>
                <a:latin typeface="Calibri"/>
                <a:ea typeface="Calibri"/>
                <a:cs typeface="Calibri"/>
                <a:sym typeface="Calibri"/>
              </a:rPr>
              <a:t>References</a:t>
            </a:r>
            <a:r>
              <a:rPr lang="en-GB" sz="1500">
                <a:solidFill>
                  <a:schemeClr val="accent2"/>
                </a:solidFill>
                <a:latin typeface="Calibri"/>
                <a:ea typeface="Calibri"/>
                <a:cs typeface="Calibri"/>
                <a:sym typeface="Calibri"/>
              </a:rPr>
              <a:t> : </a:t>
            </a:r>
            <a:endParaRPr sz="1500">
              <a:solidFill>
                <a:schemeClr val="accent2"/>
              </a:solidFill>
              <a:latin typeface="Calibri"/>
              <a:ea typeface="Calibri"/>
              <a:cs typeface="Calibri"/>
              <a:sym typeface="Calibri"/>
            </a:endParaRPr>
          </a:p>
          <a:p>
            <a:pPr indent="0" lvl="0" marL="0" marR="0" rtl="0" algn="ctr">
              <a:spcBef>
                <a:spcPts val="0"/>
              </a:spcBef>
              <a:spcAft>
                <a:spcPts val="0"/>
              </a:spcAft>
              <a:buNone/>
            </a:pPr>
            <a:r>
              <a:rPr lang="en-GB" sz="1500" u="sng">
                <a:solidFill>
                  <a:schemeClr val="hlink"/>
                </a:solidFill>
                <a:hlinkClick r:id="rId10"/>
              </a:rPr>
              <a:t>https://en.wikipedia.org/wiki/15_puzzle</a:t>
            </a:r>
            <a:endParaRPr sz="1500">
              <a:solidFill>
                <a:schemeClr val="accent2"/>
              </a:solidFill>
              <a:latin typeface="Calibri"/>
              <a:ea typeface="Calibri"/>
              <a:cs typeface="Calibri"/>
              <a:sym typeface="Calibri"/>
            </a:endParaRPr>
          </a:p>
          <a:p>
            <a:pPr indent="0" lvl="0" marL="0" marR="0" rtl="0" algn="ctr">
              <a:spcBef>
                <a:spcPts val="0"/>
              </a:spcBef>
              <a:spcAft>
                <a:spcPts val="0"/>
              </a:spcAft>
              <a:buNone/>
            </a:pPr>
            <a:r>
              <a:rPr lang="en-GB" u="sng">
                <a:solidFill>
                  <a:schemeClr val="hlink"/>
                </a:solidFill>
                <a:hlinkClick r:id="rId11"/>
              </a:rPr>
              <a:t>https://ssaurel.medium.com/developing-a-15-puzzle-game-of-fifteen-in-java-dfe1359cc6e3</a:t>
            </a:r>
            <a:endParaRPr>
              <a:solidFill>
                <a:schemeClr val="accent2"/>
              </a:solidFill>
              <a:latin typeface="Calibri"/>
              <a:ea typeface="Calibri"/>
              <a:cs typeface="Calibri"/>
              <a:sym typeface="Calibri"/>
            </a:endParaRPr>
          </a:p>
          <a:p>
            <a:pPr indent="0" lvl="0" marL="0" marR="0" rtl="0" algn="ctr">
              <a:spcBef>
                <a:spcPts val="0"/>
              </a:spcBef>
              <a:spcAft>
                <a:spcPts val="0"/>
              </a:spcAft>
              <a:buNone/>
            </a:pPr>
            <a:r>
              <a:rPr lang="en-GB" u="sng">
                <a:solidFill>
                  <a:schemeClr val="hlink"/>
                </a:solidFill>
                <a:hlinkClick r:id="rId12"/>
              </a:rPr>
              <a:t>https://www.edureka.co/blog/what-is-java/</a:t>
            </a:r>
            <a:endParaRPr>
              <a:solidFill>
                <a:schemeClr val="accent2"/>
              </a:solidFill>
              <a:latin typeface="Calibri"/>
              <a:ea typeface="Calibri"/>
              <a:cs typeface="Calibri"/>
              <a:sym typeface="Calibri"/>
            </a:endParaRPr>
          </a:p>
          <a:p>
            <a:pPr indent="0" lvl="0" marL="0" marR="0" rtl="0" algn="l">
              <a:spcBef>
                <a:spcPts val="0"/>
              </a:spcBef>
              <a:spcAft>
                <a:spcPts val="0"/>
              </a:spcAft>
              <a:buNone/>
            </a:pPr>
            <a:r>
              <a:rPr lang="en-GB">
                <a:solidFill>
                  <a:schemeClr val="accent2"/>
                </a:solidFill>
                <a:latin typeface="Calibri"/>
                <a:ea typeface="Calibri"/>
                <a:cs typeface="Calibri"/>
                <a:sym typeface="Calibri"/>
              </a:rPr>
              <a:t> </a:t>
            </a:r>
            <a:endParaRPr>
              <a:solidFill>
                <a:schemeClr val="accent2"/>
              </a:solidFill>
              <a:latin typeface="Calibri"/>
              <a:ea typeface="Calibri"/>
              <a:cs typeface="Calibri"/>
              <a:sym typeface="Calibri"/>
            </a:endParaRPr>
          </a:p>
        </p:txBody>
      </p:sp>
      <p:sp>
        <p:nvSpPr>
          <p:cNvPr id="1237" name="Google Shape;1237;p173"/>
          <p:cNvSpPr txBox="1"/>
          <p:nvPr/>
        </p:nvSpPr>
        <p:spPr>
          <a:xfrm>
            <a:off x="106275" y="5044500"/>
            <a:ext cx="1197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GB" sz="1800">
                <a:solidFill>
                  <a:schemeClr val="lt1"/>
                </a:solidFill>
                <a:latin typeface="Calibri"/>
                <a:ea typeface="Calibri"/>
                <a:cs typeface="Calibri"/>
                <a:sym typeface="Calibri"/>
              </a:rPr>
              <a:t>Dipak Agarwal,Dibya Shankar Jha, Debangkita Dutta, Debaditya Chanda, Ananta, Shrey Pratap Singh, Ananya Sengupta</a:t>
            </a:r>
            <a:endParaRPr b="1"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232"/>
                                        </p:tgtEl>
                                        <p:attrNameLst>
                                          <p:attrName>style.visibility</p:attrName>
                                        </p:attrNameLst>
                                      </p:cBhvr>
                                      <p:to>
                                        <p:strVal val="visible"/>
                                      </p:to>
                                    </p:set>
                                    <p:animEffect filter="fade" transition="in">
                                      <p:cBhvr>
                                        <p:cTn dur="1000"/>
                                        <p:tgtEl>
                                          <p:spTgt spid="1232"/>
                                        </p:tgtEl>
                                      </p:cBhvr>
                                    </p:animEffect>
                                  </p:childTnLst>
                                </p:cTn>
                              </p:par>
                              <p:par>
                                <p:cTn fill="hold" nodeType="withEffect" presetClass="entr" presetID="10" presetSubtype="0">
                                  <p:stCondLst>
                                    <p:cond delay="750"/>
                                  </p:stCondLst>
                                  <p:childTnLst>
                                    <p:set>
                                      <p:cBhvr>
                                        <p:cTn dur="1" fill="hold">
                                          <p:stCondLst>
                                            <p:cond delay="0"/>
                                          </p:stCondLst>
                                        </p:cTn>
                                        <p:tgtEl>
                                          <p:spTgt spid="1233"/>
                                        </p:tgtEl>
                                        <p:attrNameLst>
                                          <p:attrName>style.visibility</p:attrName>
                                        </p:attrNameLst>
                                      </p:cBhvr>
                                      <p:to>
                                        <p:strVal val="visible"/>
                                      </p:to>
                                    </p:set>
                                    <p:animEffect filter="fade" transition="in">
                                      <p:cBhvr>
                                        <p:cTn dur="1000"/>
                                        <p:tgtEl>
                                          <p:spTgt spid="1233"/>
                                        </p:tgtEl>
                                      </p:cBhvr>
                                    </p:animEffect>
                                  </p:childTnLst>
                                </p:cTn>
                              </p:par>
                              <p:par>
                                <p:cTn fill="hold" nodeType="withEffect" presetClass="entr" presetID="10" presetSubtype="0">
                                  <p:stCondLst>
                                    <p:cond delay="1000"/>
                                  </p:stCondLst>
                                  <p:childTnLst>
                                    <p:set>
                                      <p:cBhvr>
                                        <p:cTn dur="1" fill="hold">
                                          <p:stCondLst>
                                            <p:cond delay="0"/>
                                          </p:stCondLst>
                                        </p:cTn>
                                        <p:tgtEl>
                                          <p:spTgt spid="1234"/>
                                        </p:tgtEl>
                                        <p:attrNameLst>
                                          <p:attrName>style.visibility</p:attrName>
                                        </p:attrNameLst>
                                      </p:cBhvr>
                                      <p:to>
                                        <p:strVal val="visible"/>
                                      </p:to>
                                    </p:set>
                                    <p:animEffect filter="fade" transition="in">
                                      <p:cBhvr>
                                        <p:cTn dur="1000"/>
                                        <p:tgtEl>
                                          <p:spTgt spid="1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241" name="Shape 1241"/>
        <p:cNvGrpSpPr/>
        <p:nvPr/>
      </p:nvGrpSpPr>
      <p:grpSpPr>
        <a:xfrm>
          <a:off x="0" y="0"/>
          <a:ext cx="0" cy="0"/>
          <a:chOff x="0" y="0"/>
          <a:chExt cx="0" cy="0"/>
        </a:xfrm>
      </p:grpSpPr>
      <p:pic>
        <p:nvPicPr>
          <p:cNvPr id="1242" name="Google Shape;1242;p174"/>
          <p:cNvPicPr preferRelativeResize="0"/>
          <p:nvPr/>
        </p:nvPicPr>
        <p:blipFill rotWithShape="1">
          <a:blip r:embed="rId3">
            <a:alphaModFix/>
          </a:blip>
          <a:srcRect b="0" l="0" r="0" t="0"/>
          <a:stretch/>
        </p:blipFill>
        <p:spPr>
          <a:xfrm>
            <a:off x="2052638" y="1021107"/>
            <a:ext cx="1491528" cy="866049"/>
          </a:xfrm>
          <a:prstGeom prst="rect">
            <a:avLst/>
          </a:prstGeom>
          <a:noFill/>
          <a:ln>
            <a:noFill/>
          </a:ln>
        </p:spPr>
      </p:pic>
      <p:sp>
        <p:nvSpPr>
          <p:cNvPr id="1243" name="Google Shape;1243;p174"/>
          <p:cNvSpPr/>
          <p:nvPr/>
        </p:nvSpPr>
        <p:spPr>
          <a:xfrm>
            <a:off x="0" y="0"/>
            <a:ext cx="617077"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4" name="Google Shape;1244;p174"/>
          <p:cNvSpPr/>
          <p:nvPr/>
        </p:nvSpPr>
        <p:spPr>
          <a:xfrm>
            <a:off x="11422743" y="6036936"/>
            <a:ext cx="769257" cy="821064"/>
          </a:xfrm>
          <a:prstGeom prst="triangle">
            <a:avLst>
              <a:gd fmla="val 100000"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5" name="Google Shape;1245;p174"/>
          <p:cNvSpPr/>
          <p:nvPr/>
        </p:nvSpPr>
        <p:spPr>
          <a:xfrm rot="-5400000">
            <a:off x="11396840" y="-25903"/>
            <a:ext cx="769257" cy="821064"/>
          </a:xfrm>
          <a:prstGeom prst="triangle">
            <a:avLst>
              <a:gd fmla="val 100000"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Pencil" id="1246" name="Google Shape;1246;p174"/>
          <p:cNvPicPr preferRelativeResize="0"/>
          <p:nvPr/>
        </p:nvPicPr>
        <p:blipFill rotWithShape="1">
          <a:blip r:embed="rId4">
            <a:alphaModFix/>
          </a:blip>
          <a:srcRect b="19" l="0" r="0" t="19"/>
          <a:stretch/>
        </p:blipFill>
        <p:spPr>
          <a:xfrm>
            <a:off x="2308215" y="2126949"/>
            <a:ext cx="2453185" cy="2453185"/>
          </a:xfrm>
          <a:prstGeom prst="rect">
            <a:avLst/>
          </a:prstGeom>
          <a:noFill/>
          <a:ln>
            <a:noFill/>
          </a:ln>
        </p:spPr>
      </p:pic>
      <p:sp>
        <p:nvSpPr>
          <p:cNvPr id="1247" name="Google Shape;1247;p174"/>
          <p:cNvSpPr/>
          <p:nvPr/>
        </p:nvSpPr>
        <p:spPr>
          <a:xfrm>
            <a:off x="160205" y="1887156"/>
            <a:ext cx="296666" cy="296666"/>
          </a:xfrm>
          <a:prstGeom prst="ellipse">
            <a:avLst/>
          </a:prstGeom>
          <a:solidFill>
            <a:srgbClr val="171616"/>
          </a:solid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8" name="Google Shape;1248;p174"/>
          <p:cNvSpPr/>
          <p:nvPr/>
        </p:nvSpPr>
        <p:spPr>
          <a:xfrm>
            <a:off x="160205" y="4738559"/>
            <a:ext cx="296666" cy="296666"/>
          </a:xfrm>
          <a:prstGeom prst="ellipse">
            <a:avLst/>
          </a:prstGeom>
          <a:solidFill>
            <a:srgbClr val="171616"/>
          </a:solid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249" name="Google Shape;1249;p174"/>
          <p:cNvCxnSpPr/>
          <p:nvPr/>
        </p:nvCxnSpPr>
        <p:spPr>
          <a:xfrm>
            <a:off x="308538" y="2149023"/>
            <a:ext cx="0" cy="2643686"/>
          </a:xfrm>
          <a:prstGeom prst="straightConnector1">
            <a:avLst/>
          </a:prstGeom>
          <a:noFill/>
          <a:ln cap="rnd" cmpd="sng" w="136525">
            <a:solidFill>
              <a:schemeClr val="lt1"/>
            </a:solidFill>
            <a:prstDash val="solid"/>
            <a:miter lim="800000"/>
            <a:headEnd len="sm" w="sm" type="none"/>
            <a:tailEnd len="sm" w="sm" type="none"/>
          </a:ln>
        </p:spPr>
      </p:cxnSp>
      <p:pic>
        <p:nvPicPr>
          <p:cNvPr id="1250" name="Google Shape;1250;p174"/>
          <p:cNvPicPr preferRelativeResize="0"/>
          <p:nvPr/>
        </p:nvPicPr>
        <p:blipFill rotWithShape="1">
          <a:blip r:embed="rId5">
            <a:alphaModFix/>
          </a:blip>
          <a:srcRect b="0" l="0" r="0" t="0"/>
          <a:stretch/>
        </p:blipFill>
        <p:spPr>
          <a:xfrm>
            <a:off x="5438512" y="2500568"/>
            <a:ext cx="4962525" cy="1181100"/>
          </a:xfrm>
          <a:prstGeom prst="rect">
            <a:avLst/>
          </a:prstGeom>
          <a:noFill/>
          <a:ln>
            <a:noFill/>
          </a:ln>
        </p:spPr>
      </p:pic>
      <p:pic>
        <p:nvPicPr>
          <p:cNvPr id="1251" name="Google Shape;1251;p174"/>
          <p:cNvPicPr preferRelativeResize="0"/>
          <p:nvPr/>
        </p:nvPicPr>
        <p:blipFill rotWithShape="1">
          <a:blip r:embed="rId6">
            <a:alphaModFix/>
          </a:blip>
          <a:srcRect b="0" l="0" r="0" t="0"/>
          <a:stretch/>
        </p:blipFill>
        <p:spPr>
          <a:xfrm>
            <a:off x="9825739" y="71409"/>
            <a:ext cx="1814718" cy="1053708"/>
          </a:xfrm>
          <a:prstGeom prst="rect">
            <a:avLst/>
          </a:prstGeom>
          <a:noFill/>
          <a:ln>
            <a:noFill/>
          </a:ln>
        </p:spPr>
      </p:pic>
      <p:sp>
        <p:nvSpPr>
          <p:cNvPr id="1252" name="Google Shape;1252;p174"/>
          <p:cNvSpPr/>
          <p:nvPr/>
        </p:nvSpPr>
        <p:spPr>
          <a:xfrm>
            <a:off x="11405407" y="467763"/>
            <a:ext cx="474936"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242"/>
                                        </p:tgtEl>
                                        <p:attrNameLst>
                                          <p:attrName>style.visibility</p:attrName>
                                        </p:attrNameLst>
                                      </p:cBhvr>
                                      <p:to>
                                        <p:strVal val="visible"/>
                                      </p:to>
                                    </p:set>
                                    <p:animEffect filter="fade" transition="in">
                                      <p:cBhvr>
                                        <p:cTn dur="500"/>
                                        <p:tgtEl>
                                          <p:spTgt spid="1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726" name="Shape 726"/>
        <p:cNvGrpSpPr/>
        <p:nvPr/>
      </p:nvGrpSpPr>
      <p:grpSpPr>
        <a:xfrm>
          <a:off x="0" y="0"/>
          <a:ext cx="0" cy="0"/>
          <a:chOff x="0" y="0"/>
          <a:chExt cx="0" cy="0"/>
        </a:xfrm>
      </p:grpSpPr>
      <p:sp>
        <p:nvSpPr>
          <p:cNvPr id="727" name="Google Shape;727;p151"/>
          <p:cNvSpPr/>
          <p:nvPr/>
        </p:nvSpPr>
        <p:spPr>
          <a:xfrm>
            <a:off x="0" y="43543"/>
            <a:ext cx="12119428" cy="6771203"/>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728" name="Google Shape;728;p151"/>
          <p:cNvPicPr preferRelativeResize="0"/>
          <p:nvPr/>
        </p:nvPicPr>
        <p:blipFill rotWithShape="1">
          <a:blip r:embed="rId3">
            <a:alphaModFix/>
          </a:blip>
          <a:srcRect b="0" l="0" r="0" t="0"/>
          <a:stretch/>
        </p:blipFill>
        <p:spPr>
          <a:xfrm>
            <a:off x="10527242" y="6115749"/>
            <a:ext cx="1486201" cy="862956"/>
          </a:xfrm>
          <a:prstGeom prst="rect">
            <a:avLst/>
          </a:prstGeom>
          <a:noFill/>
          <a:ln>
            <a:noFill/>
          </a:ln>
        </p:spPr>
      </p:pic>
      <p:pic>
        <p:nvPicPr>
          <p:cNvPr id="729" name="Google Shape;729;p151"/>
          <p:cNvPicPr preferRelativeResize="0"/>
          <p:nvPr/>
        </p:nvPicPr>
        <p:blipFill rotWithShape="1">
          <a:blip r:embed="rId4">
            <a:alphaModFix/>
          </a:blip>
          <a:srcRect b="0" l="0" r="0" t="0"/>
          <a:stretch/>
        </p:blipFill>
        <p:spPr>
          <a:xfrm>
            <a:off x="4625673" y="392651"/>
            <a:ext cx="904018" cy="139080"/>
          </a:xfrm>
          <a:prstGeom prst="rect">
            <a:avLst/>
          </a:prstGeom>
          <a:noFill/>
          <a:ln>
            <a:noFill/>
          </a:ln>
        </p:spPr>
      </p:pic>
      <p:sp>
        <p:nvSpPr>
          <p:cNvPr id="730" name="Google Shape;730;p151"/>
          <p:cNvSpPr txBox="1"/>
          <p:nvPr/>
        </p:nvSpPr>
        <p:spPr>
          <a:xfrm>
            <a:off x="258775" y="1937575"/>
            <a:ext cx="6462000" cy="3970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E5E5E5"/>
                </a:solidFill>
                <a:latin typeface="Raleway"/>
                <a:ea typeface="Raleway"/>
                <a:cs typeface="Raleway"/>
                <a:sym typeface="Raleway"/>
              </a:rPr>
              <a:t>The 15 puzzle (also called </a:t>
            </a:r>
            <a:r>
              <a:rPr b="1" lang="en-GB" sz="1800">
                <a:solidFill>
                  <a:srgbClr val="E5E5E5"/>
                </a:solidFill>
                <a:latin typeface="Raleway"/>
                <a:ea typeface="Raleway"/>
                <a:cs typeface="Raleway"/>
                <a:sym typeface="Raleway"/>
              </a:rPr>
              <a:t>Gem Puzzle, Boss Puzzle, Game of Fifteen, Mystic Square </a:t>
            </a:r>
            <a:r>
              <a:rPr lang="en-GB" sz="1800">
                <a:solidFill>
                  <a:srgbClr val="E5E5E5"/>
                </a:solidFill>
                <a:latin typeface="Raleway"/>
                <a:ea typeface="Raleway"/>
                <a:cs typeface="Raleway"/>
                <a:sym typeface="Raleway"/>
              </a:rPr>
              <a:t>and many others) is a sliding puzzle having 15 square tiles numbered </a:t>
            </a:r>
            <a:r>
              <a:rPr b="1" lang="en-GB" sz="1800">
                <a:solidFill>
                  <a:srgbClr val="E5E5E5"/>
                </a:solidFill>
                <a:latin typeface="Raleway"/>
                <a:ea typeface="Raleway"/>
                <a:cs typeface="Raleway"/>
                <a:sym typeface="Raleway"/>
              </a:rPr>
              <a:t>1–15</a:t>
            </a:r>
            <a:r>
              <a:rPr lang="en-GB" sz="1800">
                <a:solidFill>
                  <a:srgbClr val="E5E5E5"/>
                </a:solidFill>
                <a:latin typeface="Raleway"/>
                <a:ea typeface="Raleway"/>
                <a:cs typeface="Raleway"/>
                <a:sym typeface="Raleway"/>
              </a:rPr>
              <a:t> in a frame that is</a:t>
            </a:r>
            <a:r>
              <a:rPr b="1" lang="en-GB" sz="1800">
                <a:solidFill>
                  <a:srgbClr val="E5E5E5"/>
                </a:solidFill>
                <a:latin typeface="Raleway"/>
                <a:ea typeface="Raleway"/>
                <a:cs typeface="Raleway"/>
                <a:sym typeface="Raleway"/>
              </a:rPr>
              <a:t> 4 tiles high and 4 tiles </a:t>
            </a:r>
            <a:r>
              <a:rPr lang="en-GB" sz="1800">
                <a:solidFill>
                  <a:srgbClr val="E5E5E5"/>
                </a:solidFill>
                <a:latin typeface="Raleway"/>
                <a:ea typeface="Raleway"/>
                <a:cs typeface="Raleway"/>
                <a:sym typeface="Raleway"/>
              </a:rPr>
              <a:t>wide, leaving one unoccupied tile position. Tiles in the same row or column of the open position can be moved by sliding them </a:t>
            </a:r>
            <a:r>
              <a:rPr b="1" lang="en-GB" sz="1800">
                <a:solidFill>
                  <a:srgbClr val="E5E5E5"/>
                </a:solidFill>
                <a:latin typeface="Raleway"/>
                <a:ea typeface="Raleway"/>
                <a:cs typeface="Raleway"/>
                <a:sym typeface="Raleway"/>
              </a:rPr>
              <a:t>horizontally or vertically</a:t>
            </a:r>
            <a:r>
              <a:rPr lang="en-GB" sz="1800">
                <a:solidFill>
                  <a:srgbClr val="E5E5E5"/>
                </a:solidFill>
                <a:latin typeface="Raleway"/>
                <a:ea typeface="Raleway"/>
                <a:cs typeface="Raleway"/>
                <a:sym typeface="Raleway"/>
              </a:rPr>
              <a:t>, respectively. The goal of the puzzle is to </a:t>
            </a:r>
            <a:r>
              <a:rPr b="1" lang="en-GB" sz="1800">
                <a:solidFill>
                  <a:srgbClr val="E5E5E5"/>
                </a:solidFill>
                <a:latin typeface="Raleway"/>
                <a:ea typeface="Raleway"/>
                <a:cs typeface="Raleway"/>
                <a:sym typeface="Raleway"/>
              </a:rPr>
              <a:t>place the tiles in numerical order.</a:t>
            </a:r>
            <a:endParaRPr b="1" sz="1800">
              <a:solidFill>
                <a:srgbClr val="E5E5E5"/>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rPr lang="en-GB" sz="1800">
                <a:solidFill>
                  <a:srgbClr val="E5E5E5"/>
                </a:solidFill>
                <a:latin typeface="Raleway"/>
                <a:ea typeface="Raleway"/>
                <a:cs typeface="Raleway"/>
                <a:sym typeface="Raleway"/>
              </a:rPr>
              <a:t>Named for the number of tiles in the frame, the 15 puzzle may also be called a 16 puzzle, alluding to its total tile capacity. Similar names are used for different sized variants of the 15 puzzle, such as the 8 puzzle that has 8 tiles in a 3×3 frame.</a:t>
            </a:r>
            <a:endParaRPr sz="1800">
              <a:solidFill>
                <a:srgbClr val="E5E5E5"/>
              </a:solidFill>
              <a:latin typeface="Raleway"/>
              <a:ea typeface="Raleway"/>
              <a:cs typeface="Raleway"/>
              <a:sym typeface="Raleway"/>
            </a:endParaRPr>
          </a:p>
          <a:p>
            <a:pPr indent="0" lvl="0" marL="0" marR="0" rtl="0" algn="l">
              <a:lnSpc>
                <a:spcPct val="100000"/>
              </a:lnSpc>
              <a:spcBef>
                <a:spcPts val="0"/>
              </a:spcBef>
              <a:spcAft>
                <a:spcPts val="0"/>
              </a:spcAft>
              <a:buClr>
                <a:srgbClr val="E5E5E5"/>
              </a:buClr>
              <a:buSzPts val="1800"/>
              <a:buFont typeface="Raleway"/>
              <a:buNone/>
            </a:pPr>
            <a:r>
              <a:t/>
            </a:r>
            <a:endParaRPr sz="1800">
              <a:solidFill>
                <a:srgbClr val="E5E5E5"/>
              </a:solidFill>
              <a:latin typeface="Raleway"/>
              <a:ea typeface="Raleway"/>
              <a:cs typeface="Raleway"/>
              <a:sym typeface="Raleway"/>
            </a:endParaRPr>
          </a:p>
        </p:txBody>
      </p:sp>
      <p:sp>
        <p:nvSpPr>
          <p:cNvPr id="731" name="Google Shape;731;p151"/>
          <p:cNvSpPr txBox="1"/>
          <p:nvPr/>
        </p:nvSpPr>
        <p:spPr>
          <a:xfrm>
            <a:off x="792175" y="961375"/>
            <a:ext cx="5442000" cy="6867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rgbClr val="FFFFFF"/>
              </a:buClr>
              <a:buSzPts val="4995"/>
              <a:buFont typeface="Raleway"/>
              <a:buNone/>
            </a:pPr>
            <a:r>
              <a:rPr lang="en-GB" sz="4995" u="sng">
                <a:solidFill>
                  <a:srgbClr val="FFFFFF"/>
                </a:solidFill>
                <a:latin typeface="Righteous"/>
                <a:ea typeface="Righteous"/>
                <a:cs typeface="Righteous"/>
                <a:sym typeface="Righteous"/>
              </a:rPr>
              <a:t>Mystic Squares</a:t>
            </a:r>
            <a:endParaRPr i="0" sz="4995" u="sng" cap="none" strike="noStrike">
              <a:solidFill>
                <a:srgbClr val="FFFFFF"/>
              </a:solidFill>
              <a:latin typeface="Righteous"/>
              <a:ea typeface="Righteous"/>
              <a:cs typeface="Righteous"/>
              <a:sym typeface="Righteous"/>
            </a:endParaRPr>
          </a:p>
        </p:txBody>
      </p:sp>
      <p:pic>
        <p:nvPicPr>
          <p:cNvPr descr="A picture containing object&#10;&#10;Description automatically generated" id="732" name="Google Shape;732;p151"/>
          <p:cNvPicPr preferRelativeResize="0"/>
          <p:nvPr>
            <p:ph idx="2" type="pic"/>
          </p:nvPr>
        </p:nvPicPr>
        <p:blipFill rotWithShape="1">
          <a:blip r:embed="rId5">
            <a:alphaModFix/>
          </a:blip>
          <a:srcRect b="3640" l="0" r="0" t="3640"/>
          <a:stretch/>
        </p:blipFill>
        <p:spPr>
          <a:xfrm>
            <a:off x="7003143" y="1094392"/>
            <a:ext cx="5036400" cy="4669200"/>
          </a:xfrm>
          <a:prstGeom prst="rect">
            <a:avLst/>
          </a:prstGeom>
          <a:noFill/>
          <a:ln>
            <a:noFill/>
          </a:ln>
        </p:spPr>
      </p:pic>
      <p:sp>
        <p:nvSpPr>
          <p:cNvPr id="733" name="Google Shape;733;p151"/>
          <p:cNvSpPr/>
          <p:nvPr/>
        </p:nvSpPr>
        <p:spPr>
          <a:xfrm rot="-1944089">
            <a:off x="6399611" y="525316"/>
            <a:ext cx="515725" cy="411274"/>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4" name="Google Shape;734;p151"/>
          <p:cNvSpPr/>
          <p:nvPr/>
        </p:nvSpPr>
        <p:spPr>
          <a:xfrm rot="-1944089">
            <a:off x="6827823" y="359748"/>
            <a:ext cx="222583" cy="179307"/>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729"/>
                                        </p:tgtEl>
                                        <p:attrNameLst>
                                          <p:attrName>style.visibility</p:attrName>
                                        </p:attrNameLst>
                                      </p:cBhvr>
                                      <p:to>
                                        <p:strVal val="visible"/>
                                      </p:to>
                                    </p:set>
                                    <p:animEffect filter="fade" transition="in">
                                      <p:cBhvr>
                                        <p:cTn dur="500"/>
                                        <p:tgtEl>
                                          <p:spTgt spid="729"/>
                                        </p:tgtEl>
                                      </p:cBhvr>
                                    </p:animEffect>
                                  </p:childTnLst>
                                </p:cTn>
                              </p:par>
                              <p:par>
                                <p:cTn fill="hold" nodeType="withEffect" presetClass="entr" presetID="10" presetSubtype="0">
                                  <p:stCondLst>
                                    <p:cond delay="250"/>
                                  </p:stCondLst>
                                  <p:childTnLst>
                                    <p:set>
                                      <p:cBhvr>
                                        <p:cTn dur="1" fill="hold">
                                          <p:stCondLst>
                                            <p:cond delay="0"/>
                                          </p:stCondLst>
                                        </p:cTn>
                                        <p:tgtEl>
                                          <p:spTgt spid="727"/>
                                        </p:tgtEl>
                                        <p:attrNameLst>
                                          <p:attrName>style.visibility</p:attrName>
                                        </p:attrNameLst>
                                      </p:cBhvr>
                                      <p:to>
                                        <p:strVal val="visible"/>
                                      </p:to>
                                    </p:set>
                                    <p:animEffect filter="fade" transition="in">
                                      <p:cBhvr>
                                        <p:cTn dur="500"/>
                                        <p:tgtEl>
                                          <p:spTgt spid="7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738" name="Shape 738"/>
        <p:cNvGrpSpPr/>
        <p:nvPr/>
      </p:nvGrpSpPr>
      <p:grpSpPr>
        <a:xfrm>
          <a:off x="0" y="0"/>
          <a:ext cx="0" cy="0"/>
          <a:chOff x="0" y="0"/>
          <a:chExt cx="0" cy="0"/>
        </a:xfrm>
      </p:grpSpPr>
      <p:sp>
        <p:nvSpPr>
          <p:cNvPr id="739" name="Google Shape;739;p152"/>
          <p:cNvSpPr/>
          <p:nvPr/>
        </p:nvSpPr>
        <p:spPr>
          <a:xfrm>
            <a:off x="-76200" y="435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740" name="Google Shape;740;p152"/>
          <p:cNvPicPr preferRelativeResize="0"/>
          <p:nvPr>
            <p:ph idx="2" type="pic"/>
          </p:nvPr>
        </p:nvPicPr>
        <p:blipFill rotWithShape="1">
          <a:blip r:embed="rId3">
            <a:alphaModFix/>
          </a:blip>
          <a:srcRect b="32716" l="0" r="0" t="-5674"/>
          <a:stretch/>
        </p:blipFill>
        <p:spPr>
          <a:xfrm>
            <a:off x="0" y="5391850"/>
            <a:ext cx="11945400" cy="1351200"/>
          </a:xfrm>
          <a:prstGeom prst="rect">
            <a:avLst/>
          </a:prstGeom>
          <a:noFill/>
          <a:ln>
            <a:noFill/>
          </a:ln>
        </p:spPr>
      </p:pic>
      <p:pic>
        <p:nvPicPr>
          <p:cNvPr id="741" name="Google Shape;741;p152"/>
          <p:cNvPicPr preferRelativeResize="0"/>
          <p:nvPr/>
        </p:nvPicPr>
        <p:blipFill rotWithShape="1">
          <a:blip r:embed="rId4">
            <a:alphaModFix/>
          </a:blip>
          <a:srcRect b="0" l="0" r="0" t="0"/>
          <a:stretch/>
        </p:blipFill>
        <p:spPr>
          <a:xfrm>
            <a:off x="4933283" y="376120"/>
            <a:ext cx="904018" cy="139080"/>
          </a:xfrm>
          <a:prstGeom prst="rect">
            <a:avLst/>
          </a:prstGeom>
          <a:noFill/>
          <a:ln>
            <a:noFill/>
          </a:ln>
        </p:spPr>
      </p:pic>
      <p:pic>
        <p:nvPicPr>
          <p:cNvPr id="742" name="Google Shape;742;p152"/>
          <p:cNvPicPr preferRelativeResize="0"/>
          <p:nvPr/>
        </p:nvPicPr>
        <p:blipFill rotWithShape="1">
          <a:blip r:embed="rId5">
            <a:alphaModFix/>
          </a:blip>
          <a:srcRect b="0" l="0" r="0" t="0"/>
          <a:stretch/>
        </p:blipFill>
        <p:spPr>
          <a:xfrm>
            <a:off x="10130539" y="71409"/>
            <a:ext cx="1814718" cy="1053708"/>
          </a:xfrm>
          <a:prstGeom prst="rect">
            <a:avLst/>
          </a:prstGeom>
          <a:noFill/>
          <a:ln>
            <a:noFill/>
          </a:ln>
        </p:spPr>
      </p:pic>
      <p:sp>
        <p:nvSpPr>
          <p:cNvPr id="743" name="Google Shape;743;p152"/>
          <p:cNvSpPr txBox="1"/>
          <p:nvPr/>
        </p:nvSpPr>
        <p:spPr>
          <a:xfrm>
            <a:off x="518269" y="1762865"/>
            <a:ext cx="11155462" cy="2308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5E5E5"/>
              </a:buClr>
              <a:buSzPts val="1800"/>
              <a:buFont typeface="Raleway"/>
              <a:buNone/>
            </a:pPr>
            <a:r>
              <a:rPr lang="en-GB" sz="1800">
                <a:solidFill>
                  <a:srgbClr val="E5E5E5"/>
                </a:solidFill>
                <a:latin typeface="Raleway"/>
                <a:ea typeface="Raleway"/>
                <a:cs typeface="Raleway"/>
                <a:sym typeface="Raleway"/>
              </a:rPr>
              <a:t>The invariant is the parity of the permutation of all 16 squares plus the parity of the taxicab distance (number of rows plus number of columns) of the empty square from the lower right corner. This is an invariant because each move changes both the parity of the permutation and the parity of the taxicab distance. In particular, if the empty square is in the lower right corner then the puzzle is solvable if and only if the permutation of the remaining pieces is even.For larger versions of the n puzzle, finding a solution is easy, but the problem of finding the shortest solution is NP-hard. It is also NP-hard to approximate the fewest slides within an additive constant, but there is a polynomial-time constant-factor approximation. For the 15 puzzle, lengths of optimal solutions range from 0 to 80 single-tile moves (there are 17 configurations requiring 80 moves) or 43 multi-tile moves ; the 8 puzzle always can be solved in no more than 31 single-tile moves or 24 multi-tile moves . The multi-tile metric counts subsequent moves of the empty tile in the same direction as one.The number of possible positions of the 24 puzzle is 25!/2≈ 7.76×1024 which is too many to calculate God's number.</a:t>
            </a:r>
            <a:endParaRPr sz="1800">
              <a:solidFill>
                <a:srgbClr val="E5E5E5"/>
              </a:solidFill>
              <a:latin typeface="Raleway"/>
              <a:ea typeface="Raleway"/>
              <a:cs typeface="Raleway"/>
              <a:sym typeface="Raleway"/>
            </a:endParaRPr>
          </a:p>
          <a:p>
            <a:pPr indent="0" lvl="0" marL="0" marR="0" rtl="0" algn="l">
              <a:lnSpc>
                <a:spcPct val="100000"/>
              </a:lnSpc>
              <a:spcBef>
                <a:spcPts val="0"/>
              </a:spcBef>
              <a:spcAft>
                <a:spcPts val="0"/>
              </a:spcAft>
              <a:buClr>
                <a:srgbClr val="E5E5E5"/>
              </a:buClr>
              <a:buSzPts val="1800"/>
              <a:buFont typeface="Raleway"/>
              <a:buNone/>
            </a:pPr>
            <a:r>
              <a:t/>
            </a:r>
            <a:endParaRPr sz="1300">
              <a:solidFill>
                <a:srgbClr val="E5E5E5"/>
              </a:solidFill>
              <a:latin typeface="Raleway"/>
              <a:ea typeface="Raleway"/>
              <a:cs typeface="Raleway"/>
              <a:sym typeface="Raleway"/>
            </a:endParaRPr>
          </a:p>
        </p:txBody>
      </p:sp>
      <p:sp>
        <p:nvSpPr>
          <p:cNvPr id="744" name="Google Shape;744;p152"/>
          <p:cNvSpPr txBox="1"/>
          <p:nvPr/>
        </p:nvSpPr>
        <p:spPr>
          <a:xfrm>
            <a:off x="518273" y="727825"/>
            <a:ext cx="5701500" cy="1035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5000"/>
              <a:buFont typeface="Raleway"/>
              <a:buNone/>
            </a:pPr>
            <a:r>
              <a:rPr b="1" lang="en-GB" sz="5000">
                <a:solidFill>
                  <a:srgbClr val="FFFFFF"/>
                </a:solidFill>
                <a:latin typeface="Righteous"/>
                <a:ea typeface="Righteous"/>
                <a:cs typeface="Righteous"/>
                <a:sym typeface="Righteous"/>
              </a:rPr>
              <a:t>Working Principle</a:t>
            </a:r>
            <a:endParaRPr b="1" i="0" sz="5000" u="none" cap="none" strike="noStrike">
              <a:solidFill>
                <a:srgbClr val="FFFFFF"/>
              </a:solidFill>
              <a:latin typeface="Righteous"/>
              <a:ea typeface="Righteous"/>
              <a:cs typeface="Righteous"/>
              <a:sym typeface="Righteous"/>
            </a:endParaRPr>
          </a:p>
        </p:txBody>
      </p:sp>
      <p:pic>
        <p:nvPicPr>
          <p:cNvPr id="745" name="Google Shape;745;p152"/>
          <p:cNvPicPr preferRelativeResize="0"/>
          <p:nvPr/>
        </p:nvPicPr>
        <p:blipFill rotWithShape="1">
          <a:blip r:embed="rId6">
            <a:alphaModFix/>
          </a:blip>
          <a:srcRect b="0" l="0" r="0" t="0"/>
          <a:stretch/>
        </p:blipFill>
        <p:spPr>
          <a:xfrm rot="-5400000">
            <a:off x="10907303" y="4310291"/>
            <a:ext cx="447080" cy="16958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par>
                                <p:cTn fill="hold" nodeType="withEffect" presetClass="entr" presetID="10" presetSubtype="0">
                                  <p:stCondLst>
                                    <p:cond delay="250"/>
                                  </p:stCondLst>
                                  <p:childTnLst>
                                    <p:set>
                                      <p:cBhvr>
                                        <p:cTn dur="1" fill="hold">
                                          <p:stCondLst>
                                            <p:cond delay="0"/>
                                          </p:stCondLst>
                                        </p:cTn>
                                        <p:tgtEl>
                                          <p:spTgt spid="739"/>
                                        </p:tgtEl>
                                        <p:attrNameLst>
                                          <p:attrName>style.visibility</p:attrName>
                                        </p:attrNameLst>
                                      </p:cBhvr>
                                      <p:to>
                                        <p:strVal val="visible"/>
                                      </p:to>
                                    </p:set>
                                    <p:animEffect filter="fade" transition="in">
                                      <p:cBhvr>
                                        <p:cTn dur="500"/>
                                        <p:tgtEl>
                                          <p:spTgt spid="7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749" name="Shape 749"/>
        <p:cNvGrpSpPr/>
        <p:nvPr/>
      </p:nvGrpSpPr>
      <p:grpSpPr>
        <a:xfrm>
          <a:off x="0" y="0"/>
          <a:ext cx="0" cy="0"/>
          <a:chOff x="0" y="0"/>
          <a:chExt cx="0" cy="0"/>
        </a:xfrm>
      </p:grpSpPr>
      <p:sp>
        <p:nvSpPr>
          <p:cNvPr id="750" name="Google Shape;750;p153"/>
          <p:cNvSpPr txBox="1"/>
          <p:nvPr/>
        </p:nvSpPr>
        <p:spPr>
          <a:xfrm>
            <a:off x="715435" y="547725"/>
            <a:ext cx="6021785" cy="100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5000"/>
              <a:buFont typeface="Raleway"/>
              <a:buNone/>
            </a:pPr>
            <a:r>
              <a:rPr b="1" i="0" lang="en-GB" sz="5000" u="none" cap="none" strike="noStrike">
                <a:solidFill>
                  <a:srgbClr val="FFFFFF"/>
                </a:solidFill>
                <a:latin typeface="Righteous"/>
                <a:ea typeface="Righteous"/>
                <a:cs typeface="Righteous"/>
                <a:sym typeface="Righteous"/>
              </a:rPr>
              <a:t> </a:t>
            </a:r>
            <a:endParaRPr b="1" i="0" sz="5000" u="none" cap="none" strike="noStrike">
              <a:solidFill>
                <a:srgbClr val="FFFFFF"/>
              </a:solidFill>
              <a:latin typeface="Righteous"/>
              <a:ea typeface="Righteous"/>
              <a:cs typeface="Righteous"/>
              <a:sym typeface="Righteous"/>
            </a:endParaRPr>
          </a:p>
        </p:txBody>
      </p:sp>
      <p:sp>
        <p:nvSpPr>
          <p:cNvPr id="751" name="Google Shape;751;p153"/>
          <p:cNvSpPr/>
          <p:nvPr/>
        </p:nvSpPr>
        <p:spPr>
          <a:xfrm>
            <a:off x="5213938" y="4459770"/>
            <a:ext cx="473938" cy="4739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2" name="Google Shape;752;p153"/>
          <p:cNvSpPr/>
          <p:nvPr/>
        </p:nvSpPr>
        <p:spPr>
          <a:xfrm>
            <a:off x="5848906" y="4198776"/>
            <a:ext cx="247092" cy="24709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3" name="Google Shape;753;p153"/>
          <p:cNvSpPr txBox="1"/>
          <p:nvPr/>
        </p:nvSpPr>
        <p:spPr>
          <a:xfrm>
            <a:off x="4734300" y="3299750"/>
            <a:ext cx="55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54" name="Google Shape;754;p153"/>
          <p:cNvSpPr txBox="1"/>
          <p:nvPr/>
        </p:nvSpPr>
        <p:spPr>
          <a:xfrm>
            <a:off x="1377650" y="2431650"/>
            <a:ext cx="55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755" name="Google Shape;755;p153"/>
          <p:cNvPicPr preferRelativeResize="0"/>
          <p:nvPr/>
        </p:nvPicPr>
        <p:blipFill>
          <a:blip r:embed="rId3">
            <a:alphaModFix/>
          </a:blip>
          <a:stretch>
            <a:fillRect/>
          </a:stretch>
        </p:blipFill>
        <p:spPr>
          <a:xfrm>
            <a:off x="1675538" y="360850"/>
            <a:ext cx="7550749" cy="6224400"/>
          </a:xfrm>
          <a:prstGeom prst="rect">
            <a:avLst/>
          </a:prstGeom>
          <a:noFill/>
          <a:ln cap="flat" cmpd="sng" w="155575">
            <a:solidFill>
              <a:schemeClr val="dk1"/>
            </a:solidFill>
            <a:prstDash val="solid"/>
            <a:miter lim="8000"/>
            <a:headEnd len="sm" w="sm" type="none"/>
            <a:tailEnd len="sm" w="sm" type="none"/>
          </a:ln>
        </p:spPr>
      </p:pic>
      <p:sp>
        <p:nvSpPr>
          <p:cNvPr id="756" name="Google Shape;756;p153"/>
          <p:cNvSpPr/>
          <p:nvPr/>
        </p:nvSpPr>
        <p:spPr>
          <a:xfrm>
            <a:off x="7783475" y="437650"/>
            <a:ext cx="1229700" cy="350100"/>
          </a:xfrm>
          <a:prstGeom prst="rect">
            <a:avLst/>
          </a:prstGeom>
          <a:solidFill>
            <a:srgbClr val="0C0C0C"/>
          </a:solidFill>
          <a:ln cap="flat" cmpd="sng" w="155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C0C0C"/>
              </a:highlight>
            </a:endParaRPr>
          </a:p>
        </p:txBody>
      </p:sp>
      <p:sp>
        <p:nvSpPr>
          <p:cNvPr id="757" name="Google Shape;757;p153"/>
          <p:cNvSpPr txBox="1"/>
          <p:nvPr/>
        </p:nvSpPr>
        <p:spPr>
          <a:xfrm>
            <a:off x="10002675" y="1160150"/>
            <a:ext cx="964800" cy="467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300">
                <a:solidFill>
                  <a:schemeClr val="lt1"/>
                </a:solidFill>
                <a:latin typeface="Righteous"/>
                <a:ea typeface="Righteous"/>
                <a:cs typeface="Righteous"/>
                <a:sym typeface="Righteous"/>
              </a:rPr>
              <a:t>J</a:t>
            </a:r>
            <a:endParaRPr sz="7300">
              <a:solidFill>
                <a:schemeClr val="lt1"/>
              </a:solidFill>
              <a:latin typeface="Righteous"/>
              <a:ea typeface="Righteous"/>
              <a:cs typeface="Righteous"/>
              <a:sym typeface="Righteous"/>
            </a:endParaRPr>
          </a:p>
          <a:p>
            <a:pPr indent="0" lvl="0" marL="0" rtl="0" algn="l">
              <a:spcBef>
                <a:spcPts val="0"/>
              </a:spcBef>
              <a:spcAft>
                <a:spcPts val="0"/>
              </a:spcAft>
              <a:buNone/>
            </a:pPr>
            <a:r>
              <a:rPr lang="en-GB" sz="7300">
                <a:solidFill>
                  <a:schemeClr val="lt1"/>
                </a:solidFill>
                <a:latin typeface="Righteous"/>
                <a:ea typeface="Righteous"/>
                <a:cs typeface="Righteous"/>
                <a:sym typeface="Righteous"/>
              </a:rPr>
              <a:t>A</a:t>
            </a:r>
            <a:endParaRPr sz="7300">
              <a:solidFill>
                <a:schemeClr val="lt1"/>
              </a:solidFill>
              <a:latin typeface="Righteous"/>
              <a:ea typeface="Righteous"/>
              <a:cs typeface="Righteous"/>
              <a:sym typeface="Righteous"/>
            </a:endParaRPr>
          </a:p>
          <a:p>
            <a:pPr indent="0" lvl="0" marL="0" rtl="0" algn="l">
              <a:spcBef>
                <a:spcPts val="0"/>
              </a:spcBef>
              <a:spcAft>
                <a:spcPts val="0"/>
              </a:spcAft>
              <a:buNone/>
            </a:pPr>
            <a:r>
              <a:rPr lang="en-GB" sz="7300">
                <a:solidFill>
                  <a:schemeClr val="lt1"/>
                </a:solidFill>
                <a:latin typeface="Righteous"/>
                <a:ea typeface="Righteous"/>
                <a:cs typeface="Righteous"/>
                <a:sym typeface="Righteous"/>
              </a:rPr>
              <a:t>V</a:t>
            </a:r>
            <a:endParaRPr sz="7300">
              <a:solidFill>
                <a:schemeClr val="lt1"/>
              </a:solidFill>
              <a:latin typeface="Righteous"/>
              <a:ea typeface="Righteous"/>
              <a:cs typeface="Righteous"/>
              <a:sym typeface="Righteous"/>
            </a:endParaRPr>
          </a:p>
          <a:p>
            <a:pPr indent="0" lvl="0" marL="0" rtl="0" algn="l">
              <a:spcBef>
                <a:spcPts val="0"/>
              </a:spcBef>
              <a:spcAft>
                <a:spcPts val="0"/>
              </a:spcAft>
              <a:buNone/>
            </a:pPr>
            <a:r>
              <a:rPr lang="en-GB" sz="7300">
                <a:solidFill>
                  <a:schemeClr val="lt1"/>
                </a:solidFill>
                <a:latin typeface="Righteous"/>
                <a:ea typeface="Righteous"/>
                <a:cs typeface="Righteous"/>
                <a:sym typeface="Righteous"/>
              </a:rPr>
              <a:t>A</a:t>
            </a:r>
            <a:endParaRPr sz="7300">
              <a:solidFill>
                <a:schemeClr val="lt1"/>
              </a:solidFill>
              <a:latin typeface="Righteous"/>
              <a:ea typeface="Righteous"/>
              <a:cs typeface="Righteous"/>
              <a:sym typeface="Righteous"/>
            </a:endParaRPr>
          </a:p>
        </p:txBody>
      </p:sp>
      <p:sp>
        <p:nvSpPr>
          <p:cNvPr id="758" name="Google Shape;758;p153"/>
          <p:cNvSpPr/>
          <p:nvPr/>
        </p:nvSpPr>
        <p:spPr>
          <a:xfrm>
            <a:off x="9211850" y="284725"/>
            <a:ext cx="123000" cy="6366000"/>
          </a:xfrm>
          <a:prstGeom prst="rect">
            <a:avLst/>
          </a:prstGeom>
          <a:solidFill>
            <a:schemeClr val="dk1"/>
          </a:solidFill>
          <a:ln cap="flat" cmpd="sng" w="155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762" name="Shape 762"/>
        <p:cNvGrpSpPr/>
        <p:nvPr/>
      </p:nvGrpSpPr>
      <p:grpSpPr>
        <a:xfrm>
          <a:off x="0" y="0"/>
          <a:ext cx="0" cy="0"/>
          <a:chOff x="0" y="0"/>
          <a:chExt cx="0" cy="0"/>
        </a:xfrm>
      </p:grpSpPr>
      <p:sp>
        <p:nvSpPr>
          <p:cNvPr id="763" name="Google Shape;763;p154"/>
          <p:cNvSpPr/>
          <p:nvPr/>
        </p:nvSpPr>
        <p:spPr>
          <a:xfrm>
            <a:off x="0" y="435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4" name="Google Shape;764;p154"/>
          <p:cNvSpPr txBox="1"/>
          <p:nvPr/>
        </p:nvSpPr>
        <p:spPr>
          <a:xfrm>
            <a:off x="1432899" y="852525"/>
            <a:ext cx="4432800" cy="100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5000"/>
              <a:buFont typeface="Raleway"/>
              <a:buNone/>
            </a:pPr>
            <a:r>
              <a:rPr b="1" lang="en-GB" sz="5000">
                <a:solidFill>
                  <a:srgbClr val="FFFFFF"/>
                </a:solidFill>
                <a:latin typeface="Righteous"/>
                <a:ea typeface="Righteous"/>
                <a:cs typeface="Righteous"/>
                <a:sym typeface="Righteous"/>
              </a:rPr>
              <a:t>Language</a:t>
            </a:r>
            <a:endParaRPr>
              <a:latin typeface="Righteous"/>
              <a:ea typeface="Righteous"/>
              <a:cs typeface="Righteous"/>
              <a:sym typeface="Righteous"/>
            </a:endParaRPr>
          </a:p>
        </p:txBody>
      </p:sp>
      <p:pic>
        <p:nvPicPr>
          <p:cNvPr id="765" name="Google Shape;765;p154"/>
          <p:cNvPicPr preferRelativeResize="0"/>
          <p:nvPr/>
        </p:nvPicPr>
        <p:blipFill rotWithShape="1">
          <a:blip r:embed="rId3">
            <a:alphaModFix/>
          </a:blip>
          <a:srcRect b="0" l="0" r="0" t="0"/>
          <a:stretch/>
        </p:blipFill>
        <p:spPr>
          <a:xfrm>
            <a:off x="117149" y="5825539"/>
            <a:ext cx="1486201" cy="862956"/>
          </a:xfrm>
          <a:prstGeom prst="rect">
            <a:avLst/>
          </a:prstGeom>
          <a:noFill/>
          <a:ln>
            <a:noFill/>
          </a:ln>
        </p:spPr>
      </p:pic>
      <p:pic>
        <p:nvPicPr>
          <p:cNvPr id="766" name="Google Shape;766;p154"/>
          <p:cNvPicPr preferRelativeResize="0"/>
          <p:nvPr/>
        </p:nvPicPr>
        <p:blipFill rotWithShape="1">
          <a:blip r:embed="rId4">
            <a:alphaModFix/>
          </a:blip>
          <a:srcRect b="0" l="0" r="0" t="0"/>
          <a:stretch/>
        </p:blipFill>
        <p:spPr>
          <a:xfrm>
            <a:off x="10721673" y="697451"/>
            <a:ext cx="904018" cy="139080"/>
          </a:xfrm>
          <a:prstGeom prst="rect">
            <a:avLst/>
          </a:prstGeom>
          <a:noFill/>
          <a:ln>
            <a:noFill/>
          </a:ln>
        </p:spPr>
      </p:pic>
      <p:sp>
        <p:nvSpPr>
          <p:cNvPr id="767" name="Google Shape;767;p154"/>
          <p:cNvSpPr/>
          <p:nvPr/>
        </p:nvSpPr>
        <p:spPr>
          <a:xfrm rot="-1944283">
            <a:off x="4792491" y="733865"/>
            <a:ext cx="515585" cy="411216"/>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8" name="Google Shape;768;p154"/>
          <p:cNvSpPr/>
          <p:nvPr/>
        </p:nvSpPr>
        <p:spPr>
          <a:xfrm rot="-4154710">
            <a:off x="5201034" y="1130953"/>
            <a:ext cx="222649" cy="179355"/>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Research" id="769" name="Google Shape;769;p154"/>
          <p:cNvPicPr preferRelativeResize="0"/>
          <p:nvPr/>
        </p:nvPicPr>
        <p:blipFill rotWithShape="1">
          <a:blip r:embed="rId5">
            <a:alphaModFix/>
          </a:blip>
          <a:srcRect b="0" l="0" r="0" t="0"/>
          <a:stretch/>
        </p:blipFill>
        <p:spPr>
          <a:xfrm>
            <a:off x="10833385" y="5561972"/>
            <a:ext cx="1167490" cy="1167490"/>
          </a:xfrm>
          <a:prstGeom prst="rect">
            <a:avLst/>
          </a:prstGeom>
          <a:noFill/>
          <a:ln>
            <a:noFill/>
          </a:ln>
        </p:spPr>
      </p:pic>
      <p:sp>
        <p:nvSpPr>
          <p:cNvPr id="770" name="Google Shape;770;p154"/>
          <p:cNvSpPr txBox="1"/>
          <p:nvPr/>
        </p:nvSpPr>
        <p:spPr>
          <a:xfrm>
            <a:off x="899500" y="1640700"/>
            <a:ext cx="8584500" cy="386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Char char="●"/>
            </a:pPr>
            <a:r>
              <a:rPr lang="en-GB" sz="1800">
                <a:solidFill>
                  <a:schemeClr val="lt1"/>
                </a:solidFill>
                <a:latin typeface="Raleway"/>
                <a:ea typeface="Raleway"/>
                <a:cs typeface="Raleway"/>
                <a:sym typeface="Raleway"/>
              </a:rPr>
              <a:t> </a:t>
            </a:r>
            <a:r>
              <a:rPr b="1" lang="en-GB" sz="2300">
                <a:solidFill>
                  <a:schemeClr val="lt1"/>
                </a:solidFill>
                <a:latin typeface="Raleway"/>
                <a:ea typeface="Raleway"/>
                <a:cs typeface="Raleway"/>
                <a:sym typeface="Raleway"/>
              </a:rPr>
              <a:t>Java</a:t>
            </a:r>
            <a:r>
              <a:rPr lang="en-GB" sz="1800">
                <a:solidFill>
                  <a:schemeClr val="lt1"/>
                </a:solidFill>
                <a:latin typeface="Raleway"/>
                <a:ea typeface="Raleway"/>
                <a:cs typeface="Raleway"/>
                <a:sym typeface="Raleway"/>
              </a:rPr>
              <a:t> was originally developed by James Gosling at Sun Microsystems. It was released in May 1995 as a core component of Sun Microsystems' Java platform.</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Char char="●"/>
            </a:pPr>
            <a:r>
              <a:rPr lang="en-GB" sz="1800">
                <a:solidFill>
                  <a:schemeClr val="lt1"/>
                </a:solidFill>
                <a:latin typeface="Raleway"/>
                <a:ea typeface="Raleway"/>
                <a:cs typeface="Raleway"/>
                <a:sym typeface="Raleway"/>
              </a:rPr>
              <a:t> Java is a high-level, class-based, object-oriented programming language      that is designed to have as few implementation dependencies as possible.</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Char char="●"/>
            </a:pPr>
            <a:r>
              <a:rPr lang="en-GB" sz="1800">
                <a:solidFill>
                  <a:schemeClr val="lt1"/>
                </a:solidFill>
                <a:latin typeface="Raleway"/>
                <a:ea typeface="Raleway"/>
                <a:cs typeface="Raleway"/>
                <a:sym typeface="Raleway"/>
              </a:rPr>
              <a:t> The syntax of Java is similar to C and C++, but has fewer low-level facilities than either of them. The Java runtime provides dynamic capabilities (such as reflection and runtime code modification) that are typically not available in traditional compiled languages</a:t>
            </a:r>
            <a:endParaRPr sz="1800">
              <a:solidFill>
                <a:schemeClr val="lt1"/>
              </a:solidFill>
              <a:latin typeface="Raleway"/>
              <a:ea typeface="Raleway"/>
              <a:cs typeface="Raleway"/>
              <a:sym typeface="Raleway"/>
            </a:endParaRPr>
          </a:p>
          <a:p>
            <a:pPr indent="-342900" lvl="0" marL="457200" rtl="0" algn="l">
              <a:spcBef>
                <a:spcPts val="0"/>
              </a:spcBef>
              <a:spcAft>
                <a:spcPts val="0"/>
              </a:spcAft>
              <a:buClr>
                <a:schemeClr val="lt1"/>
              </a:buClr>
              <a:buSzPts val="1800"/>
              <a:buFont typeface="Raleway"/>
              <a:buChar char="●"/>
            </a:pPr>
            <a:r>
              <a:rPr lang="en-GB" sz="1800">
                <a:solidFill>
                  <a:schemeClr val="lt1"/>
                </a:solidFill>
                <a:latin typeface="Raleway"/>
                <a:ea typeface="Raleway"/>
                <a:cs typeface="Raleway"/>
                <a:sym typeface="Raleway"/>
              </a:rPr>
              <a:t> As of 2019, Java was one of the most popular programming languages in use according to GitHub, particularly for client–server web applications, with a reported 9 million developers.</a:t>
            </a:r>
            <a:endParaRPr sz="1800">
              <a:solidFill>
                <a:schemeClr val="lt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766"/>
                                        </p:tgtEl>
                                        <p:attrNameLst>
                                          <p:attrName>style.visibility</p:attrName>
                                        </p:attrNameLst>
                                      </p:cBhvr>
                                      <p:to>
                                        <p:strVal val="visible"/>
                                      </p:to>
                                    </p:set>
                                    <p:animEffect filter="fade" transition="in">
                                      <p:cBhvr>
                                        <p:cTn dur="500"/>
                                        <p:tgtEl>
                                          <p:spTgt spid="766"/>
                                        </p:tgtEl>
                                      </p:cBhvr>
                                    </p:animEffect>
                                  </p:childTnLst>
                                </p:cTn>
                              </p:par>
                              <p:par>
                                <p:cTn fill="hold" nodeType="withEffect" presetClass="entr" presetID="10" presetSubtype="0">
                                  <p:stCondLst>
                                    <p:cond delay="250"/>
                                  </p:stCondLst>
                                  <p:childTnLst>
                                    <p:set>
                                      <p:cBhvr>
                                        <p:cTn dur="1" fill="hold">
                                          <p:stCondLst>
                                            <p:cond delay="0"/>
                                          </p:stCondLst>
                                        </p:cTn>
                                        <p:tgtEl>
                                          <p:spTgt spid="763"/>
                                        </p:tgtEl>
                                        <p:attrNameLst>
                                          <p:attrName>style.visibility</p:attrName>
                                        </p:attrNameLst>
                                      </p:cBhvr>
                                      <p:to>
                                        <p:strVal val="visible"/>
                                      </p:to>
                                    </p:set>
                                    <p:animEffect filter="fade" transition="in">
                                      <p:cBhvr>
                                        <p:cTn dur="500"/>
                                        <p:tgtEl>
                                          <p:spTgt spid="7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774" name="Shape 774"/>
        <p:cNvGrpSpPr/>
        <p:nvPr/>
      </p:nvGrpSpPr>
      <p:grpSpPr>
        <a:xfrm>
          <a:off x="0" y="0"/>
          <a:ext cx="0" cy="0"/>
          <a:chOff x="0" y="0"/>
          <a:chExt cx="0" cy="0"/>
        </a:xfrm>
      </p:grpSpPr>
      <p:sp>
        <p:nvSpPr>
          <p:cNvPr id="775" name="Google Shape;775;p155"/>
          <p:cNvSpPr/>
          <p:nvPr/>
        </p:nvSpPr>
        <p:spPr>
          <a:xfrm>
            <a:off x="36300" y="433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Lightbulb" id="776" name="Google Shape;776;p155"/>
          <p:cNvPicPr preferRelativeResize="0"/>
          <p:nvPr/>
        </p:nvPicPr>
        <p:blipFill rotWithShape="1">
          <a:blip r:embed="rId3">
            <a:alphaModFix/>
          </a:blip>
          <a:srcRect b="0" l="0" r="0" t="0"/>
          <a:stretch/>
        </p:blipFill>
        <p:spPr>
          <a:xfrm>
            <a:off x="1258346" y="1664629"/>
            <a:ext cx="914400" cy="914400"/>
          </a:xfrm>
          <a:prstGeom prst="rect">
            <a:avLst/>
          </a:prstGeom>
          <a:noFill/>
          <a:ln>
            <a:noFill/>
          </a:ln>
        </p:spPr>
      </p:pic>
      <p:pic>
        <p:nvPicPr>
          <p:cNvPr descr="Bullseye" id="777" name="Google Shape;777;p155"/>
          <p:cNvPicPr preferRelativeResize="0"/>
          <p:nvPr/>
        </p:nvPicPr>
        <p:blipFill rotWithShape="1">
          <a:blip r:embed="rId4">
            <a:alphaModFix/>
          </a:blip>
          <a:srcRect b="0" l="0" r="0" t="0"/>
          <a:stretch/>
        </p:blipFill>
        <p:spPr>
          <a:xfrm>
            <a:off x="1337096" y="2976254"/>
            <a:ext cx="914400" cy="914400"/>
          </a:xfrm>
          <a:prstGeom prst="rect">
            <a:avLst/>
          </a:prstGeom>
          <a:noFill/>
          <a:ln>
            <a:noFill/>
          </a:ln>
        </p:spPr>
      </p:pic>
      <p:pic>
        <p:nvPicPr>
          <p:cNvPr descr="Gears" id="778" name="Google Shape;778;p155"/>
          <p:cNvPicPr preferRelativeResize="0"/>
          <p:nvPr/>
        </p:nvPicPr>
        <p:blipFill rotWithShape="1">
          <a:blip r:embed="rId5">
            <a:alphaModFix/>
          </a:blip>
          <a:srcRect b="0" l="0" r="0" t="0"/>
          <a:stretch/>
        </p:blipFill>
        <p:spPr>
          <a:xfrm>
            <a:off x="1260896" y="4384141"/>
            <a:ext cx="914400" cy="914400"/>
          </a:xfrm>
          <a:prstGeom prst="rect">
            <a:avLst/>
          </a:prstGeom>
          <a:noFill/>
          <a:ln>
            <a:noFill/>
          </a:ln>
        </p:spPr>
      </p:pic>
      <p:pic>
        <p:nvPicPr>
          <p:cNvPr descr="Magnifying glass" id="779" name="Google Shape;779;p155"/>
          <p:cNvPicPr preferRelativeResize="0"/>
          <p:nvPr/>
        </p:nvPicPr>
        <p:blipFill rotWithShape="1">
          <a:blip r:embed="rId6">
            <a:alphaModFix/>
          </a:blip>
          <a:srcRect b="0" l="0" r="0" t="0"/>
          <a:stretch/>
        </p:blipFill>
        <p:spPr>
          <a:xfrm>
            <a:off x="1321171" y="5563454"/>
            <a:ext cx="914400" cy="914400"/>
          </a:xfrm>
          <a:prstGeom prst="rect">
            <a:avLst/>
          </a:prstGeom>
          <a:noFill/>
          <a:ln>
            <a:noFill/>
          </a:ln>
        </p:spPr>
      </p:pic>
      <p:sp>
        <p:nvSpPr>
          <p:cNvPr id="780" name="Google Shape;780;p155"/>
          <p:cNvSpPr txBox="1"/>
          <p:nvPr/>
        </p:nvSpPr>
        <p:spPr>
          <a:xfrm>
            <a:off x="2387975" y="1679025"/>
            <a:ext cx="9004800" cy="1000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1400"/>
              <a:buFont typeface="Arial"/>
              <a:buNone/>
            </a:pPr>
            <a:r>
              <a:rPr lang="en-GB" sz="1300">
                <a:solidFill>
                  <a:srgbClr val="FFFFFF"/>
                </a:solidFill>
                <a:latin typeface="Raleway"/>
                <a:ea typeface="Raleway"/>
                <a:cs typeface="Raleway"/>
                <a:sym typeface="Raleway"/>
              </a:rPr>
              <a:t> </a:t>
            </a:r>
            <a:r>
              <a:rPr b="1" lang="en-GB" sz="1800">
                <a:solidFill>
                  <a:srgbClr val="FFFFFF"/>
                </a:solidFill>
                <a:latin typeface="Raleway"/>
                <a:ea typeface="Raleway"/>
                <a:cs typeface="Raleway"/>
                <a:sym typeface="Raleway"/>
              </a:rPr>
              <a:t>Swing</a:t>
            </a:r>
            <a:r>
              <a:rPr lang="en-GB" sz="1500">
                <a:solidFill>
                  <a:srgbClr val="FFFFFF"/>
                </a:solidFill>
                <a:latin typeface="Raleway"/>
                <a:ea typeface="Raleway"/>
                <a:cs typeface="Raleway"/>
                <a:sym typeface="Raleway"/>
              </a:rPr>
              <a:t> is a set of program component s for Java programmers that provide the ability to create graphical user interface (GUI ) components, such as buttons and scroll bars,that are independent of the windowing system for specific operating system. Swing components are used with the Java Foundation.</a:t>
            </a:r>
            <a:endParaRPr sz="1500">
              <a:solidFill>
                <a:srgbClr val="FFFFFF"/>
              </a:solidFill>
              <a:latin typeface="Raleway"/>
              <a:ea typeface="Raleway"/>
              <a:cs typeface="Raleway"/>
              <a:sym typeface="Raleway"/>
            </a:endParaRPr>
          </a:p>
          <a:p>
            <a:pPr indent="0" lvl="0" marL="0" marR="0" rtl="0" algn="l">
              <a:lnSpc>
                <a:spcPct val="90000"/>
              </a:lnSpc>
              <a:spcBef>
                <a:spcPts val="0"/>
              </a:spcBef>
              <a:spcAft>
                <a:spcPts val="0"/>
              </a:spcAft>
              <a:buClr>
                <a:srgbClr val="FFFFFF"/>
              </a:buClr>
              <a:buSzPts val="1400"/>
              <a:buFont typeface="Arial"/>
              <a:buNone/>
            </a:pPr>
            <a:r>
              <a:t/>
            </a:r>
            <a:endParaRPr sz="1500">
              <a:solidFill>
                <a:srgbClr val="FFFFFF"/>
              </a:solidFill>
              <a:latin typeface="Raleway"/>
              <a:ea typeface="Raleway"/>
              <a:cs typeface="Raleway"/>
              <a:sym typeface="Raleway"/>
            </a:endParaRPr>
          </a:p>
        </p:txBody>
      </p:sp>
      <p:sp>
        <p:nvSpPr>
          <p:cNvPr id="781" name="Google Shape;781;p155"/>
          <p:cNvSpPr txBox="1"/>
          <p:nvPr/>
        </p:nvSpPr>
        <p:spPr>
          <a:xfrm>
            <a:off x="2387975" y="2946075"/>
            <a:ext cx="9004800" cy="128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GB" sz="1800">
                <a:solidFill>
                  <a:schemeClr val="lt1"/>
                </a:solidFill>
                <a:latin typeface="Raleway"/>
                <a:ea typeface="Raleway"/>
                <a:cs typeface="Raleway"/>
                <a:sym typeface="Raleway"/>
              </a:rPr>
              <a:t>The javax.swing.JFrame</a:t>
            </a:r>
            <a:r>
              <a:rPr b="1" lang="en-GB" sz="1500">
                <a:solidFill>
                  <a:schemeClr val="lt1"/>
                </a:solidFill>
                <a:latin typeface="Raleway"/>
                <a:ea typeface="Raleway"/>
                <a:cs typeface="Raleway"/>
                <a:sym typeface="Raleway"/>
              </a:rPr>
              <a:t> </a:t>
            </a:r>
            <a:r>
              <a:rPr lang="en-GB" sz="1500">
                <a:solidFill>
                  <a:schemeClr val="lt1"/>
                </a:solidFill>
                <a:latin typeface="Raleway"/>
                <a:ea typeface="Raleway"/>
                <a:cs typeface="Raleway"/>
                <a:sym typeface="Raleway"/>
              </a:rPr>
              <a:t>class is a type of container which inherits the java.awt.Frame class. Frameworks like the main window where components like labels, buttons, text fields are added to create a GUI. Unlike Frame, Frame has the option to hide or close the window with the help of setDefaultCloseOperation(int).</a:t>
            </a:r>
            <a:endParaRPr sz="1500">
              <a:solidFill>
                <a:schemeClr val="lt1"/>
              </a:solidFill>
              <a:latin typeface="Raleway"/>
              <a:ea typeface="Raleway"/>
              <a:cs typeface="Raleway"/>
              <a:sym typeface="Raleway"/>
            </a:endParaRPr>
          </a:p>
          <a:p>
            <a:pPr indent="0" lvl="0" marL="0" marR="0" rtl="0" algn="l">
              <a:lnSpc>
                <a:spcPct val="90000"/>
              </a:lnSpc>
              <a:spcBef>
                <a:spcPts val="0"/>
              </a:spcBef>
              <a:spcAft>
                <a:spcPts val="0"/>
              </a:spcAft>
              <a:buClr>
                <a:srgbClr val="FFFFFF"/>
              </a:buClr>
              <a:buSzPts val="1400"/>
              <a:buFont typeface="Arial"/>
              <a:buNone/>
            </a:pPr>
            <a:r>
              <a:t/>
            </a:r>
            <a:endParaRPr sz="1500">
              <a:solidFill>
                <a:schemeClr val="lt1"/>
              </a:solidFill>
              <a:latin typeface="Raleway"/>
              <a:ea typeface="Raleway"/>
              <a:cs typeface="Raleway"/>
              <a:sym typeface="Raleway"/>
            </a:endParaRPr>
          </a:p>
        </p:txBody>
      </p:sp>
      <p:sp>
        <p:nvSpPr>
          <p:cNvPr id="782" name="Google Shape;782;p155"/>
          <p:cNvSpPr txBox="1"/>
          <p:nvPr/>
        </p:nvSpPr>
        <p:spPr>
          <a:xfrm>
            <a:off x="2387975" y="5626825"/>
            <a:ext cx="8697000" cy="900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1400"/>
              <a:buFont typeface="Arial"/>
              <a:buNone/>
            </a:pPr>
            <a:r>
              <a:rPr b="1" lang="en-GB" sz="1800">
                <a:solidFill>
                  <a:schemeClr val="lt1"/>
                </a:solidFill>
                <a:latin typeface="Raleway"/>
                <a:ea typeface="Raleway"/>
                <a:cs typeface="Raleway"/>
                <a:sym typeface="Raleway"/>
              </a:rPr>
              <a:t>JPanel</a:t>
            </a:r>
            <a:r>
              <a:rPr lang="en-GB" sz="1500">
                <a:solidFill>
                  <a:schemeClr val="lt1"/>
                </a:solidFill>
                <a:latin typeface="Raleway"/>
                <a:ea typeface="Raleway"/>
                <a:cs typeface="Raleway"/>
                <a:sym typeface="Raleway"/>
              </a:rPr>
              <a:t>, a part of the Java Swing package, is a container that can store a group of components. The main task of JPanel is to organize components, various layouts can be set in JPanel which provide better organization of components, however, it does not have a title bar.</a:t>
            </a:r>
            <a:endParaRPr sz="1500">
              <a:solidFill>
                <a:schemeClr val="lt1"/>
              </a:solidFill>
              <a:latin typeface="Raleway"/>
              <a:ea typeface="Raleway"/>
              <a:cs typeface="Raleway"/>
              <a:sym typeface="Raleway"/>
            </a:endParaRPr>
          </a:p>
        </p:txBody>
      </p:sp>
      <p:sp>
        <p:nvSpPr>
          <p:cNvPr id="783" name="Google Shape;783;p155"/>
          <p:cNvSpPr txBox="1"/>
          <p:nvPr/>
        </p:nvSpPr>
        <p:spPr>
          <a:xfrm>
            <a:off x="2387975" y="4387125"/>
            <a:ext cx="8697000" cy="900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1400"/>
              <a:buFont typeface="Arial"/>
              <a:buNone/>
            </a:pPr>
            <a:r>
              <a:rPr b="1" lang="en-GB" sz="1800">
                <a:solidFill>
                  <a:schemeClr val="lt1"/>
                </a:solidFill>
                <a:latin typeface="Raleway"/>
                <a:ea typeface="Raleway"/>
                <a:cs typeface="Raleway"/>
                <a:sym typeface="Raleway"/>
              </a:rPr>
              <a:t>Java AWT</a:t>
            </a:r>
            <a:r>
              <a:rPr lang="en-GB" sz="1500">
                <a:solidFill>
                  <a:schemeClr val="lt1"/>
                </a:solidFill>
                <a:latin typeface="Raleway"/>
                <a:ea typeface="Raleway"/>
                <a:cs typeface="Raleway"/>
                <a:sym typeface="Raleway"/>
              </a:rPr>
              <a:t> is an API that contains large number of classes and methods to create and manage graphical user interface ( GUI ) applications. The AWT was designed to provide a common set of tools for GUI design that could work on a variety of platforms.</a:t>
            </a:r>
            <a:endParaRPr sz="1500">
              <a:solidFill>
                <a:schemeClr val="lt1"/>
              </a:solidFill>
              <a:latin typeface="Raleway"/>
              <a:ea typeface="Raleway"/>
              <a:cs typeface="Raleway"/>
              <a:sym typeface="Raleway"/>
            </a:endParaRPr>
          </a:p>
        </p:txBody>
      </p:sp>
      <p:sp>
        <p:nvSpPr>
          <p:cNvPr id="784" name="Google Shape;784;p155"/>
          <p:cNvSpPr/>
          <p:nvPr/>
        </p:nvSpPr>
        <p:spPr>
          <a:xfrm>
            <a:off x="193507" y="64446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5" name="Google Shape;785;p155"/>
          <p:cNvSpPr txBox="1"/>
          <p:nvPr/>
        </p:nvSpPr>
        <p:spPr>
          <a:xfrm>
            <a:off x="4660350" y="612075"/>
            <a:ext cx="2871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000">
                <a:solidFill>
                  <a:schemeClr val="lt1"/>
                </a:solidFill>
                <a:latin typeface="Righteous"/>
                <a:ea typeface="Righteous"/>
                <a:cs typeface="Righteous"/>
                <a:sym typeface="Righteous"/>
              </a:rPr>
              <a:t>Tools Used</a:t>
            </a:r>
            <a:endParaRPr sz="4000">
              <a:solidFill>
                <a:schemeClr val="lt1"/>
              </a:solidFill>
              <a:latin typeface="Righteous"/>
              <a:ea typeface="Righteous"/>
              <a:cs typeface="Righteous"/>
              <a:sym typeface="Righteou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775"/>
                                        </p:tgtEl>
                                        <p:attrNameLst>
                                          <p:attrName>style.visibility</p:attrName>
                                        </p:attrNameLst>
                                      </p:cBhvr>
                                      <p:to>
                                        <p:strVal val="visible"/>
                                      </p:to>
                                    </p:set>
                                    <p:animEffect filter="fade" transition="in">
                                      <p:cBhvr>
                                        <p:cTn dur="500"/>
                                        <p:tgtEl>
                                          <p:spTgt spid="7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789" name="Shape 789"/>
        <p:cNvGrpSpPr/>
        <p:nvPr/>
      </p:nvGrpSpPr>
      <p:grpSpPr>
        <a:xfrm>
          <a:off x="0" y="0"/>
          <a:ext cx="0" cy="0"/>
          <a:chOff x="0" y="0"/>
          <a:chExt cx="0" cy="0"/>
        </a:xfrm>
      </p:grpSpPr>
      <p:pic>
        <p:nvPicPr>
          <p:cNvPr descr="Bookmark" id="790" name="Google Shape;790;p156"/>
          <p:cNvPicPr preferRelativeResize="0"/>
          <p:nvPr/>
        </p:nvPicPr>
        <p:blipFill rotWithShape="1">
          <a:blip r:embed="rId3">
            <a:alphaModFix/>
          </a:blip>
          <a:srcRect b="0" l="0" r="0" t="0"/>
          <a:stretch/>
        </p:blipFill>
        <p:spPr>
          <a:xfrm>
            <a:off x="593939" y="34754"/>
            <a:ext cx="1430709" cy="1430709"/>
          </a:xfrm>
          <a:prstGeom prst="rect">
            <a:avLst/>
          </a:prstGeom>
          <a:noFill/>
          <a:ln>
            <a:noFill/>
          </a:ln>
        </p:spPr>
      </p:pic>
      <p:pic>
        <p:nvPicPr>
          <p:cNvPr id="791" name="Google Shape;791;p156"/>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792" name="Google Shape;792;p156"/>
          <p:cNvSpPr/>
          <p:nvPr/>
        </p:nvSpPr>
        <p:spPr>
          <a:xfrm>
            <a:off x="10826088" y="5773015"/>
            <a:ext cx="335100" cy="3351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3" name="Google Shape;793;p156"/>
          <p:cNvSpPr/>
          <p:nvPr/>
        </p:nvSpPr>
        <p:spPr>
          <a:xfrm>
            <a:off x="5618993" y="6060158"/>
            <a:ext cx="474000" cy="474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4" name="Google Shape;794;p156"/>
          <p:cNvSpPr txBox="1"/>
          <p:nvPr>
            <p:ph type="title"/>
          </p:nvPr>
        </p:nvSpPr>
        <p:spPr>
          <a:xfrm>
            <a:off x="838192" y="473740"/>
            <a:ext cx="10515600" cy="861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5000"/>
              <a:buFont typeface="Raleway"/>
              <a:buNone/>
            </a:pPr>
            <a:r>
              <a:rPr b="1" lang="en-GB" sz="5000">
                <a:solidFill>
                  <a:srgbClr val="FFFFFF"/>
                </a:solidFill>
                <a:latin typeface="Righteous"/>
                <a:ea typeface="Righteous"/>
                <a:cs typeface="Righteous"/>
                <a:sym typeface="Righteous"/>
              </a:rPr>
              <a:t>Description</a:t>
            </a:r>
            <a:endParaRPr b="1" sz="5000">
              <a:solidFill>
                <a:srgbClr val="FFFFFF"/>
              </a:solidFill>
              <a:latin typeface="Righteous"/>
              <a:ea typeface="Righteous"/>
              <a:cs typeface="Righteous"/>
              <a:sym typeface="Righteous"/>
            </a:endParaRPr>
          </a:p>
        </p:txBody>
      </p:sp>
      <p:pic>
        <p:nvPicPr>
          <p:cNvPr id="795" name="Google Shape;795;p156"/>
          <p:cNvPicPr preferRelativeResize="0"/>
          <p:nvPr/>
        </p:nvPicPr>
        <p:blipFill rotWithShape="1">
          <a:blip r:embed="rId5">
            <a:alphaModFix/>
          </a:blip>
          <a:srcRect b="0" l="0" r="0" t="0"/>
          <a:stretch/>
        </p:blipFill>
        <p:spPr>
          <a:xfrm>
            <a:off x="10246646" y="5513175"/>
            <a:ext cx="1491528" cy="866049"/>
          </a:xfrm>
          <a:prstGeom prst="rect">
            <a:avLst/>
          </a:prstGeom>
          <a:noFill/>
          <a:ln>
            <a:noFill/>
          </a:ln>
        </p:spPr>
      </p:pic>
      <p:pic>
        <p:nvPicPr>
          <p:cNvPr id="796" name="Google Shape;796;p156"/>
          <p:cNvPicPr preferRelativeResize="0"/>
          <p:nvPr/>
        </p:nvPicPr>
        <p:blipFill rotWithShape="1">
          <a:blip r:embed="rId6">
            <a:alphaModFix/>
          </a:blip>
          <a:srcRect b="0" l="0" r="0" t="0"/>
          <a:stretch/>
        </p:blipFill>
        <p:spPr>
          <a:xfrm>
            <a:off x="10495794" y="646218"/>
            <a:ext cx="904018" cy="139080"/>
          </a:xfrm>
          <a:prstGeom prst="rect">
            <a:avLst/>
          </a:prstGeom>
          <a:noFill/>
          <a:ln>
            <a:noFill/>
          </a:ln>
        </p:spPr>
      </p:pic>
      <p:grpSp>
        <p:nvGrpSpPr>
          <p:cNvPr id="797" name="Google Shape;797;p156"/>
          <p:cNvGrpSpPr/>
          <p:nvPr/>
        </p:nvGrpSpPr>
        <p:grpSpPr>
          <a:xfrm>
            <a:off x="955951" y="5139922"/>
            <a:ext cx="1885208" cy="1757021"/>
            <a:chOff x="99164" y="3056183"/>
            <a:chExt cx="4688406" cy="3959931"/>
          </a:xfrm>
        </p:grpSpPr>
        <p:sp>
          <p:nvSpPr>
            <p:cNvPr id="798" name="Google Shape;798;p156"/>
            <p:cNvSpPr/>
            <p:nvPr/>
          </p:nvSpPr>
          <p:spPr>
            <a:xfrm>
              <a:off x="99164" y="3056183"/>
              <a:ext cx="3315823" cy="2706016"/>
            </a:xfrm>
            <a:custGeom>
              <a:rect b="b" l="l" r="r" t="t"/>
              <a:pathLst>
                <a:path extrusionOk="0" h="2706016" w="3315823">
                  <a:moveTo>
                    <a:pt x="847" y="556448"/>
                  </a:moveTo>
                  <a:cubicBezTo>
                    <a:pt x="847" y="556448"/>
                    <a:pt x="-6776" y="541203"/>
                    <a:pt x="23715" y="533581"/>
                  </a:cubicBezTo>
                  <a:cubicBezTo>
                    <a:pt x="42771" y="529769"/>
                    <a:pt x="2691619" y="0"/>
                    <a:pt x="2691619" y="0"/>
                  </a:cubicBezTo>
                  <a:lnTo>
                    <a:pt x="3324293" y="1825608"/>
                  </a:lnTo>
                  <a:cubicBezTo>
                    <a:pt x="3324293" y="1825608"/>
                    <a:pt x="3328104" y="1837042"/>
                    <a:pt x="3320482" y="1840853"/>
                  </a:cubicBezTo>
                  <a:cubicBezTo>
                    <a:pt x="3312859" y="1844665"/>
                    <a:pt x="755483" y="2713639"/>
                    <a:pt x="755483" y="2713639"/>
                  </a:cubicBezTo>
                  <a:cubicBezTo>
                    <a:pt x="755483" y="2713639"/>
                    <a:pt x="740237" y="2721262"/>
                    <a:pt x="736426" y="2709828"/>
                  </a:cubicBezTo>
                  <a:cubicBezTo>
                    <a:pt x="728804" y="2702205"/>
                    <a:pt x="847" y="556448"/>
                    <a:pt x="847" y="556448"/>
                  </a:cubicBezTo>
                  <a:close/>
                </a:path>
              </a:pathLst>
            </a:custGeom>
            <a:solidFill>
              <a:srgbClr val="DCDCE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9" name="Google Shape;799;p156"/>
            <p:cNvSpPr/>
            <p:nvPr/>
          </p:nvSpPr>
          <p:spPr>
            <a:xfrm>
              <a:off x="99401" y="3596776"/>
              <a:ext cx="724145" cy="2172436"/>
            </a:xfrm>
            <a:custGeom>
              <a:rect b="b" l="l" r="r" t="t"/>
              <a:pathLst>
                <a:path extrusionOk="0" h="2172435" w="724145">
                  <a:moveTo>
                    <a:pt x="740000" y="2146366"/>
                  </a:moveTo>
                  <a:lnTo>
                    <a:pt x="751434" y="2176857"/>
                  </a:lnTo>
                  <a:cubicBezTo>
                    <a:pt x="751434" y="2176857"/>
                    <a:pt x="740000" y="2180668"/>
                    <a:pt x="736189" y="2173045"/>
                  </a:cubicBezTo>
                  <a:cubicBezTo>
                    <a:pt x="732378" y="2165423"/>
                    <a:pt x="610" y="15855"/>
                    <a:pt x="610" y="15855"/>
                  </a:cubicBezTo>
                  <a:cubicBezTo>
                    <a:pt x="610" y="15855"/>
                    <a:pt x="-3201" y="8232"/>
                    <a:pt x="8232" y="610"/>
                  </a:cubicBezTo>
                  <a:cubicBezTo>
                    <a:pt x="8232" y="610"/>
                    <a:pt x="8232" y="-3201"/>
                    <a:pt x="12044" y="8232"/>
                  </a:cubicBezTo>
                  <a:lnTo>
                    <a:pt x="740000" y="2146366"/>
                  </a:lnTo>
                  <a:close/>
                </a:path>
              </a:pathLst>
            </a:custGeom>
            <a:solidFill>
              <a:srgbClr val="B4B3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0" name="Google Shape;800;p156"/>
            <p:cNvSpPr/>
            <p:nvPr/>
          </p:nvSpPr>
          <p:spPr>
            <a:xfrm>
              <a:off x="218161" y="3128598"/>
              <a:ext cx="3049033" cy="2363000"/>
            </a:xfrm>
            <a:custGeom>
              <a:rect b="b" l="l" r="r" t="t"/>
              <a:pathLst>
                <a:path extrusionOk="0" h="2363000" w="3049032">
                  <a:moveTo>
                    <a:pt x="0" y="514524"/>
                  </a:moveTo>
                  <a:lnTo>
                    <a:pt x="2515452" y="0"/>
                  </a:lnTo>
                  <a:lnTo>
                    <a:pt x="3064278" y="1585497"/>
                  </a:lnTo>
                  <a:lnTo>
                    <a:pt x="636486" y="2382057"/>
                  </a:lnTo>
                  <a:close/>
                </a:path>
              </a:pathLst>
            </a:custGeom>
            <a:solidFill>
              <a:srgbClr val="3AA8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1" name="Google Shape;801;p156"/>
            <p:cNvSpPr/>
            <p:nvPr/>
          </p:nvSpPr>
          <p:spPr>
            <a:xfrm>
              <a:off x="854647" y="4714094"/>
              <a:ext cx="2439226" cy="800371"/>
            </a:xfrm>
            <a:custGeom>
              <a:rect b="b" l="l" r="r" t="t"/>
              <a:pathLst>
                <a:path extrusionOk="0" h="800370" w="2439226">
                  <a:moveTo>
                    <a:pt x="3811" y="811805"/>
                  </a:moveTo>
                  <a:lnTo>
                    <a:pt x="0" y="796560"/>
                  </a:lnTo>
                  <a:lnTo>
                    <a:pt x="2427793" y="0"/>
                  </a:lnTo>
                  <a:lnTo>
                    <a:pt x="2443038" y="11434"/>
                  </a:lnTo>
                  <a:close/>
                </a:path>
              </a:pathLst>
            </a:custGeom>
            <a:solidFill>
              <a:srgbClr val="BDBA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2" name="Google Shape;802;p156"/>
            <p:cNvSpPr/>
            <p:nvPr/>
          </p:nvSpPr>
          <p:spPr>
            <a:xfrm>
              <a:off x="2733613" y="3124786"/>
              <a:ext cx="533581" cy="1562629"/>
            </a:xfrm>
            <a:custGeom>
              <a:rect b="b" l="l" r="r" t="t"/>
              <a:pathLst>
                <a:path extrusionOk="0" h="1562629" w="533580">
                  <a:moveTo>
                    <a:pt x="548826" y="1589308"/>
                  </a:moveTo>
                  <a:lnTo>
                    <a:pt x="564071" y="1600742"/>
                  </a:lnTo>
                  <a:lnTo>
                    <a:pt x="15245" y="0"/>
                  </a:lnTo>
                  <a:lnTo>
                    <a:pt x="0" y="3811"/>
                  </a:lnTo>
                  <a:close/>
                </a:path>
              </a:pathLst>
            </a:custGeom>
            <a:solidFill>
              <a:srgbClr val="8F8E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3" name="Google Shape;803;p156"/>
            <p:cNvSpPr/>
            <p:nvPr/>
          </p:nvSpPr>
          <p:spPr>
            <a:xfrm>
              <a:off x="1060456" y="5594502"/>
              <a:ext cx="38113" cy="114339"/>
            </a:xfrm>
            <a:custGeom>
              <a:rect b="b" l="l" r="r" t="t"/>
              <a:pathLst>
                <a:path extrusionOk="0" h="114338" w="38112">
                  <a:moveTo>
                    <a:pt x="0" y="0"/>
                  </a:moveTo>
                  <a:lnTo>
                    <a:pt x="26679" y="15245"/>
                  </a:lnTo>
                  <a:lnTo>
                    <a:pt x="45735" y="41924"/>
                  </a:lnTo>
                  <a:lnTo>
                    <a:pt x="57169" y="72415"/>
                  </a:lnTo>
                  <a:lnTo>
                    <a:pt x="72415" y="133395"/>
                  </a:lnTo>
                  <a:lnTo>
                    <a:pt x="41924" y="110527"/>
                  </a:lnTo>
                  <a:lnTo>
                    <a:pt x="41924" y="95282"/>
                  </a:lnTo>
                  <a:lnTo>
                    <a:pt x="34302" y="68603"/>
                  </a:lnTo>
                  <a:lnTo>
                    <a:pt x="19056" y="57169"/>
                  </a:lnTo>
                  <a:close/>
                </a:path>
              </a:pathLst>
            </a:custGeom>
            <a:solidFill>
              <a:srgbClr val="A3A3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4" name="Google Shape;804;p156"/>
            <p:cNvSpPr/>
            <p:nvPr/>
          </p:nvSpPr>
          <p:spPr>
            <a:xfrm>
              <a:off x="1060456" y="5503031"/>
              <a:ext cx="304903" cy="76226"/>
            </a:xfrm>
            <a:custGeom>
              <a:rect b="b" l="l" r="r" t="t"/>
              <a:pathLst>
                <a:path extrusionOk="0" h="76225" w="304903">
                  <a:moveTo>
                    <a:pt x="304903" y="11434"/>
                  </a:moveTo>
                  <a:lnTo>
                    <a:pt x="26679" y="106716"/>
                  </a:lnTo>
                  <a:lnTo>
                    <a:pt x="0" y="91471"/>
                  </a:lnTo>
                  <a:lnTo>
                    <a:pt x="278224" y="0"/>
                  </a:lnTo>
                  <a:cubicBezTo>
                    <a:pt x="278224" y="0"/>
                    <a:pt x="301092" y="7623"/>
                    <a:pt x="304903" y="11434"/>
                  </a:cubicBezTo>
                  <a:close/>
                </a:path>
              </a:pathLst>
            </a:custGeom>
            <a:solidFill>
              <a:srgbClr val="CDCC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5" name="Google Shape;805;p156"/>
            <p:cNvSpPr/>
            <p:nvPr/>
          </p:nvSpPr>
          <p:spPr>
            <a:xfrm>
              <a:off x="1087135" y="5518277"/>
              <a:ext cx="266790" cy="114339"/>
            </a:xfrm>
            <a:custGeom>
              <a:rect b="b" l="l" r="r" t="t"/>
              <a:pathLst>
                <a:path extrusionOk="0" h="114338" w="266790">
                  <a:moveTo>
                    <a:pt x="19056" y="118150"/>
                  </a:moveTo>
                  <a:lnTo>
                    <a:pt x="297281" y="22868"/>
                  </a:lnTo>
                  <a:cubicBezTo>
                    <a:pt x="297281" y="22868"/>
                    <a:pt x="293469" y="7623"/>
                    <a:pt x="278224" y="0"/>
                  </a:cubicBezTo>
                  <a:lnTo>
                    <a:pt x="0" y="91471"/>
                  </a:lnTo>
                  <a:lnTo>
                    <a:pt x="19056" y="118150"/>
                  </a:ln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6" name="Google Shape;806;p156"/>
            <p:cNvSpPr/>
            <p:nvPr/>
          </p:nvSpPr>
          <p:spPr>
            <a:xfrm>
              <a:off x="1106192" y="5541144"/>
              <a:ext cx="266790" cy="114339"/>
            </a:xfrm>
            <a:custGeom>
              <a:rect b="b" l="l" r="r" t="t"/>
              <a:pathLst>
                <a:path extrusionOk="0" h="114338" w="266790">
                  <a:moveTo>
                    <a:pt x="15245" y="129584"/>
                  </a:moveTo>
                  <a:lnTo>
                    <a:pt x="293469" y="34302"/>
                  </a:lnTo>
                  <a:cubicBezTo>
                    <a:pt x="293469" y="34302"/>
                    <a:pt x="282036" y="3812"/>
                    <a:pt x="278224" y="0"/>
                  </a:cubicBezTo>
                  <a:lnTo>
                    <a:pt x="0" y="95282"/>
                  </a:lnTo>
                  <a:lnTo>
                    <a:pt x="15245" y="129584"/>
                  </a:lnTo>
                  <a:close/>
                </a:path>
              </a:pathLst>
            </a:custGeom>
            <a:solidFill>
              <a:srgbClr val="D9DAE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7" name="Google Shape;807;p156"/>
            <p:cNvSpPr/>
            <p:nvPr/>
          </p:nvSpPr>
          <p:spPr>
            <a:xfrm>
              <a:off x="2985158" y="4965639"/>
              <a:ext cx="38113" cy="114339"/>
            </a:xfrm>
            <a:custGeom>
              <a:rect b="b" l="l" r="r" t="t"/>
              <a:pathLst>
                <a:path extrusionOk="0" h="114338" w="38112">
                  <a:moveTo>
                    <a:pt x="0" y="0"/>
                  </a:moveTo>
                  <a:lnTo>
                    <a:pt x="26679" y="11434"/>
                  </a:lnTo>
                  <a:lnTo>
                    <a:pt x="45736" y="34302"/>
                  </a:lnTo>
                  <a:lnTo>
                    <a:pt x="53358" y="68603"/>
                  </a:lnTo>
                  <a:lnTo>
                    <a:pt x="64792" y="121961"/>
                  </a:lnTo>
                  <a:lnTo>
                    <a:pt x="38113" y="99094"/>
                  </a:lnTo>
                  <a:lnTo>
                    <a:pt x="41924" y="83848"/>
                  </a:lnTo>
                  <a:lnTo>
                    <a:pt x="34302" y="60981"/>
                  </a:lnTo>
                  <a:lnTo>
                    <a:pt x="19056" y="49547"/>
                  </a:lnTo>
                  <a:close/>
                </a:path>
              </a:pathLst>
            </a:custGeom>
            <a:solidFill>
              <a:srgbClr val="A3A3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8" name="Google Shape;808;p156"/>
            <p:cNvSpPr/>
            <p:nvPr/>
          </p:nvSpPr>
          <p:spPr>
            <a:xfrm>
              <a:off x="2985158" y="4877980"/>
              <a:ext cx="266790" cy="76226"/>
            </a:xfrm>
            <a:custGeom>
              <a:rect b="b" l="l" r="r" t="t"/>
              <a:pathLst>
                <a:path extrusionOk="0" h="76225" w="266790">
                  <a:moveTo>
                    <a:pt x="282036" y="11434"/>
                  </a:moveTo>
                  <a:lnTo>
                    <a:pt x="26679" y="99094"/>
                  </a:lnTo>
                  <a:lnTo>
                    <a:pt x="0" y="83848"/>
                  </a:lnTo>
                  <a:lnTo>
                    <a:pt x="259168" y="0"/>
                  </a:lnTo>
                  <a:cubicBezTo>
                    <a:pt x="259168" y="0"/>
                    <a:pt x="278224" y="7623"/>
                    <a:pt x="282036" y="11434"/>
                  </a:cubicBezTo>
                  <a:close/>
                </a:path>
              </a:pathLst>
            </a:custGeom>
            <a:solidFill>
              <a:srgbClr val="CDCC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9" name="Google Shape;809;p156"/>
            <p:cNvSpPr/>
            <p:nvPr/>
          </p:nvSpPr>
          <p:spPr>
            <a:xfrm>
              <a:off x="3011837" y="4889414"/>
              <a:ext cx="266790" cy="76226"/>
            </a:xfrm>
            <a:custGeom>
              <a:rect b="b" l="l" r="r" t="t"/>
              <a:pathLst>
                <a:path extrusionOk="0" h="76225" w="266790">
                  <a:moveTo>
                    <a:pt x="19056" y="110527"/>
                  </a:moveTo>
                  <a:lnTo>
                    <a:pt x="274413" y="22868"/>
                  </a:lnTo>
                  <a:cubicBezTo>
                    <a:pt x="274413" y="22868"/>
                    <a:pt x="270602" y="11434"/>
                    <a:pt x="255356" y="0"/>
                  </a:cubicBezTo>
                  <a:lnTo>
                    <a:pt x="0" y="87660"/>
                  </a:lnTo>
                  <a:lnTo>
                    <a:pt x="19056" y="110527"/>
                  </a:ln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0" name="Google Shape;810;p156"/>
            <p:cNvSpPr/>
            <p:nvPr/>
          </p:nvSpPr>
          <p:spPr>
            <a:xfrm>
              <a:off x="3030894" y="4908470"/>
              <a:ext cx="266790" cy="114339"/>
            </a:xfrm>
            <a:custGeom>
              <a:rect b="b" l="l" r="r" t="t"/>
              <a:pathLst>
                <a:path extrusionOk="0" h="114338" w="266790">
                  <a:moveTo>
                    <a:pt x="11434" y="125773"/>
                  </a:moveTo>
                  <a:lnTo>
                    <a:pt x="270602" y="34302"/>
                  </a:lnTo>
                  <a:cubicBezTo>
                    <a:pt x="270602" y="34302"/>
                    <a:pt x="259168" y="3811"/>
                    <a:pt x="255356" y="0"/>
                  </a:cubicBezTo>
                  <a:lnTo>
                    <a:pt x="0" y="91471"/>
                  </a:lnTo>
                  <a:lnTo>
                    <a:pt x="11434" y="125773"/>
                  </a:lnTo>
                  <a:close/>
                </a:path>
              </a:pathLst>
            </a:custGeom>
            <a:solidFill>
              <a:srgbClr val="D9DAE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1" name="Google Shape;811;p156"/>
            <p:cNvSpPr/>
            <p:nvPr/>
          </p:nvSpPr>
          <p:spPr>
            <a:xfrm>
              <a:off x="1121437" y="5575446"/>
              <a:ext cx="266790" cy="152452"/>
            </a:xfrm>
            <a:custGeom>
              <a:rect b="b" l="l" r="r" t="t"/>
              <a:pathLst>
                <a:path extrusionOk="0" h="152451" w="266790">
                  <a:moveTo>
                    <a:pt x="11434" y="152452"/>
                  </a:moveTo>
                  <a:lnTo>
                    <a:pt x="289658" y="57169"/>
                  </a:lnTo>
                  <a:lnTo>
                    <a:pt x="282036" y="11434"/>
                  </a:lnTo>
                  <a:lnTo>
                    <a:pt x="278224" y="0"/>
                  </a:lnTo>
                  <a:lnTo>
                    <a:pt x="0" y="95282"/>
                  </a:lnTo>
                  <a:lnTo>
                    <a:pt x="0" y="106716"/>
                  </a:lnTo>
                  <a:close/>
                </a:path>
              </a:pathLst>
            </a:custGeom>
            <a:solidFill>
              <a:srgbClr val="C4C5C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2" name="Google Shape;812;p156"/>
            <p:cNvSpPr/>
            <p:nvPr/>
          </p:nvSpPr>
          <p:spPr>
            <a:xfrm>
              <a:off x="3042328" y="4946583"/>
              <a:ext cx="266790" cy="114339"/>
            </a:xfrm>
            <a:custGeom>
              <a:rect b="b" l="l" r="r" t="t"/>
              <a:pathLst>
                <a:path extrusionOk="0" h="114338" w="266790">
                  <a:moveTo>
                    <a:pt x="7623" y="141018"/>
                  </a:moveTo>
                  <a:lnTo>
                    <a:pt x="270602" y="53358"/>
                  </a:lnTo>
                  <a:lnTo>
                    <a:pt x="262979" y="11434"/>
                  </a:lnTo>
                  <a:lnTo>
                    <a:pt x="259168" y="0"/>
                  </a:lnTo>
                  <a:lnTo>
                    <a:pt x="0" y="87660"/>
                  </a:lnTo>
                  <a:lnTo>
                    <a:pt x="0" y="95282"/>
                  </a:lnTo>
                  <a:close/>
                </a:path>
              </a:pathLst>
            </a:custGeom>
            <a:solidFill>
              <a:srgbClr val="C4C5C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3" name="Google Shape;813;p156"/>
            <p:cNvSpPr/>
            <p:nvPr/>
          </p:nvSpPr>
          <p:spPr>
            <a:xfrm>
              <a:off x="866081" y="4915652"/>
              <a:ext cx="3887517" cy="1943758"/>
            </a:xfrm>
            <a:custGeom>
              <a:rect b="b" l="l" r="r" t="t"/>
              <a:pathLst>
                <a:path extrusionOk="0" h="1943758" w="3887516">
                  <a:moveTo>
                    <a:pt x="0" y="884660"/>
                  </a:moveTo>
                  <a:lnTo>
                    <a:pt x="1208179" y="1944199"/>
                  </a:lnTo>
                  <a:lnTo>
                    <a:pt x="3921819" y="739831"/>
                  </a:lnTo>
                  <a:cubicBezTo>
                    <a:pt x="3921819" y="739831"/>
                    <a:pt x="3918007" y="732209"/>
                    <a:pt x="3898951" y="720775"/>
                  </a:cubicBezTo>
                  <a:lnTo>
                    <a:pt x="2568810" y="8064"/>
                  </a:lnTo>
                  <a:cubicBezTo>
                    <a:pt x="2568810" y="8064"/>
                    <a:pt x="2553565" y="-7182"/>
                    <a:pt x="2523075" y="4252"/>
                  </a:cubicBezTo>
                  <a:lnTo>
                    <a:pt x="2157191" y="130025"/>
                  </a:lnTo>
                  <a:lnTo>
                    <a:pt x="541203" y="682662"/>
                  </a:lnTo>
                  <a:lnTo>
                    <a:pt x="255356" y="781756"/>
                  </a:lnTo>
                  <a:lnTo>
                    <a:pt x="30490" y="857981"/>
                  </a:lnTo>
                  <a:cubicBezTo>
                    <a:pt x="26679" y="857981"/>
                    <a:pt x="15245" y="857981"/>
                    <a:pt x="0" y="884660"/>
                  </a:cubicBezTo>
                  <a:close/>
                </a:path>
              </a:pathLst>
            </a:custGeom>
            <a:solidFill>
              <a:srgbClr val="DBDBE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4" name="Google Shape;814;p156"/>
            <p:cNvSpPr/>
            <p:nvPr/>
          </p:nvSpPr>
          <p:spPr>
            <a:xfrm>
              <a:off x="861940" y="4915652"/>
              <a:ext cx="3925630" cy="2096210"/>
            </a:xfrm>
            <a:custGeom>
              <a:rect b="b" l="l" r="r" t="t"/>
              <a:pathLst>
                <a:path extrusionOk="0" h="2096209" w="3925629">
                  <a:moveTo>
                    <a:pt x="236630" y="785567"/>
                  </a:moveTo>
                  <a:lnTo>
                    <a:pt x="27009" y="857981"/>
                  </a:lnTo>
                  <a:cubicBezTo>
                    <a:pt x="27009" y="857981"/>
                    <a:pt x="-3482" y="869415"/>
                    <a:pt x="330" y="911339"/>
                  </a:cubicBezTo>
                  <a:cubicBezTo>
                    <a:pt x="4141" y="953264"/>
                    <a:pt x="7952" y="998999"/>
                    <a:pt x="7952" y="998999"/>
                  </a:cubicBezTo>
                  <a:cubicBezTo>
                    <a:pt x="7952" y="998999"/>
                    <a:pt x="7952" y="1010433"/>
                    <a:pt x="23197" y="1025678"/>
                  </a:cubicBezTo>
                  <a:cubicBezTo>
                    <a:pt x="38443" y="1040923"/>
                    <a:pt x="1181830" y="2081406"/>
                    <a:pt x="1181830" y="2081406"/>
                  </a:cubicBezTo>
                  <a:cubicBezTo>
                    <a:pt x="1181830" y="2081406"/>
                    <a:pt x="1212320" y="2111896"/>
                    <a:pt x="1250433" y="2096651"/>
                  </a:cubicBezTo>
                  <a:cubicBezTo>
                    <a:pt x="1288546" y="2081406"/>
                    <a:pt x="3887847" y="915151"/>
                    <a:pt x="3887847" y="915151"/>
                  </a:cubicBezTo>
                  <a:cubicBezTo>
                    <a:pt x="3887847" y="915151"/>
                    <a:pt x="3929771" y="899906"/>
                    <a:pt x="3933582" y="861793"/>
                  </a:cubicBezTo>
                  <a:cubicBezTo>
                    <a:pt x="3937394" y="823680"/>
                    <a:pt x="3941205" y="777944"/>
                    <a:pt x="3941205" y="777944"/>
                  </a:cubicBezTo>
                  <a:cubicBezTo>
                    <a:pt x="3941205" y="777944"/>
                    <a:pt x="3948827" y="743643"/>
                    <a:pt x="3914526" y="728398"/>
                  </a:cubicBezTo>
                  <a:cubicBezTo>
                    <a:pt x="3880224" y="709341"/>
                    <a:pt x="2576763" y="8064"/>
                    <a:pt x="2576763" y="8064"/>
                  </a:cubicBezTo>
                  <a:cubicBezTo>
                    <a:pt x="2576763" y="8064"/>
                    <a:pt x="2561517" y="-7182"/>
                    <a:pt x="2531027" y="4252"/>
                  </a:cubicBezTo>
                  <a:cubicBezTo>
                    <a:pt x="2496725" y="15686"/>
                    <a:pt x="236630" y="785567"/>
                    <a:pt x="236630" y="785567"/>
                  </a:cubicBezTo>
                  <a:close/>
                </a:path>
              </a:pathLst>
            </a:custGeom>
            <a:solidFill>
              <a:srgbClr val="DBDBE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5" name="Google Shape;815;p156"/>
            <p:cNvSpPr/>
            <p:nvPr/>
          </p:nvSpPr>
          <p:spPr>
            <a:xfrm>
              <a:off x="2893687" y="5792385"/>
              <a:ext cx="800371" cy="381129"/>
            </a:xfrm>
            <a:custGeom>
              <a:rect b="b" l="l" r="r" t="t"/>
              <a:pathLst>
                <a:path extrusionOk="0" h="381129" w="800371">
                  <a:moveTo>
                    <a:pt x="0" y="198492"/>
                  </a:moveTo>
                  <a:lnTo>
                    <a:pt x="480223" y="4116"/>
                  </a:lnTo>
                  <a:cubicBezTo>
                    <a:pt x="480223" y="4116"/>
                    <a:pt x="514524" y="-7318"/>
                    <a:pt x="533581" y="7927"/>
                  </a:cubicBezTo>
                  <a:lnTo>
                    <a:pt x="823239" y="190870"/>
                  </a:lnTo>
                  <a:cubicBezTo>
                    <a:pt x="823239" y="190870"/>
                    <a:pt x="827050" y="194681"/>
                    <a:pt x="819428" y="198492"/>
                  </a:cubicBezTo>
                  <a:cubicBezTo>
                    <a:pt x="811805" y="202303"/>
                    <a:pt x="312526" y="415735"/>
                    <a:pt x="312526" y="415735"/>
                  </a:cubicBezTo>
                  <a:lnTo>
                    <a:pt x="0" y="198492"/>
                  </a:ln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6" name="Google Shape;816;p156"/>
            <p:cNvSpPr/>
            <p:nvPr/>
          </p:nvSpPr>
          <p:spPr>
            <a:xfrm>
              <a:off x="2886065" y="5986113"/>
              <a:ext cx="800371" cy="228677"/>
            </a:xfrm>
            <a:custGeom>
              <a:rect b="b" l="l" r="r" t="t"/>
              <a:pathLst>
                <a:path extrusionOk="0" h="228677" w="800371">
                  <a:moveTo>
                    <a:pt x="0" y="27632"/>
                  </a:moveTo>
                  <a:lnTo>
                    <a:pt x="3811" y="953"/>
                  </a:lnTo>
                  <a:lnTo>
                    <a:pt x="316337" y="218196"/>
                  </a:lnTo>
                  <a:lnTo>
                    <a:pt x="823239" y="4764"/>
                  </a:lnTo>
                  <a:lnTo>
                    <a:pt x="827050" y="953"/>
                  </a:lnTo>
                  <a:cubicBezTo>
                    <a:pt x="827050" y="953"/>
                    <a:pt x="830862" y="-2858"/>
                    <a:pt x="830862" y="4764"/>
                  </a:cubicBezTo>
                  <a:cubicBezTo>
                    <a:pt x="830862" y="12387"/>
                    <a:pt x="834673" y="23820"/>
                    <a:pt x="827050" y="27632"/>
                  </a:cubicBezTo>
                  <a:cubicBezTo>
                    <a:pt x="819428" y="31443"/>
                    <a:pt x="331583" y="237253"/>
                    <a:pt x="331583" y="237253"/>
                  </a:cubicBezTo>
                  <a:cubicBezTo>
                    <a:pt x="331583" y="237253"/>
                    <a:pt x="320149" y="244875"/>
                    <a:pt x="297281" y="229630"/>
                  </a:cubicBezTo>
                  <a:cubicBezTo>
                    <a:pt x="278224" y="218196"/>
                    <a:pt x="0" y="27632"/>
                    <a:pt x="0" y="27632"/>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7" name="Google Shape;817;p156"/>
            <p:cNvSpPr/>
            <p:nvPr/>
          </p:nvSpPr>
          <p:spPr>
            <a:xfrm>
              <a:off x="1280900" y="5358626"/>
              <a:ext cx="2096210" cy="990936"/>
            </a:xfrm>
            <a:custGeom>
              <a:rect b="b" l="l" r="r" t="t"/>
              <a:pathLst>
                <a:path extrusionOk="0" h="990935" w="2096210">
                  <a:moveTo>
                    <a:pt x="393175" y="975267"/>
                  </a:moveTo>
                  <a:lnTo>
                    <a:pt x="419854" y="998135"/>
                  </a:lnTo>
                  <a:cubicBezTo>
                    <a:pt x="419854" y="998135"/>
                    <a:pt x="446533" y="1013380"/>
                    <a:pt x="465589" y="1001946"/>
                  </a:cubicBezTo>
                  <a:cubicBezTo>
                    <a:pt x="488457" y="990512"/>
                    <a:pt x="602796" y="944776"/>
                    <a:pt x="602796" y="944776"/>
                  </a:cubicBezTo>
                  <a:cubicBezTo>
                    <a:pt x="602796" y="944776"/>
                    <a:pt x="618041" y="937154"/>
                    <a:pt x="614230" y="925720"/>
                  </a:cubicBezTo>
                  <a:cubicBezTo>
                    <a:pt x="614230" y="925720"/>
                    <a:pt x="637097" y="937154"/>
                    <a:pt x="659965" y="925720"/>
                  </a:cubicBezTo>
                  <a:cubicBezTo>
                    <a:pt x="682833" y="914286"/>
                    <a:pt x="785738" y="868551"/>
                    <a:pt x="785738" y="868551"/>
                  </a:cubicBezTo>
                  <a:cubicBezTo>
                    <a:pt x="785738" y="868551"/>
                    <a:pt x="804794" y="860928"/>
                    <a:pt x="800983" y="853306"/>
                  </a:cubicBezTo>
                  <a:cubicBezTo>
                    <a:pt x="800983" y="853306"/>
                    <a:pt x="820039" y="860928"/>
                    <a:pt x="842907" y="853306"/>
                  </a:cubicBezTo>
                  <a:cubicBezTo>
                    <a:pt x="865775" y="841872"/>
                    <a:pt x="961057" y="803759"/>
                    <a:pt x="961057" y="803759"/>
                  </a:cubicBezTo>
                  <a:cubicBezTo>
                    <a:pt x="961057" y="803759"/>
                    <a:pt x="987736" y="792325"/>
                    <a:pt x="983925" y="784702"/>
                  </a:cubicBezTo>
                  <a:cubicBezTo>
                    <a:pt x="983925" y="784702"/>
                    <a:pt x="1006793" y="792325"/>
                    <a:pt x="1025849" y="780891"/>
                  </a:cubicBezTo>
                  <a:cubicBezTo>
                    <a:pt x="1044906" y="773268"/>
                    <a:pt x="1593732" y="552214"/>
                    <a:pt x="1593732" y="552214"/>
                  </a:cubicBezTo>
                  <a:cubicBezTo>
                    <a:pt x="1593732" y="552214"/>
                    <a:pt x="1620410" y="540780"/>
                    <a:pt x="1616599" y="533157"/>
                  </a:cubicBezTo>
                  <a:cubicBezTo>
                    <a:pt x="1616599" y="533157"/>
                    <a:pt x="1635656" y="540780"/>
                    <a:pt x="1658523" y="529346"/>
                  </a:cubicBezTo>
                  <a:cubicBezTo>
                    <a:pt x="1677580" y="517912"/>
                    <a:pt x="1769051" y="483610"/>
                    <a:pt x="1769051" y="483610"/>
                  </a:cubicBezTo>
                  <a:cubicBezTo>
                    <a:pt x="1769051" y="483610"/>
                    <a:pt x="1788107" y="475988"/>
                    <a:pt x="1784296" y="468365"/>
                  </a:cubicBezTo>
                  <a:cubicBezTo>
                    <a:pt x="1784296" y="468365"/>
                    <a:pt x="1807164" y="475988"/>
                    <a:pt x="1826220" y="468365"/>
                  </a:cubicBezTo>
                  <a:cubicBezTo>
                    <a:pt x="1841465" y="460743"/>
                    <a:pt x="1925314" y="426441"/>
                    <a:pt x="1925314" y="426441"/>
                  </a:cubicBezTo>
                  <a:cubicBezTo>
                    <a:pt x="1925314" y="426441"/>
                    <a:pt x="1948181" y="418819"/>
                    <a:pt x="1944370" y="407385"/>
                  </a:cubicBezTo>
                  <a:cubicBezTo>
                    <a:pt x="1944370" y="407385"/>
                    <a:pt x="1967238" y="411196"/>
                    <a:pt x="1982483" y="407385"/>
                  </a:cubicBezTo>
                  <a:cubicBezTo>
                    <a:pt x="1997728" y="399762"/>
                    <a:pt x="2081577" y="365460"/>
                    <a:pt x="2081577" y="365460"/>
                  </a:cubicBezTo>
                  <a:lnTo>
                    <a:pt x="2096822" y="357838"/>
                  </a:lnTo>
                  <a:cubicBezTo>
                    <a:pt x="2096822" y="357838"/>
                    <a:pt x="2112067" y="350215"/>
                    <a:pt x="2100633" y="334970"/>
                  </a:cubicBezTo>
                  <a:lnTo>
                    <a:pt x="1997728" y="266367"/>
                  </a:lnTo>
                  <a:cubicBezTo>
                    <a:pt x="1997728" y="266367"/>
                    <a:pt x="1993917" y="262556"/>
                    <a:pt x="1990106" y="262556"/>
                  </a:cubicBezTo>
                  <a:lnTo>
                    <a:pt x="2054898" y="239688"/>
                  </a:lnTo>
                  <a:cubicBezTo>
                    <a:pt x="2054898" y="239688"/>
                    <a:pt x="2070143" y="232065"/>
                    <a:pt x="2062520" y="220631"/>
                  </a:cubicBezTo>
                  <a:cubicBezTo>
                    <a:pt x="2054898" y="209198"/>
                    <a:pt x="2001540" y="178707"/>
                    <a:pt x="2001540" y="178707"/>
                  </a:cubicBezTo>
                  <a:cubicBezTo>
                    <a:pt x="2001540" y="178707"/>
                    <a:pt x="1982483" y="167273"/>
                    <a:pt x="1974861" y="171085"/>
                  </a:cubicBezTo>
                  <a:cubicBezTo>
                    <a:pt x="1974861" y="171085"/>
                    <a:pt x="1971049" y="171085"/>
                    <a:pt x="1971049" y="167273"/>
                  </a:cubicBezTo>
                  <a:cubicBezTo>
                    <a:pt x="1971049" y="167273"/>
                    <a:pt x="1974861" y="163462"/>
                    <a:pt x="1971049" y="155839"/>
                  </a:cubicBezTo>
                  <a:cubicBezTo>
                    <a:pt x="1967238" y="152028"/>
                    <a:pt x="1910069" y="113915"/>
                    <a:pt x="1910069" y="113915"/>
                  </a:cubicBezTo>
                  <a:cubicBezTo>
                    <a:pt x="1910069" y="113915"/>
                    <a:pt x="1898635" y="106293"/>
                    <a:pt x="1887201" y="110104"/>
                  </a:cubicBezTo>
                  <a:cubicBezTo>
                    <a:pt x="1887201" y="110104"/>
                    <a:pt x="1894823" y="102481"/>
                    <a:pt x="1887201" y="94859"/>
                  </a:cubicBezTo>
                  <a:cubicBezTo>
                    <a:pt x="1879578" y="87236"/>
                    <a:pt x="1830031" y="60557"/>
                    <a:pt x="1830031" y="60557"/>
                  </a:cubicBezTo>
                  <a:cubicBezTo>
                    <a:pt x="1830031" y="60557"/>
                    <a:pt x="1818597" y="52935"/>
                    <a:pt x="1810975" y="52935"/>
                  </a:cubicBezTo>
                  <a:cubicBezTo>
                    <a:pt x="1810975" y="52935"/>
                    <a:pt x="1807164" y="52935"/>
                    <a:pt x="1807164" y="49123"/>
                  </a:cubicBezTo>
                  <a:cubicBezTo>
                    <a:pt x="1807164" y="45312"/>
                    <a:pt x="1807164" y="45312"/>
                    <a:pt x="1803353" y="41501"/>
                  </a:cubicBezTo>
                  <a:cubicBezTo>
                    <a:pt x="1799541" y="37690"/>
                    <a:pt x="1746183" y="3388"/>
                    <a:pt x="1746183" y="3388"/>
                  </a:cubicBezTo>
                  <a:cubicBezTo>
                    <a:pt x="1746183" y="3388"/>
                    <a:pt x="1723315" y="-4235"/>
                    <a:pt x="1704259" y="3388"/>
                  </a:cubicBezTo>
                  <a:cubicBezTo>
                    <a:pt x="1685202" y="11010"/>
                    <a:pt x="1540373" y="64368"/>
                    <a:pt x="1540373" y="64368"/>
                  </a:cubicBezTo>
                  <a:cubicBezTo>
                    <a:pt x="1540373" y="64368"/>
                    <a:pt x="1532751" y="68180"/>
                    <a:pt x="1532751" y="75802"/>
                  </a:cubicBezTo>
                  <a:lnTo>
                    <a:pt x="1525128" y="71991"/>
                  </a:lnTo>
                  <a:cubicBezTo>
                    <a:pt x="1525128" y="71991"/>
                    <a:pt x="1513694" y="68180"/>
                    <a:pt x="1502260" y="71991"/>
                  </a:cubicBezTo>
                  <a:cubicBezTo>
                    <a:pt x="1490827" y="75802"/>
                    <a:pt x="1422223" y="94859"/>
                    <a:pt x="1429846" y="106293"/>
                  </a:cubicBezTo>
                  <a:cubicBezTo>
                    <a:pt x="1429846" y="106293"/>
                    <a:pt x="1422223" y="106293"/>
                    <a:pt x="1422223" y="110104"/>
                  </a:cubicBezTo>
                  <a:cubicBezTo>
                    <a:pt x="1422223" y="110104"/>
                    <a:pt x="1406978" y="102481"/>
                    <a:pt x="1391733" y="110104"/>
                  </a:cubicBezTo>
                  <a:cubicBezTo>
                    <a:pt x="1376488" y="117727"/>
                    <a:pt x="1323130" y="136783"/>
                    <a:pt x="1323130" y="136783"/>
                  </a:cubicBezTo>
                  <a:cubicBezTo>
                    <a:pt x="1323130" y="136783"/>
                    <a:pt x="1319318" y="140594"/>
                    <a:pt x="1323130" y="140594"/>
                  </a:cubicBezTo>
                  <a:cubicBezTo>
                    <a:pt x="1323130" y="140594"/>
                    <a:pt x="1315507" y="144405"/>
                    <a:pt x="1315507" y="144405"/>
                  </a:cubicBezTo>
                  <a:cubicBezTo>
                    <a:pt x="1315507" y="144405"/>
                    <a:pt x="1304073" y="136783"/>
                    <a:pt x="1292639" y="144405"/>
                  </a:cubicBezTo>
                  <a:cubicBezTo>
                    <a:pt x="1277394" y="152028"/>
                    <a:pt x="1216414" y="174896"/>
                    <a:pt x="1216414" y="174896"/>
                  </a:cubicBezTo>
                  <a:cubicBezTo>
                    <a:pt x="1216414" y="174896"/>
                    <a:pt x="1212602" y="178707"/>
                    <a:pt x="1212602" y="182518"/>
                  </a:cubicBezTo>
                  <a:cubicBezTo>
                    <a:pt x="1212602" y="182518"/>
                    <a:pt x="1204980" y="182518"/>
                    <a:pt x="1208791" y="186330"/>
                  </a:cubicBezTo>
                  <a:cubicBezTo>
                    <a:pt x="1208791" y="186330"/>
                    <a:pt x="1197357" y="178707"/>
                    <a:pt x="1185923" y="186330"/>
                  </a:cubicBezTo>
                  <a:cubicBezTo>
                    <a:pt x="1170678" y="190141"/>
                    <a:pt x="1105886" y="213009"/>
                    <a:pt x="1105886" y="213009"/>
                  </a:cubicBezTo>
                  <a:cubicBezTo>
                    <a:pt x="1105886" y="213009"/>
                    <a:pt x="1098264" y="216820"/>
                    <a:pt x="1102075" y="220631"/>
                  </a:cubicBezTo>
                  <a:cubicBezTo>
                    <a:pt x="1102075" y="220631"/>
                    <a:pt x="1094452" y="220631"/>
                    <a:pt x="1094452" y="224443"/>
                  </a:cubicBezTo>
                  <a:cubicBezTo>
                    <a:pt x="1094452" y="224443"/>
                    <a:pt x="1079207" y="216820"/>
                    <a:pt x="1063962" y="224443"/>
                  </a:cubicBezTo>
                  <a:cubicBezTo>
                    <a:pt x="1048717" y="232065"/>
                    <a:pt x="995359" y="251122"/>
                    <a:pt x="995359" y="251122"/>
                  </a:cubicBezTo>
                  <a:cubicBezTo>
                    <a:pt x="995359" y="251122"/>
                    <a:pt x="987736" y="254933"/>
                    <a:pt x="991547" y="262556"/>
                  </a:cubicBezTo>
                  <a:cubicBezTo>
                    <a:pt x="991547" y="262556"/>
                    <a:pt x="987736" y="262556"/>
                    <a:pt x="983925" y="266367"/>
                  </a:cubicBezTo>
                  <a:cubicBezTo>
                    <a:pt x="983925" y="266367"/>
                    <a:pt x="972491" y="258744"/>
                    <a:pt x="953434" y="266367"/>
                  </a:cubicBezTo>
                  <a:cubicBezTo>
                    <a:pt x="938189" y="273989"/>
                    <a:pt x="881020" y="293046"/>
                    <a:pt x="881020" y="293046"/>
                  </a:cubicBezTo>
                  <a:cubicBezTo>
                    <a:pt x="881020" y="293046"/>
                    <a:pt x="869586" y="296857"/>
                    <a:pt x="873397" y="304480"/>
                  </a:cubicBezTo>
                  <a:cubicBezTo>
                    <a:pt x="873397" y="304480"/>
                    <a:pt x="869586" y="304480"/>
                    <a:pt x="865775" y="308291"/>
                  </a:cubicBezTo>
                  <a:cubicBezTo>
                    <a:pt x="865775" y="308291"/>
                    <a:pt x="854341" y="296857"/>
                    <a:pt x="835285" y="308291"/>
                  </a:cubicBezTo>
                  <a:cubicBezTo>
                    <a:pt x="816228" y="315914"/>
                    <a:pt x="759059" y="338782"/>
                    <a:pt x="759059" y="338782"/>
                  </a:cubicBezTo>
                  <a:cubicBezTo>
                    <a:pt x="759059" y="338782"/>
                    <a:pt x="747625" y="346404"/>
                    <a:pt x="751436" y="350215"/>
                  </a:cubicBezTo>
                  <a:cubicBezTo>
                    <a:pt x="751436" y="350215"/>
                    <a:pt x="747625" y="354026"/>
                    <a:pt x="747625" y="354026"/>
                  </a:cubicBezTo>
                  <a:cubicBezTo>
                    <a:pt x="747625" y="354026"/>
                    <a:pt x="728568" y="342593"/>
                    <a:pt x="713323" y="354026"/>
                  </a:cubicBezTo>
                  <a:cubicBezTo>
                    <a:pt x="694267" y="361649"/>
                    <a:pt x="640909" y="380706"/>
                    <a:pt x="640909" y="380706"/>
                  </a:cubicBezTo>
                  <a:cubicBezTo>
                    <a:pt x="640909" y="380706"/>
                    <a:pt x="629475" y="384517"/>
                    <a:pt x="633286" y="392139"/>
                  </a:cubicBezTo>
                  <a:cubicBezTo>
                    <a:pt x="633286" y="392139"/>
                    <a:pt x="629475" y="392139"/>
                    <a:pt x="625664" y="395951"/>
                  </a:cubicBezTo>
                  <a:cubicBezTo>
                    <a:pt x="625664" y="395951"/>
                    <a:pt x="606607" y="388328"/>
                    <a:pt x="595173" y="395951"/>
                  </a:cubicBezTo>
                  <a:cubicBezTo>
                    <a:pt x="579928" y="403573"/>
                    <a:pt x="518947" y="426441"/>
                    <a:pt x="518947" y="426441"/>
                  </a:cubicBezTo>
                  <a:cubicBezTo>
                    <a:pt x="518947" y="426441"/>
                    <a:pt x="507513" y="430252"/>
                    <a:pt x="511325" y="437875"/>
                  </a:cubicBezTo>
                  <a:cubicBezTo>
                    <a:pt x="511325" y="437875"/>
                    <a:pt x="503702" y="437875"/>
                    <a:pt x="503702" y="441686"/>
                  </a:cubicBezTo>
                  <a:cubicBezTo>
                    <a:pt x="503702" y="441686"/>
                    <a:pt x="488457" y="434064"/>
                    <a:pt x="473212" y="441686"/>
                  </a:cubicBezTo>
                  <a:cubicBezTo>
                    <a:pt x="457967" y="449309"/>
                    <a:pt x="396986" y="472177"/>
                    <a:pt x="396986" y="472177"/>
                  </a:cubicBezTo>
                  <a:cubicBezTo>
                    <a:pt x="396986" y="472177"/>
                    <a:pt x="381741" y="479799"/>
                    <a:pt x="381741" y="487422"/>
                  </a:cubicBezTo>
                  <a:cubicBezTo>
                    <a:pt x="381741" y="487422"/>
                    <a:pt x="377930" y="487422"/>
                    <a:pt x="377930" y="491233"/>
                  </a:cubicBezTo>
                  <a:cubicBezTo>
                    <a:pt x="377930" y="491233"/>
                    <a:pt x="362684" y="479799"/>
                    <a:pt x="347439" y="491233"/>
                  </a:cubicBezTo>
                  <a:cubicBezTo>
                    <a:pt x="332194" y="498856"/>
                    <a:pt x="271213" y="521723"/>
                    <a:pt x="271213" y="521723"/>
                  </a:cubicBezTo>
                  <a:cubicBezTo>
                    <a:pt x="271213" y="521723"/>
                    <a:pt x="259779" y="529346"/>
                    <a:pt x="263591" y="533157"/>
                  </a:cubicBezTo>
                  <a:cubicBezTo>
                    <a:pt x="263591" y="533157"/>
                    <a:pt x="259779" y="533157"/>
                    <a:pt x="255968" y="536969"/>
                  </a:cubicBezTo>
                  <a:cubicBezTo>
                    <a:pt x="255968" y="536969"/>
                    <a:pt x="240723" y="529346"/>
                    <a:pt x="225478" y="536969"/>
                  </a:cubicBezTo>
                  <a:cubicBezTo>
                    <a:pt x="210233" y="544591"/>
                    <a:pt x="141629" y="567459"/>
                    <a:pt x="141629" y="567459"/>
                  </a:cubicBezTo>
                  <a:cubicBezTo>
                    <a:pt x="141629" y="567459"/>
                    <a:pt x="130196" y="571270"/>
                    <a:pt x="134007" y="578893"/>
                  </a:cubicBezTo>
                  <a:cubicBezTo>
                    <a:pt x="134007" y="578893"/>
                    <a:pt x="130196" y="578893"/>
                    <a:pt x="126384" y="582704"/>
                  </a:cubicBezTo>
                  <a:cubicBezTo>
                    <a:pt x="126384" y="582704"/>
                    <a:pt x="111139" y="571270"/>
                    <a:pt x="88271" y="582704"/>
                  </a:cubicBezTo>
                  <a:cubicBezTo>
                    <a:pt x="65404" y="590327"/>
                    <a:pt x="12046" y="613194"/>
                    <a:pt x="12046" y="613194"/>
                  </a:cubicBezTo>
                  <a:cubicBezTo>
                    <a:pt x="12046" y="613194"/>
                    <a:pt x="-3200" y="620817"/>
                    <a:pt x="612" y="632251"/>
                  </a:cubicBezTo>
                  <a:cubicBezTo>
                    <a:pt x="8234" y="643685"/>
                    <a:pt x="53970" y="685609"/>
                    <a:pt x="53970" y="685609"/>
                  </a:cubicBezTo>
                  <a:cubicBezTo>
                    <a:pt x="53970" y="685609"/>
                    <a:pt x="69215" y="693231"/>
                    <a:pt x="76838" y="689420"/>
                  </a:cubicBezTo>
                  <a:cubicBezTo>
                    <a:pt x="76838" y="689420"/>
                    <a:pt x="73026" y="697043"/>
                    <a:pt x="80649" y="704665"/>
                  </a:cubicBezTo>
                  <a:cubicBezTo>
                    <a:pt x="88271" y="712288"/>
                    <a:pt x="134007" y="750401"/>
                    <a:pt x="134007" y="750401"/>
                  </a:cubicBezTo>
                  <a:cubicBezTo>
                    <a:pt x="134007" y="750401"/>
                    <a:pt x="145441" y="758023"/>
                    <a:pt x="156875" y="754212"/>
                  </a:cubicBezTo>
                  <a:cubicBezTo>
                    <a:pt x="156875" y="754212"/>
                    <a:pt x="153063" y="761835"/>
                    <a:pt x="160686" y="769457"/>
                  </a:cubicBezTo>
                  <a:cubicBezTo>
                    <a:pt x="168309" y="777080"/>
                    <a:pt x="214044" y="815193"/>
                    <a:pt x="214044" y="815193"/>
                  </a:cubicBezTo>
                  <a:cubicBezTo>
                    <a:pt x="214044" y="815193"/>
                    <a:pt x="229289" y="826627"/>
                    <a:pt x="240723" y="822815"/>
                  </a:cubicBezTo>
                  <a:cubicBezTo>
                    <a:pt x="240723" y="822815"/>
                    <a:pt x="233100" y="830438"/>
                    <a:pt x="236912" y="838061"/>
                  </a:cubicBezTo>
                  <a:cubicBezTo>
                    <a:pt x="240723" y="845683"/>
                    <a:pt x="290270" y="887607"/>
                    <a:pt x="290270" y="887607"/>
                  </a:cubicBezTo>
                  <a:cubicBezTo>
                    <a:pt x="290270" y="887607"/>
                    <a:pt x="305515" y="899041"/>
                    <a:pt x="316949" y="895230"/>
                  </a:cubicBezTo>
                  <a:cubicBezTo>
                    <a:pt x="316949" y="895230"/>
                    <a:pt x="313138" y="902852"/>
                    <a:pt x="324571" y="918098"/>
                  </a:cubicBezTo>
                  <a:cubicBezTo>
                    <a:pt x="343628" y="933343"/>
                    <a:pt x="393175" y="975267"/>
                    <a:pt x="393175" y="975267"/>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8" name="Google Shape;818;p156"/>
            <p:cNvSpPr/>
            <p:nvPr/>
          </p:nvSpPr>
          <p:spPr>
            <a:xfrm>
              <a:off x="1613703" y="6188623"/>
              <a:ext cx="266790" cy="152452"/>
            </a:xfrm>
            <a:custGeom>
              <a:rect b="b" l="l" r="r" t="t"/>
              <a:pathLst>
                <a:path extrusionOk="0" h="152451" w="266790">
                  <a:moveTo>
                    <a:pt x="14635" y="57610"/>
                  </a:moveTo>
                  <a:cubicBezTo>
                    <a:pt x="14635" y="57610"/>
                    <a:pt x="-8232" y="69044"/>
                    <a:pt x="3201" y="80478"/>
                  </a:cubicBezTo>
                  <a:cubicBezTo>
                    <a:pt x="14635" y="91912"/>
                    <a:pt x="94673" y="156704"/>
                    <a:pt x="94673" y="156704"/>
                  </a:cubicBezTo>
                  <a:cubicBezTo>
                    <a:pt x="94673" y="156704"/>
                    <a:pt x="113729" y="164326"/>
                    <a:pt x="136597" y="152892"/>
                  </a:cubicBezTo>
                  <a:cubicBezTo>
                    <a:pt x="159465" y="141459"/>
                    <a:pt x="262369" y="103346"/>
                    <a:pt x="262369" y="103346"/>
                  </a:cubicBezTo>
                  <a:cubicBezTo>
                    <a:pt x="262369" y="103346"/>
                    <a:pt x="285237" y="91912"/>
                    <a:pt x="273803" y="80478"/>
                  </a:cubicBezTo>
                  <a:cubicBezTo>
                    <a:pt x="262369" y="69044"/>
                    <a:pt x="186143" y="8064"/>
                    <a:pt x="186143" y="8064"/>
                  </a:cubicBezTo>
                  <a:cubicBezTo>
                    <a:pt x="186143" y="8064"/>
                    <a:pt x="170898" y="-7182"/>
                    <a:pt x="144219" y="4252"/>
                  </a:cubicBezTo>
                  <a:cubicBezTo>
                    <a:pt x="121352" y="15686"/>
                    <a:pt x="14635" y="57610"/>
                    <a:pt x="14635" y="57610"/>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9" name="Google Shape;819;p156"/>
            <p:cNvSpPr/>
            <p:nvPr/>
          </p:nvSpPr>
          <p:spPr>
            <a:xfrm>
              <a:off x="1806040" y="6123831"/>
              <a:ext cx="266790" cy="114339"/>
            </a:xfrm>
            <a:custGeom>
              <a:rect b="b" l="l" r="r" t="t"/>
              <a:pathLst>
                <a:path extrusionOk="0" h="114338" w="266790">
                  <a:moveTo>
                    <a:pt x="12863" y="49988"/>
                  </a:moveTo>
                  <a:cubicBezTo>
                    <a:pt x="12863" y="49988"/>
                    <a:pt x="-10005" y="61422"/>
                    <a:pt x="5241" y="72856"/>
                  </a:cubicBezTo>
                  <a:cubicBezTo>
                    <a:pt x="16674" y="84289"/>
                    <a:pt x="92900" y="149081"/>
                    <a:pt x="92900" y="149081"/>
                  </a:cubicBezTo>
                  <a:cubicBezTo>
                    <a:pt x="92900" y="149081"/>
                    <a:pt x="111957" y="156704"/>
                    <a:pt x="134824" y="145270"/>
                  </a:cubicBezTo>
                  <a:cubicBezTo>
                    <a:pt x="157692" y="133836"/>
                    <a:pt x="256786" y="95723"/>
                    <a:pt x="256786" y="95723"/>
                  </a:cubicBezTo>
                  <a:cubicBezTo>
                    <a:pt x="256786" y="95723"/>
                    <a:pt x="275842" y="84289"/>
                    <a:pt x="268220" y="76667"/>
                  </a:cubicBezTo>
                  <a:cubicBezTo>
                    <a:pt x="256786" y="65233"/>
                    <a:pt x="184371" y="8063"/>
                    <a:pt x="184371" y="8063"/>
                  </a:cubicBezTo>
                  <a:cubicBezTo>
                    <a:pt x="184371" y="8063"/>
                    <a:pt x="169126" y="-7181"/>
                    <a:pt x="146258" y="4252"/>
                  </a:cubicBezTo>
                  <a:cubicBezTo>
                    <a:pt x="115768" y="8063"/>
                    <a:pt x="12863" y="49988"/>
                    <a:pt x="12863" y="499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0" name="Google Shape;820;p156"/>
            <p:cNvSpPr/>
            <p:nvPr/>
          </p:nvSpPr>
          <p:spPr>
            <a:xfrm>
              <a:off x="1992793" y="6051416"/>
              <a:ext cx="266790" cy="114339"/>
            </a:xfrm>
            <a:custGeom>
              <a:rect b="b" l="l" r="r" t="t"/>
              <a:pathLst>
                <a:path extrusionOk="0" h="114338" w="266790">
                  <a:moveTo>
                    <a:pt x="12863" y="49988"/>
                  </a:moveTo>
                  <a:cubicBezTo>
                    <a:pt x="12863" y="49988"/>
                    <a:pt x="-10005" y="61422"/>
                    <a:pt x="5240" y="72855"/>
                  </a:cubicBezTo>
                  <a:cubicBezTo>
                    <a:pt x="16674" y="84289"/>
                    <a:pt x="92900" y="149081"/>
                    <a:pt x="92900" y="149081"/>
                  </a:cubicBezTo>
                  <a:cubicBezTo>
                    <a:pt x="92900" y="149081"/>
                    <a:pt x="111957" y="156704"/>
                    <a:pt x="134824" y="145270"/>
                  </a:cubicBezTo>
                  <a:cubicBezTo>
                    <a:pt x="157692" y="133836"/>
                    <a:pt x="256786" y="95723"/>
                    <a:pt x="256786" y="95723"/>
                  </a:cubicBezTo>
                  <a:cubicBezTo>
                    <a:pt x="256786" y="95723"/>
                    <a:pt x="275842" y="84289"/>
                    <a:pt x="268220" y="76667"/>
                  </a:cubicBezTo>
                  <a:cubicBezTo>
                    <a:pt x="256786" y="69044"/>
                    <a:pt x="184371" y="8064"/>
                    <a:pt x="184371" y="8064"/>
                  </a:cubicBezTo>
                  <a:cubicBezTo>
                    <a:pt x="184371" y="8064"/>
                    <a:pt x="172937" y="-7182"/>
                    <a:pt x="146258" y="4252"/>
                  </a:cubicBezTo>
                  <a:cubicBezTo>
                    <a:pt x="115768" y="8064"/>
                    <a:pt x="12863" y="49988"/>
                    <a:pt x="12863" y="499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1" name="Google Shape;821;p156"/>
            <p:cNvSpPr/>
            <p:nvPr/>
          </p:nvSpPr>
          <p:spPr>
            <a:xfrm>
              <a:off x="1529151" y="6078960"/>
              <a:ext cx="343016" cy="152452"/>
            </a:xfrm>
            <a:custGeom>
              <a:rect b="b" l="l" r="r" t="t"/>
              <a:pathLst>
                <a:path extrusionOk="0" h="152451" w="343016">
                  <a:moveTo>
                    <a:pt x="22962" y="91047"/>
                  </a:moveTo>
                  <a:cubicBezTo>
                    <a:pt x="22962" y="91047"/>
                    <a:pt x="-11339" y="102481"/>
                    <a:pt x="3906" y="117727"/>
                  </a:cubicBezTo>
                  <a:lnTo>
                    <a:pt x="53453" y="159651"/>
                  </a:lnTo>
                  <a:cubicBezTo>
                    <a:pt x="53453" y="159651"/>
                    <a:pt x="68698" y="171085"/>
                    <a:pt x="91566" y="159651"/>
                  </a:cubicBezTo>
                  <a:cubicBezTo>
                    <a:pt x="114433" y="148217"/>
                    <a:pt x="335488" y="64368"/>
                    <a:pt x="335488" y="64368"/>
                  </a:cubicBezTo>
                  <a:cubicBezTo>
                    <a:pt x="335488" y="64368"/>
                    <a:pt x="350733" y="56746"/>
                    <a:pt x="339299" y="45312"/>
                  </a:cubicBezTo>
                  <a:cubicBezTo>
                    <a:pt x="327866" y="33878"/>
                    <a:pt x="289753" y="3388"/>
                    <a:pt x="289753" y="3388"/>
                  </a:cubicBezTo>
                  <a:cubicBezTo>
                    <a:pt x="289753" y="3388"/>
                    <a:pt x="274508" y="-4235"/>
                    <a:pt x="251640" y="3388"/>
                  </a:cubicBezTo>
                  <a:cubicBezTo>
                    <a:pt x="228772" y="14822"/>
                    <a:pt x="22962" y="91047"/>
                    <a:pt x="22962" y="91047"/>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2" name="Google Shape;822;p156"/>
            <p:cNvSpPr/>
            <p:nvPr/>
          </p:nvSpPr>
          <p:spPr>
            <a:xfrm>
              <a:off x="1448767" y="6033992"/>
              <a:ext cx="266790" cy="114339"/>
            </a:xfrm>
            <a:custGeom>
              <a:rect b="b" l="l" r="r" t="t"/>
              <a:pathLst>
                <a:path extrusionOk="0" h="114338" w="266790">
                  <a:moveTo>
                    <a:pt x="8063" y="71224"/>
                  </a:moveTo>
                  <a:cubicBezTo>
                    <a:pt x="8063" y="71224"/>
                    <a:pt x="-7182" y="82658"/>
                    <a:pt x="4252" y="94091"/>
                  </a:cubicBezTo>
                  <a:cubicBezTo>
                    <a:pt x="15686" y="105525"/>
                    <a:pt x="49988" y="136015"/>
                    <a:pt x="49988" y="136015"/>
                  </a:cubicBezTo>
                  <a:cubicBezTo>
                    <a:pt x="49988" y="136015"/>
                    <a:pt x="61422" y="143638"/>
                    <a:pt x="91912" y="132204"/>
                  </a:cubicBezTo>
                  <a:cubicBezTo>
                    <a:pt x="122402" y="120770"/>
                    <a:pt x="267231" y="63601"/>
                    <a:pt x="267231" y="63601"/>
                  </a:cubicBezTo>
                  <a:cubicBezTo>
                    <a:pt x="267231" y="63601"/>
                    <a:pt x="278665" y="55978"/>
                    <a:pt x="267231" y="44545"/>
                  </a:cubicBezTo>
                  <a:cubicBezTo>
                    <a:pt x="255797" y="33111"/>
                    <a:pt x="221496" y="6432"/>
                    <a:pt x="221496" y="6432"/>
                  </a:cubicBezTo>
                  <a:cubicBezTo>
                    <a:pt x="221496" y="6432"/>
                    <a:pt x="206251" y="-5002"/>
                    <a:pt x="187194" y="2620"/>
                  </a:cubicBezTo>
                  <a:cubicBezTo>
                    <a:pt x="171949" y="10243"/>
                    <a:pt x="8063" y="71224"/>
                    <a:pt x="8063" y="7122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3" name="Google Shape;823;p156"/>
            <p:cNvSpPr/>
            <p:nvPr/>
          </p:nvSpPr>
          <p:spPr>
            <a:xfrm>
              <a:off x="1367265" y="5978172"/>
              <a:ext cx="228677" cy="114339"/>
            </a:xfrm>
            <a:custGeom>
              <a:rect b="b" l="l" r="r" t="t"/>
              <a:pathLst>
                <a:path extrusionOk="0" h="114338" w="228677">
                  <a:moveTo>
                    <a:pt x="238206" y="62251"/>
                  </a:moveTo>
                  <a:lnTo>
                    <a:pt x="81943" y="123232"/>
                  </a:lnTo>
                  <a:cubicBezTo>
                    <a:pt x="81943" y="123232"/>
                    <a:pt x="62886" y="127043"/>
                    <a:pt x="51452" y="119420"/>
                  </a:cubicBezTo>
                  <a:cubicBezTo>
                    <a:pt x="40019" y="111798"/>
                    <a:pt x="1906" y="77496"/>
                    <a:pt x="1906" y="77496"/>
                  </a:cubicBezTo>
                  <a:cubicBezTo>
                    <a:pt x="1906" y="77496"/>
                    <a:pt x="-5717" y="66062"/>
                    <a:pt x="9528" y="58440"/>
                  </a:cubicBezTo>
                  <a:cubicBezTo>
                    <a:pt x="24773" y="50817"/>
                    <a:pt x="154357" y="5082"/>
                    <a:pt x="154357" y="5082"/>
                  </a:cubicBezTo>
                  <a:cubicBezTo>
                    <a:pt x="154357" y="5082"/>
                    <a:pt x="181036" y="-6352"/>
                    <a:pt x="192470" y="5082"/>
                  </a:cubicBezTo>
                  <a:cubicBezTo>
                    <a:pt x="203904" y="16515"/>
                    <a:pt x="238206" y="43195"/>
                    <a:pt x="238206" y="43195"/>
                  </a:cubicBezTo>
                  <a:cubicBezTo>
                    <a:pt x="238206" y="43195"/>
                    <a:pt x="257262" y="54628"/>
                    <a:pt x="238206" y="6225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4" name="Google Shape;824;p156"/>
            <p:cNvSpPr/>
            <p:nvPr/>
          </p:nvSpPr>
          <p:spPr>
            <a:xfrm>
              <a:off x="1291992" y="5936566"/>
              <a:ext cx="152452" cy="76226"/>
            </a:xfrm>
            <a:custGeom>
              <a:rect b="b" l="l" r="r" t="t"/>
              <a:pathLst>
                <a:path extrusionOk="0" h="76225" w="152451">
                  <a:moveTo>
                    <a:pt x="119103" y="4764"/>
                  </a:moveTo>
                  <a:lnTo>
                    <a:pt x="164838" y="46688"/>
                  </a:lnTo>
                  <a:cubicBezTo>
                    <a:pt x="164838" y="46688"/>
                    <a:pt x="176272" y="58122"/>
                    <a:pt x="164838" y="61933"/>
                  </a:cubicBezTo>
                  <a:cubicBezTo>
                    <a:pt x="153404" y="69556"/>
                    <a:pt x="77179" y="96235"/>
                    <a:pt x="77179" y="96235"/>
                  </a:cubicBezTo>
                  <a:cubicBezTo>
                    <a:pt x="77179" y="96235"/>
                    <a:pt x="58122" y="100046"/>
                    <a:pt x="46688" y="92424"/>
                  </a:cubicBezTo>
                  <a:cubicBezTo>
                    <a:pt x="35254" y="80990"/>
                    <a:pt x="953" y="50500"/>
                    <a:pt x="953" y="50500"/>
                  </a:cubicBezTo>
                  <a:cubicBezTo>
                    <a:pt x="953" y="50500"/>
                    <a:pt x="-2858" y="42877"/>
                    <a:pt x="4764" y="35254"/>
                  </a:cubicBezTo>
                  <a:lnTo>
                    <a:pt x="84801" y="953"/>
                  </a:lnTo>
                  <a:cubicBezTo>
                    <a:pt x="84801" y="953"/>
                    <a:pt x="100046" y="-2858"/>
                    <a:pt x="119103"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5" name="Google Shape;825;p156"/>
            <p:cNvSpPr/>
            <p:nvPr/>
          </p:nvSpPr>
          <p:spPr>
            <a:xfrm>
              <a:off x="1417765" y="5887972"/>
              <a:ext cx="152452" cy="76226"/>
            </a:xfrm>
            <a:custGeom>
              <a:rect b="b" l="l" r="r" t="t"/>
              <a:pathLst>
                <a:path extrusionOk="0" h="76225" w="152451">
                  <a:moveTo>
                    <a:pt x="122914" y="7622"/>
                  </a:moveTo>
                  <a:lnTo>
                    <a:pt x="168650" y="49547"/>
                  </a:lnTo>
                  <a:cubicBezTo>
                    <a:pt x="168650" y="49547"/>
                    <a:pt x="180084" y="60981"/>
                    <a:pt x="168650" y="64792"/>
                  </a:cubicBezTo>
                  <a:cubicBezTo>
                    <a:pt x="157216" y="72414"/>
                    <a:pt x="77179" y="99093"/>
                    <a:pt x="77179" y="99093"/>
                  </a:cubicBezTo>
                  <a:cubicBezTo>
                    <a:pt x="77179" y="99093"/>
                    <a:pt x="58122" y="102905"/>
                    <a:pt x="46688" y="91471"/>
                  </a:cubicBezTo>
                  <a:cubicBezTo>
                    <a:pt x="35254" y="80037"/>
                    <a:pt x="953" y="45735"/>
                    <a:pt x="953" y="45735"/>
                  </a:cubicBezTo>
                  <a:cubicBezTo>
                    <a:pt x="953" y="45735"/>
                    <a:pt x="-2858" y="38113"/>
                    <a:pt x="4764" y="30490"/>
                  </a:cubicBezTo>
                  <a:lnTo>
                    <a:pt x="88613" y="0"/>
                  </a:lnTo>
                  <a:cubicBezTo>
                    <a:pt x="88613" y="3811"/>
                    <a:pt x="107669" y="-3812"/>
                    <a:pt x="122914"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6" name="Google Shape;826;p156"/>
            <p:cNvSpPr/>
            <p:nvPr/>
          </p:nvSpPr>
          <p:spPr>
            <a:xfrm>
              <a:off x="1543538" y="5842236"/>
              <a:ext cx="152452" cy="76226"/>
            </a:xfrm>
            <a:custGeom>
              <a:rect b="b" l="l" r="r" t="t"/>
              <a:pathLst>
                <a:path extrusionOk="0" h="76225" w="152451">
                  <a:moveTo>
                    <a:pt x="119103" y="7623"/>
                  </a:moveTo>
                  <a:lnTo>
                    <a:pt x="164838" y="49547"/>
                  </a:lnTo>
                  <a:cubicBezTo>
                    <a:pt x="164838" y="49547"/>
                    <a:pt x="176272" y="60981"/>
                    <a:pt x="164838" y="64792"/>
                  </a:cubicBezTo>
                  <a:cubicBezTo>
                    <a:pt x="153405" y="72415"/>
                    <a:pt x="77179" y="99093"/>
                    <a:pt x="77179" y="99093"/>
                  </a:cubicBezTo>
                  <a:cubicBezTo>
                    <a:pt x="77179" y="99093"/>
                    <a:pt x="58122" y="102905"/>
                    <a:pt x="46688" y="91471"/>
                  </a:cubicBezTo>
                  <a:cubicBezTo>
                    <a:pt x="35254" y="80037"/>
                    <a:pt x="953" y="45736"/>
                    <a:pt x="953" y="45736"/>
                  </a:cubicBezTo>
                  <a:cubicBezTo>
                    <a:pt x="953" y="45736"/>
                    <a:pt x="-2859" y="38113"/>
                    <a:pt x="4764" y="30490"/>
                  </a:cubicBezTo>
                  <a:lnTo>
                    <a:pt x="84801" y="0"/>
                  </a:lnTo>
                  <a:cubicBezTo>
                    <a:pt x="88613" y="3811"/>
                    <a:pt x="103858" y="-3811"/>
                    <a:pt x="119103"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7" name="Google Shape;827;p156"/>
            <p:cNvSpPr/>
            <p:nvPr/>
          </p:nvSpPr>
          <p:spPr>
            <a:xfrm>
              <a:off x="1570216" y="5932754"/>
              <a:ext cx="152452" cy="76226"/>
            </a:xfrm>
            <a:custGeom>
              <a:rect b="b" l="l" r="r" t="t"/>
              <a:pathLst>
                <a:path extrusionOk="0" h="76225" w="152451">
                  <a:moveTo>
                    <a:pt x="119103" y="4764"/>
                  </a:moveTo>
                  <a:lnTo>
                    <a:pt x="164838" y="46688"/>
                  </a:lnTo>
                  <a:cubicBezTo>
                    <a:pt x="164838" y="46688"/>
                    <a:pt x="176272" y="58122"/>
                    <a:pt x="164838" y="61933"/>
                  </a:cubicBezTo>
                  <a:cubicBezTo>
                    <a:pt x="153404" y="65745"/>
                    <a:pt x="77179" y="92424"/>
                    <a:pt x="77179" y="92424"/>
                  </a:cubicBezTo>
                  <a:cubicBezTo>
                    <a:pt x="77179" y="92424"/>
                    <a:pt x="58122" y="96235"/>
                    <a:pt x="46688" y="88613"/>
                  </a:cubicBezTo>
                  <a:cubicBezTo>
                    <a:pt x="35254" y="77179"/>
                    <a:pt x="953" y="46688"/>
                    <a:pt x="953" y="46688"/>
                  </a:cubicBezTo>
                  <a:cubicBezTo>
                    <a:pt x="953" y="46688"/>
                    <a:pt x="-2858" y="39066"/>
                    <a:pt x="4764" y="31443"/>
                  </a:cubicBezTo>
                  <a:lnTo>
                    <a:pt x="88613" y="953"/>
                  </a:lnTo>
                  <a:cubicBezTo>
                    <a:pt x="88613" y="953"/>
                    <a:pt x="103858" y="-2858"/>
                    <a:pt x="119103"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8" name="Google Shape;828;p156"/>
            <p:cNvSpPr/>
            <p:nvPr/>
          </p:nvSpPr>
          <p:spPr>
            <a:xfrm>
              <a:off x="1695989" y="5884160"/>
              <a:ext cx="152452" cy="76226"/>
            </a:xfrm>
            <a:custGeom>
              <a:rect b="b" l="l" r="r" t="t"/>
              <a:pathLst>
                <a:path extrusionOk="0" h="76225" w="152451">
                  <a:moveTo>
                    <a:pt x="119103" y="7623"/>
                  </a:moveTo>
                  <a:lnTo>
                    <a:pt x="164838" y="45736"/>
                  </a:lnTo>
                  <a:cubicBezTo>
                    <a:pt x="164838" y="45736"/>
                    <a:pt x="176272" y="57169"/>
                    <a:pt x="164838" y="60981"/>
                  </a:cubicBezTo>
                  <a:cubicBezTo>
                    <a:pt x="153405" y="64792"/>
                    <a:pt x="77179" y="91471"/>
                    <a:pt x="77179" y="91471"/>
                  </a:cubicBezTo>
                  <a:cubicBezTo>
                    <a:pt x="77179" y="91471"/>
                    <a:pt x="58122" y="95282"/>
                    <a:pt x="46688" y="87660"/>
                  </a:cubicBezTo>
                  <a:cubicBezTo>
                    <a:pt x="35254" y="76226"/>
                    <a:pt x="953" y="45736"/>
                    <a:pt x="953" y="45736"/>
                  </a:cubicBezTo>
                  <a:cubicBezTo>
                    <a:pt x="953" y="45736"/>
                    <a:pt x="-2859" y="38113"/>
                    <a:pt x="4764" y="30490"/>
                  </a:cubicBezTo>
                  <a:lnTo>
                    <a:pt x="88613" y="0"/>
                  </a:lnTo>
                  <a:cubicBezTo>
                    <a:pt x="88613" y="3812"/>
                    <a:pt x="103858" y="0"/>
                    <a:pt x="119103"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9" name="Google Shape;829;p156"/>
            <p:cNvSpPr/>
            <p:nvPr/>
          </p:nvSpPr>
          <p:spPr>
            <a:xfrm>
              <a:off x="1817950" y="5838425"/>
              <a:ext cx="152452" cy="76226"/>
            </a:xfrm>
            <a:custGeom>
              <a:rect b="b" l="l" r="r" t="t"/>
              <a:pathLst>
                <a:path extrusionOk="0" h="76225" w="152451">
                  <a:moveTo>
                    <a:pt x="119103" y="7622"/>
                  </a:moveTo>
                  <a:lnTo>
                    <a:pt x="164838" y="45735"/>
                  </a:lnTo>
                  <a:cubicBezTo>
                    <a:pt x="164838" y="45735"/>
                    <a:pt x="176272" y="57169"/>
                    <a:pt x="164838" y="60981"/>
                  </a:cubicBezTo>
                  <a:cubicBezTo>
                    <a:pt x="153404" y="64792"/>
                    <a:pt x="77179" y="91471"/>
                    <a:pt x="77179" y="91471"/>
                  </a:cubicBezTo>
                  <a:cubicBezTo>
                    <a:pt x="77179" y="91471"/>
                    <a:pt x="58122" y="95282"/>
                    <a:pt x="46688" y="87660"/>
                  </a:cubicBezTo>
                  <a:cubicBezTo>
                    <a:pt x="35254" y="76226"/>
                    <a:pt x="953" y="45735"/>
                    <a:pt x="953" y="45735"/>
                  </a:cubicBezTo>
                  <a:cubicBezTo>
                    <a:pt x="953" y="45735"/>
                    <a:pt x="-2858" y="38113"/>
                    <a:pt x="4764" y="30490"/>
                  </a:cubicBezTo>
                  <a:lnTo>
                    <a:pt x="88613" y="0"/>
                  </a:lnTo>
                  <a:cubicBezTo>
                    <a:pt x="88613" y="3811"/>
                    <a:pt x="103858" y="0"/>
                    <a:pt x="119103"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0" name="Google Shape;830;p156"/>
            <p:cNvSpPr/>
            <p:nvPr/>
          </p:nvSpPr>
          <p:spPr>
            <a:xfrm>
              <a:off x="1939912" y="5792690"/>
              <a:ext cx="152452" cy="76226"/>
            </a:xfrm>
            <a:custGeom>
              <a:rect b="b" l="l" r="r" t="t"/>
              <a:pathLst>
                <a:path extrusionOk="0" h="76225" w="152451">
                  <a:moveTo>
                    <a:pt x="119103" y="7622"/>
                  </a:moveTo>
                  <a:lnTo>
                    <a:pt x="164838" y="45735"/>
                  </a:lnTo>
                  <a:cubicBezTo>
                    <a:pt x="164838" y="45735"/>
                    <a:pt x="176272" y="57169"/>
                    <a:pt x="164838" y="60981"/>
                  </a:cubicBezTo>
                  <a:cubicBezTo>
                    <a:pt x="153404" y="64792"/>
                    <a:pt x="77179" y="91471"/>
                    <a:pt x="77179" y="91471"/>
                  </a:cubicBezTo>
                  <a:cubicBezTo>
                    <a:pt x="77179" y="91471"/>
                    <a:pt x="58122" y="95282"/>
                    <a:pt x="46688" y="87660"/>
                  </a:cubicBezTo>
                  <a:cubicBezTo>
                    <a:pt x="35254" y="76226"/>
                    <a:pt x="953" y="45735"/>
                    <a:pt x="953" y="45735"/>
                  </a:cubicBezTo>
                  <a:cubicBezTo>
                    <a:pt x="953" y="45735"/>
                    <a:pt x="-2858" y="38113"/>
                    <a:pt x="4764" y="30490"/>
                  </a:cubicBezTo>
                  <a:lnTo>
                    <a:pt x="88612" y="0"/>
                  </a:lnTo>
                  <a:cubicBezTo>
                    <a:pt x="88612" y="3811"/>
                    <a:pt x="103858" y="0"/>
                    <a:pt x="119103"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1" name="Google Shape;831;p156"/>
            <p:cNvSpPr/>
            <p:nvPr/>
          </p:nvSpPr>
          <p:spPr>
            <a:xfrm>
              <a:off x="2061873" y="5753624"/>
              <a:ext cx="152452" cy="76226"/>
            </a:xfrm>
            <a:custGeom>
              <a:rect b="b" l="l" r="r" t="t"/>
              <a:pathLst>
                <a:path extrusionOk="0" h="76225" w="152451">
                  <a:moveTo>
                    <a:pt x="119103" y="4764"/>
                  </a:moveTo>
                  <a:lnTo>
                    <a:pt x="161027" y="39066"/>
                  </a:lnTo>
                  <a:cubicBezTo>
                    <a:pt x="161027" y="39066"/>
                    <a:pt x="172461" y="50500"/>
                    <a:pt x="161027" y="54311"/>
                  </a:cubicBezTo>
                  <a:cubicBezTo>
                    <a:pt x="149593" y="58122"/>
                    <a:pt x="77179" y="84801"/>
                    <a:pt x="77179" y="84801"/>
                  </a:cubicBezTo>
                  <a:cubicBezTo>
                    <a:pt x="77179" y="84801"/>
                    <a:pt x="58122" y="88612"/>
                    <a:pt x="46688" y="80990"/>
                  </a:cubicBezTo>
                  <a:cubicBezTo>
                    <a:pt x="35254" y="73367"/>
                    <a:pt x="953" y="39066"/>
                    <a:pt x="953" y="39066"/>
                  </a:cubicBezTo>
                  <a:cubicBezTo>
                    <a:pt x="953" y="39066"/>
                    <a:pt x="-2858" y="31443"/>
                    <a:pt x="4764" y="27632"/>
                  </a:cubicBezTo>
                  <a:lnTo>
                    <a:pt x="84801" y="953"/>
                  </a:lnTo>
                  <a:cubicBezTo>
                    <a:pt x="88612" y="953"/>
                    <a:pt x="103858" y="-2859"/>
                    <a:pt x="119103"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2" name="Google Shape;832;p156"/>
            <p:cNvSpPr/>
            <p:nvPr/>
          </p:nvSpPr>
          <p:spPr>
            <a:xfrm>
              <a:off x="2183834" y="5708231"/>
              <a:ext cx="152452" cy="76226"/>
            </a:xfrm>
            <a:custGeom>
              <a:rect b="b" l="l" r="r" t="t"/>
              <a:pathLst>
                <a:path extrusionOk="0" h="76225" w="152451">
                  <a:moveTo>
                    <a:pt x="107669" y="8233"/>
                  </a:moveTo>
                  <a:lnTo>
                    <a:pt x="153405" y="42534"/>
                  </a:lnTo>
                  <a:cubicBezTo>
                    <a:pt x="153405" y="42534"/>
                    <a:pt x="164838" y="50157"/>
                    <a:pt x="157216" y="57779"/>
                  </a:cubicBezTo>
                  <a:cubicBezTo>
                    <a:pt x="145782" y="65402"/>
                    <a:pt x="73367" y="88270"/>
                    <a:pt x="73367" y="88270"/>
                  </a:cubicBezTo>
                  <a:cubicBezTo>
                    <a:pt x="73367" y="88270"/>
                    <a:pt x="58122" y="92081"/>
                    <a:pt x="46688" y="80647"/>
                  </a:cubicBezTo>
                  <a:cubicBezTo>
                    <a:pt x="35254" y="73024"/>
                    <a:pt x="953" y="38723"/>
                    <a:pt x="953" y="38723"/>
                  </a:cubicBezTo>
                  <a:cubicBezTo>
                    <a:pt x="953" y="38723"/>
                    <a:pt x="-2859" y="31100"/>
                    <a:pt x="4764" y="27289"/>
                  </a:cubicBezTo>
                  <a:lnTo>
                    <a:pt x="84801" y="610"/>
                  </a:lnTo>
                  <a:cubicBezTo>
                    <a:pt x="84801" y="610"/>
                    <a:pt x="92424" y="-3201"/>
                    <a:pt x="107669" y="823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3" name="Google Shape;833;p156"/>
            <p:cNvSpPr/>
            <p:nvPr/>
          </p:nvSpPr>
          <p:spPr>
            <a:xfrm>
              <a:off x="2301984" y="5663106"/>
              <a:ext cx="152452" cy="76226"/>
            </a:xfrm>
            <a:custGeom>
              <a:rect b="b" l="l" r="r" t="t"/>
              <a:pathLst>
                <a:path extrusionOk="0" h="76225" w="152451">
                  <a:moveTo>
                    <a:pt x="107669" y="7622"/>
                  </a:moveTo>
                  <a:lnTo>
                    <a:pt x="153404" y="41924"/>
                  </a:lnTo>
                  <a:cubicBezTo>
                    <a:pt x="153404" y="41924"/>
                    <a:pt x="164838" y="49547"/>
                    <a:pt x="157216" y="57169"/>
                  </a:cubicBezTo>
                  <a:cubicBezTo>
                    <a:pt x="145782" y="64792"/>
                    <a:pt x="73367" y="87660"/>
                    <a:pt x="73367" y="87660"/>
                  </a:cubicBezTo>
                  <a:cubicBezTo>
                    <a:pt x="73367" y="87660"/>
                    <a:pt x="58122" y="91471"/>
                    <a:pt x="46688" y="80037"/>
                  </a:cubicBezTo>
                  <a:cubicBezTo>
                    <a:pt x="35254" y="72415"/>
                    <a:pt x="953" y="38113"/>
                    <a:pt x="953" y="38113"/>
                  </a:cubicBezTo>
                  <a:cubicBezTo>
                    <a:pt x="953" y="38113"/>
                    <a:pt x="-2858" y="30490"/>
                    <a:pt x="4764" y="26679"/>
                  </a:cubicBezTo>
                  <a:lnTo>
                    <a:pt x="84801" y="0"/>
                  </a:lnTo>
                  <a:cubicBezTo>
                    <a:pt x="80990" y="3811"/>
                    <a:pt x="92424" y="0"/>
                    <a:pt x="107669"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4" name="Google Shape;834;p156"/>
            <p:cNvSpPr/>
            <p:nvPr/>
          </p:nvSpPr>
          <p:spPr>
            <a:xfrm>
              <a:off x="2420134" y="5621182"/>
              <a:ext cx="152452" cy="76226"/>
            </a:xfrm>
            <a:custGeom>
              <a:rect b="b" l="l" r="r" t="t"/>
              <a:pathLst>
                <a:path extrusionOk="0" h="76225" w="152451">
                  <a:moveTo>
                    <a:pt x="103858" y="7622"/>
                  </a:moveTo>
                  <a:lnTo>
                    <a:pt x="149593" y="41924"/>
                  </a:lnTo>
                  <a:cubicBezTo>
                    <a:pt x="149593" y="41924"/>
                    <a:pt x="164838" y="53358"/>
                    <a:pt x="157216" y="57169"/>
                  </a:cubicBezTo>
                  <a:cubicBezTo>
                    <a:pt x="145782" y="64792"/>
                    <a:pt x="73367" y="87660"/>
                    <a:pt x="73367" y="87660"/>
                  </a:cubicBezTo>
                  <a:cubicBezTo>
                    <a:pt x="73367" y="87660"/>
                    <a:pt x="58122" y="91471"/>
                    <a:pt x="46688" y="80037"/>
                  </a:cubicBezTo>
                  <a:cubicBezTo>
                    <a:pt x="35254" y="72414"/>
                    <a:pt x="953" y="38113"/>
                    <a:pt x="953" y="38113"/>
                  </a:cubicBezTo>
                  <a:cubicBezTo>
                    <a:pt x="953" y="38113"/>
                    <a:pt x="-2859" y="30490"/>
                    <a:pt x="4764" y="26679"/>
                  </a:cubicBezTo>
                  <a:lnTo>
                    <a:pt x="84801" y="0"/>
                  </a:lnTo>
                  <a:cubicBezTo>
                    <a:pt x="80990" y="3811"/>
                    <a:pt x="88613" y="0"/>
                    <a:pt x="103858"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5" name="Google Shape;835;p156"/>
            <p:cNvSpPr/>
            <p:nvPr/>
          </p:nvSpPr>
          <p:spPr>
            <a:xfrm>
              <a:off x="2530662" y="5579257"/>
              <a:ext cx="152452" cy="76226"/>
            </a:xfrm>
            <a:custGeom>
              <a:rect b="b" l="l" r="r" t="t"/>
              <a:pathLst>
                <a:path extrusionOk="0" h="76225" w="152451">
                  <a:moveTo>
                    <a:pt x="103858" y="7623"/>
                  </a:moveTo>
                  <a:lnTo>
                    <a:pt x="149593" y="41924"/>
                  </a:lnTo>
                  <a:cubicBezTo>
                    <a:pt x="149593" y="41924"/>
                    <a:pt x="164838" y="53358"/>
                    <a:pt x="157216" y="57169"/>
                  </a:cubicBezTo>
                  <a:cubicBezTo>
                    <a:pt x="145782" y="64792"/>
                    <a:pt x="73367" y="87660"/>
                    <a:pt x="73367" y="87660"/>
                  </a:cubicBezTo>
                  <a:cubicBezTo>
                    <a:pt x="73367" y="87660"/>
                    <a:pt x="58122" y="91471"/>
                    <a:pt x="46688" y="80037"/>
                  </a:cubicBezTo>
                  <a:cubicBezTo>
                    <a:pt x="35254" y="72415"/>
                    <a:pt x="953" y="38113"/>
                    <a:pt x="953" y="38113"/>
                  </a:cubicBezTo>
                  <a:cubicBezTo>
                    <a:pt x="953" y="38113"/>
                    <a:pt x="-2858" y="30490"/>
                    <a:pt x="4764" y="26679"/>
                  </a:cubicBezTo>
                  <a:lnTo>
                    <a:pt x="84801" y="0"/>
                  </a:lnTo>
                  <a:cubicBezTo>
                    <a:pt x="80990" y="0"/>
                    <a:pt x="88612" y="0"/>
                    <a:pt x="103858"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6" name="Google Shape;836;p156"/>
            <p:cNvSpPr/>
            <p:nvPr/>
          </p:nvSpPr>
          <p:spPr>
            <a:xfrm>
              <a:off x="2635842" y="5542728"/>
              <a:ext cx="152452" cy="76226"/>
            </a:xfrm>
            <a:custGeom>
              <a:rect b="b" l="l" r="r" t="t"/>
              <a:pathLst>
                <a:path extrusionOk="0" h="76225" w="152451">
                  <a:moveTo>
                    <a:pt x="105394" y="6039"/>
                  </a:moveTo>
                  <a:lnTo>
                    <a:pt x="158752" y="40341"/>
                  </a:lnTo>
                  <a:cubicBezTo>
                    <a:pt x="158752" y="40341"/>
                    <a:pt x="166375" y="47963"/>
                    <a:pt x="158752" y="55585"/>
                  </a:cubicBezTo>
                  <a:cubicBezTo>
                    <a:pt x="147318" y="63208"/>
                    <a:pt x="78715" y="86076"/>
                    <a:pt x="78715" y="86076"/>
                  </a:cubicBezTo>
                  <a:cubicBezTo>
                    <a:pt x="78715" y="86076"/>
                    <a:pt x="63470" y="89887"/>
                    <a:pt x="52036" y="82265"/>
                  </a:cubicBezTo>
                  <a:cubicBezTo>
                    <a:pt x="40602" y="74642"/>
                    <a:pt x="2489" y="44152"/>
                    <a:pt x="2489" y="44152"/>
                  </a:cubicBezTo>
                  <a:cubicBezTo>
                    <a:pt x="2489" y="44152"/>
                    <a:pt x="-5133" y="36529"/>
                    <a:pt x="6300" y="32718"/>
                  </a:cubicBezTo>
                  <a:lnTo>
                    <a:pt x="82526" y="6039"/>
                  </a:lnTo>
                  <a:cubicBezTo>
                    <a:pt x="86338" y="2228"/>
                    <a:pt x="90149" y="-5395"/>
                    <a:pt x="105394" y="6039"/>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7" name="Google Shape;837;p156"/>
            <p:cNvSpPr/>
            <p:nvPr/>
          </p:nvSpPr>
          <p:spPr>
            <a:xfrm>
              <a:off x="2747905" y="5501337"/>
              <a:ext cx="152452" cy="76226"/>
            </a:xfrm>
            <a:custGeom>
              <a:rect b="b" l="l" r="r" t="t"/>
              <a:pathLst>
                <a:path extrusionOk="0" h="76225" w="152451">
                  <a:moveTo>
                    <a:pt x="100046" y="1694"/>
                  </a:moveTo>
                  <a:lnTo>
                    <a:pt x="153404" y="35996"/>
                  </a:lnTo>
                  <a:cubicBezTo>
                    <a:pt x="153404" y="35996"/>
                    <a:pt x="161027" y="43618"/>
                    <a:pt x="153404" y="51241"/>
                  </a:cubicBezTo>
                  <a:cubicBezTo>
                    <a:pt x="141970" y="58863"/>
                    <a:pt x="77179" y="81731"/>
                    <a:pt x="77179" y="81731"/>
                  </a:cubicBezTo>
                  <a:cubicBezTo>
                    <a:pt x="77179" y="81731"/>
                    <a:pt x="61933" y="85542"/>
                    <a:pt x="50500" y="77920"/>
                  </a:cubicBezTo>
                  <a:cubicBezTo>
                    <a:pt x="39066" y="70297"/>
                    <a:pt x="953" y="39807"/>
                    <a:pt x="953" y="39807"/>
                  </a:cubicBezTo>
                  <a:cubicBezTo>
                    <a:pt x="953" y="39807"/>
                    <a:pt x="-2858" y="32184"/>
                    <a:pt x="4764" y="28373"/>
                  </a:cubicBezTo>
                  <a:lnTo>
                    <a:pt x="80990" y="1694"/>
                  </a:lnTo>
                  <a:cubicBezTo>
                    <a:pt x="80990" y="1694"/>
                    <a:pt x="88613" y="-2117"/>
                    <a:pt x="100046"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8" name="Google Shape;838;p156"/>
            <p:cNvSpPr/>
            <p:nvPr/>
          </p:nvSpPr>
          <p:spPr>
            <a:xfrm>
              <a:off x="2866055" y="5548177"/>
              <a:ext cx="152452" cy="76226"/>
            </a:xfrm>
            <a:custGeom>
              <a:rect b="b" l="l" r="r" t="t"/>
              <a:pathLst>
                <a:path extrusionOk="0" h="76225" w="152451">
                  <a:moveTo>
                    <a:pt x="100046" y="4401"/>
                  </a:moveTo>
                  <a:lnTo>
                    <a:pt x="153404" y="38703"/>
                  </a:lnTo>
                  <a:cubicBezTo>
                    <a:pt x="153404" y="38703"/>
                    <a:pt x="161027" y="46325"/>
                    <a:pt x="153404" y="53948"/>
                  </a:cubicBezTo>
                  <a:cubicBezTo>
                    <a:pt x="141971" y="61570"/>
                    <a:pt x="80990" y="84438"/>
                    <a:pt x="80990" y="84438"/>
                  </a:cubicBezTo>
                  <a:cubicBezTo>
                    <a:pt x="80990" y="84438"/>
                    <a:pt x="61933" y="88249"/>
                    <a:pt x="50500" y="76815"/>
                  </a:cubicBezTo>
                  <a:cubicBezTo>
                    <a:pt x="39066" y="69193"/>
                    <a:pt x="953" y="42514"/>
                    <a:pt x="953" y="42514"/>
                  </a:cubicBezTo>
                  <a:cubicBezTo>
                    <a:pt x="953" y="42514"/>
                    <a:pt x="-2858" y="34891"/>
                    <a:pt x="4764" y="31080"/>
                  </a:cubicBezTo>
                  <a:lnTo>
                    <a:pt x="80990" y="4401"/>
                  </a:lnTo>
                  <a:cubicBezTo>
                    <a:pt x="80990" y="590"/>
                    <a:pt x="84801" y="-3222"/>
                    <a:pt x="100046"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9" name="Google Shape;839;p156"/>
            <p:cNvSpPr/>
            <p:nvPr/>
          </p:nvSpPr>
          <p:spPr>
            <a:xfrm>
              <a:off x="2754575" y="5589738"/>
              <a:ext cx="152452" cy="76226"/>
            </a:xfrm>
            <a:custGeom>
              <a:rect b="b" l="l" r="r" t="t"/>
              <a:pathLst>
                <a:path extrusionOk="0" h="76225" w="152451">
                  <a:moveTo>
                    <a:pt x="100999" y="4764"/>
                  </a:moveTo>
                  <a:lnTo>
                    <a:pt x="154357" y="39066"/>
                  </a:lnTo>
                  <a:cubicBezTo>
                    <a:pt x="154357" y="39066"/>
                    <a:pt x="161980" y="46688"/>
                    <a:pt x="154357" y="54311"/>
                  </a:cubicBezTo>
                  <a:cubicBezTo>
                    <a:pt x="142924" y="61933"/>
                    <a:pt x="81943" y="84801"/>
                    <a:pt x="81943" y="84801"/>
                  </a:cubicBezTo>
                  <a:cubicBezTo>
                    <a:pt x="81943" y="84801"/>
                    <a:pt x="62886" y="88613"/>
                    <a:pt x="51452" y="80990"/>
                  </a:cubicBezTo>
                  <a:cubicBezTo>
                    <a:pt x="40018" y="73367"/>
                    <a:pt x="1906" y="42877"/>
                    <a:pt x="1906" y="42877"/>
                  </a:cubicBezTo>
                  <a:cubicBezTo>
                    <a:pt x="1906" y="42877"/>
                    <a:pt x="-5717" y="35254"/>
                    <a:pt x="9528" y="27632"/>
                  </a:cubicBezTo>
                  <a:lnTo>
                    <a:pt x="85754" y="953"/>
                  </a:lnTo>
                  <a:cubicBezTo>
                    <a:pt x="81943" y="953"/>
                    <a:pt x="89565" y="-2858"/>
                    <a:pt x="100999"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0" name="Google Shape;840;p156"/>
            <p:cNvSpPr/>
            <p:nvPr/>
          </p:nvSpPr>
          <p:spPr>
            <a:xfrm>
              <a:off x="2647859" y="5631662"/>
              <a:ext cx="152452" cy="76226"/>
            </a:xfrm>
            <a:custGeom>
              <a:rect b="b" l="l" r="r" t="t"/>
              <a:pathLst>
                <a:path extrusionOk="0" h="76225" w="152451">
                  <a:moveTo>
                    <a:pt x="100999" y="4764"/>
                  </a:moveTo>
                  <a:lnTo>
                    <a:pt x="154357" y="39066"/>
                  </a:lnTo>
                  <a:cubicBezTo>
                    <a:pt x="154357" y="39066"/>
                    <a:pt x="161980" y="46688"/>
                    <a:pt x="154357" y="54311"/>
                  </a:cubicBezTo>
                  <a:cubicBezTo>
                    <a:pt x="142923" y="61933"/>
                    <a:pt x="81943" y="84801"/>
                    <a:pt x="81943" y="84801"/>
                  </a:cubicBezTo>
                  <a:cubicBezTo>
                    <a:pt x="81943" y="84801"/>
                    <a:pt x="62886" y="88613"/>
                    <a:pt x="51452" y="80990"/>
                  </a:cubicBezTo>
                  <a:cubicBezTo>
                    <a:pt x="40019" y="73367"/>
                    <a:pt x="1906" y="42877"/>
                    <a:pt x="1906" y="42877"/>
                  </a:cubicBezTo>
                  <a:cubicBezTo>
                    <a:pt x="1906" y="42877"/>
                    <a:pt x="-5717" y="35254"/>
                    <a:pt x="9528" y="27632"/>
                  </a:cubicBezTo>
                  <a:lnTo>
                    <a:pt x="85754" y="953"/>
                  </a:lnTo>
                  <a:cubicBezTo>
                    <a:pt x="81943" y="953"/>
                    <a:pt x="85754" y="-2858"/>
                    <a:pt x="100999"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1" name="Google Shape;841;p156"/>
            <p:cNvSpPr/>
            <p:nvPr/>
          </p:nvSpPr>
          <p:spPr>
            <a:xfrm>
              <a:off x="2529709" y="5673587"/>
              <a:ext cx="152452" cy="76226"/>
            </a:xfrm>
            <a:custGeom>
              <a:rect b="b" l="l" r="r" t="t"/>
              <a:pathLst>
                <a:path extrusionOk="0" h="76225" w="152451">
                  <a:moveTo>
                    <a:pt x="100999" y="4764"/>
                  </a:moveTo>
                  <a:lnTo>
                    <a:pt x="154357" y="39066"/>
                  </a:lnTo>
                  <a:cubicBezTo>
                    <a:pt x="154357" y="39066"/>
                    <a:pt x="161980" y="46688"/>
                    <a:pt x="154357" y="54311"/>
                  </a:cubicBezTo>
                  <a:cubicBezTo>
                    <a:pt x="142923" y="61934"/>
                    <a:pt x="81943" y="84801"/>
                    <a:pt x="81943" y="84801"/>
                  </a:cubicBezTo>
                  <a:cubicBezTo>
                    <a:pt x="81943" y="84801"/>
                    <a:pt x="62886" y="88613"/>
                    <a:pt x="51452" y="80990"/>
                  </a:cubicBezTo>
                  <a:cubicBezTo>
                    <a:pt x="40019" y="73367"/>
                    <a:pt x="1906" y="42877"/>
                    <a:pt x="1906" y="42877"/>
                  </a:cubicBezTo>
                  <a:cubicBezTo>
                    <a:pt x="1906" y="42877"/>
                    <a:pt x="-5717" y="35254"/>
                    <a:pt x="9528" y="27632"/>
                  </a:cubicBezTo>
                  <a:lnTo>
                    <a:pt x="85754" y="953"/>
                  </a:lnTo>
                  <a:cubicBezTo>
                    <a:pt x="81943" y="953"/>
                    <a:pt x="89565" y="-2858"/>
                    <a:pt x="100999"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2" name="Google Shape;842;p156"/>
            <p:cNvSpPr/>
            <p:nvPr/>
          </p:nvSpPr>
          <p:spPr>
            <a:xfrm>
              <a:off x="2414787" y="5718581"/>
              <a:ext cx="152452" cy="76226"/>
            </a:xfrm>
            <a:custGeom>
              <a:rect b="b" l="l" r="r" t="t"/>
              <a:pathLst>
                <a:path extrusionOk="0" h="76225" w="152451">
                  <a:moveTo>
                    <a:pt x="105394" y="1694"/>
                  </a:moveTo>
                  <a:lnTo>
                    <a:pt x="154941" y="39807"/>
                  </a:lnTo>
                  <a:cubicBezTo>
                    <a:pt x="154941" y="39807"/>
                    <a:pt x="166374" y="47429"/>
                    <a:pt x="154941" y="55052"/>
                  </a:cubicBezTo>
                  <a:cubicBezTo>
                    <a:pt x="143507" y="58863"/>
                    <a:pt x="82526" y="85542"/>
                    <a:pt x="82526" y="85542"/>
                  </a:cubicBezTo>
                  <a:cubicBezTo>
                    <a:pt x="82526" y="85542"/>
                    <a:pt x="63470" y="89353"/>
                    <a:pt x="52036" y="81731"/>
                  </a:cubicBezTo>
                  <a:cubicBezTo>
                    <a:pt x="40602" y="74108"/>
                    <a:pt x="2489" y="43618"/>
                    <a:pt x="2489" y="43618"/>
                  </a:cubicBezTo>
                  <a:cubicBezTo>
                    <a:pt x="2489" y="43618"/>
                    <a:pt x="-5134" y="32184"/>
                    <a:pt x="6300" y="28373"/>
                  </a:cubicBezTo>
                  <a:lnTo>
                    <a:pt x="82526" y="1694"/>
                  </a:lnTo>
                  <a:cubicBezTo>
                    <a:pt x="82526" y="1694"/>
                    <a:pt x="93960" y="-2117"/>
                    <a:pt x="105394"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3" name="Google Shape;843;p156"/>
            <p:cNvSpPr/>
            <p:nvPr/>
          </p:nvSpPr>
          <p:spPr>
            <a:xfrm>
              <a:off x="2297220" y="5757798"/>
              <a:ext cx="152452" cy="76226"/>
            </a:xfrm>
            <a:custGeom>
              <a:rect b="b" l="l" r="r" t="t"/>
              <a:pathLst>
                <a:path extrusionOk="0" h="76225" w="152451">
                  <a:moveTo>
                    <a:pt x="108622" y="4401"/>
                  </a:moveTo>
                  <a:lnTo>
                    <a:pt x="158169" y="42514"/>
                  </a:lnTo>
                  <a:cubicBezTo>
                    <a:pt x="158169" y="42514"/>
                    <a:pt x="169602" y="53948"/>
                    <a:pt x="158169" y="57759"/>
                  </a:cubicBezTo>
                  <a:cubicBezTo>
                    <a:pt x="146735" y="61570"/>
                    <a:pt x="85754" y="88249"/>
                    <a:pt x="85754" y="88249"/>
                  </a:cubicBezTo>
                  <a:cubicBezTo>
                    <a:pt x="85754" y="88249"/>
                    <a:pt x="59075" y="92061"/>
                    <a:pt x="51452" y="84438"/>
                  </a:cubicBezTo>
                  <a:cubicBezTo>
                    <a:pt x="40019" y="76815"/>
                    <a:pt x="1906" y="46325"/>
                    <a:pt x="1906" y="46325"/>
                  </a:cubicBezTo>
                  <a:cubicBezTo>
                    <a:pt x="1906" y="46325"/>
                    <a:pt x="-5717" y="38703"/>
                    <a:pt x="9528" y="31080"/>
                  </a:cubicBezTo>
                  <a:lnTo>
                    <a:pt x="85754" y="4401"/>
                  </a:lnTo>
                  <a:cubicBezTo>
                    <a:pt x="85754" y="590"/>
                    <a:pt x="97188" y="-3222"/>
                    <a:pt x="108622"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4" name="Google Shape;844;p156"/>
            <p:cNvSpPr/>
            <p:nvPr/>
          </p:nvSpPr>
          <p:spPr>
            <a:xfrm>
              <a:off x="2179070" y="5806241"/>
              <a:ext cx="152452" cy="76226"/>
            </a:xfrm>
            <a:custGeom>
              <a:rect b="b" l="l" r="r" t="t"/>
              <a:pathLst>
                <a:path extrusionOk="0" h="76225" w="152451">
                  <a:moveTo>
                    <a:pt x="108622" y="1694"/>
                  </a:moveTo>
                  <a:lnTo>
                    <a:pt x="158169" y="39807"/>
                  </a:lnTo>
                  <a:cubicBezTo>
                    <a:pt x="158169" y="39807"/>
                    <a:pt x="169602" y="51241"/>
                    <a:pt x="158169" y="55052"/>
                  </a:cubicBezTo>
                  <a:cubicBezTo>
                    <a:pt x="146735" y="58863"/>
                    <a:pt x="85754" y="85542"/>
                    <a:pt x="85754" y="85542"/>
                  </a:cubicBezTo>
                  <a:cubicBezTo>
                    <a:pt x="85754" y="85542"/>
                    <a:pt x="59075" y="89354"/>
                    <a:pt x="51453" y="81731"/>
                  </a:cubicBezTo>
                  <a:cubicBezTo>
                    <a:pt x="40019" y="74108"/>
                    <a:pt x="1906" y="43618"/>
                    <a:pt x="1906" y="43618"/>
                  </a:cubicBezTo>
                  <a:cubicBezTo>
                    <a:pt x="1906" y="43618"/>
                    <a:pt x="-5717" y="35996"/>
                    <a:pt x="9528" y="28373"/>
                  </a:cubicBezTo>
                  <a:lnTo>
                    <a:pt x="85754" y="1694"/>
                  </a:lnTo>
                  <a:cubicBezTo>
                    <a:pt x="81943" y="1694"/>
                    <a:pt x="97188" y="-2117"/>
                    <a:pt x="108622"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5" name="Google Shape;845;p156"/>
            <p:cNvSpPr/>
            <p:nvPr/>
          </p:nvSpPr>
          <p:spPr>
            <a:xfrm>
              <a:off x="2057109" y="5849269"/>
              <a:ext cx="152452" cy="76226"/>
            </a:xfrm>
            <a:custGeom>
              <a:rect b="b" l="l" r="r" t="t"/>
              <a:pathLst>
                <a:path extrusionOk="0" h="76225" w="152451">
                  <a:moveTo>
                    <a:pt x="108622" y="4401"/>
                  </a:moveTo>
                  <a:lnTo>
                    <a:pt x="158169" y="42514"/>
                  </a:lnTo>
                  <a:cubicBezTo>
                    <a:pt x="158169" y="42514"/>
                    <a:pt x="169602" y="53948"/>
                    <a:pt x="158169" y="57759"/>
                  </a:cubicBezTo>
                  <a:cubicBezTo>
                    <a:pt x="146735" y="61570"/>
                    <a:pt x="85754" y="88249"/>
                    <a:pt x="85754" y="88249"/>
                  </a:cubicBezTo>
                  <a:cubicBezTo>
                    <a:pt x="85754" y="88249"/>
                    <a:pt x="59075" y="92060"/>
                    <a:pt x="51452" y="84438"/>
                  </a:cubicBezTo>
                  <a:cubicBezTo>
                    <a:pt x="40019" y="76816"/>
                    <a:pt x="1906" y="46325"/>
                    <a:pt x="1906" y="46325"/>
                  </a:cubicBezTo>
                  <a:cubicBezTo>
                    <a:pt x="1906" y="46325"/>
                    <a:pt x="-5717" y="38703"/>
                    <a:pt x="9528" y="31080"/>
                  </a:cubicBezTo>
                  <a:lnTo>
                    <a:pt x="85754" y="4401"/>
                  </a:lnTo>
                  <a:cubicBezTo>
                    <a:pt x="85754" y="590"/>
                    <a:pt x="97188" y="-3222"/>
                    <a:pt x="108622"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6" name="Google Shape;846;p156"/>
            <p:cNvSpPr/>
            <p:nvPr/>
          </p:nvSpPr>
          <p:spPr>
            <a:xfrm>
              <a:off x="1930383" y="5891194"/>
              <a:ext cx="152452" cy="76226"/>
            </a:xfrm>
            <a:custGeom>
              <a:rect b="b" l="l" r="r" t="t"/>
              <a:pathLst>
                <a:path extrusionOk="0" h="76225" w="152451">
                  <a:moveTo>
                    <a:pt x="117197" y="4401"/>
                  </a:moveTo>
                  <a:lnTo>
                    <a:pt x="166744" y="42514"/>
                  </a:lnTo>
                  <a:cubicBezTo>
                    <a:pt x="166744" y="42514"/>
                    <a:pt x="178178" y="57759"/>
                    <a:pt x="166744" y="61570"/>
                  </a:cubicBezTo>
                  <a:cubicBezTo>
                    <a:pt x="155310" y="65381"/>
                    <a:pt x="90518" y="92061"/>
                    <a:pt x="90518" y="92061"/>
                  </a:cubicBezTo>
                  <a:cubicBezTo>
                    <a:pt x="90518" y="92061"/>
                    <a:pt x="63839" y="99683"/>
                    <a:pt x="48594" y="88249"/>
                  </a:cubicBezTo>
                  <a:cubicBezTo>
                    <a:pt x="37160" y="80627"/>
                    <a:pt x="2858" y="50136"/>
                    <a:pt x="2858" y="50136"/>
                  </a:cubicBezTo>
                  <a:cubicBezTo>
                    <a:pt x="2858" y="50136"/>
                    <a:pt x="-8575" y="38703"/>
                    <a:pt x="14292" y="31080"/>
                  </a:cubicBezTo>
                  <a:lnTo>
                    <a:pt x="90518" y="4401"/>
                  </a:lnTo>
                  <a:cubicBezTo>
                    <a:pt x="94329" y="590"/>
                    <a:pt x="105763" y="-3222"/>
                    <a:pt x="117197"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7" name="Google Shape;847;p156"/>
            <p:cNvSpPr/>
            <p:nvPr/>
          </p:nvSpPr>
          <p:spPr>
            <a:xfrm>
              <a:off x="1804611" y="5939636"/>
              <a:ext cx="152452" cy="76226"/>
            </a:xfrm>
            <a:custGeom>
              <a:rect b="b" l="l" r="r" t="t"/>
              <a:pathLst>
                <a:path extrusionOk="0" h="76225" w="152451">
                  <a:moveTo>
                    <a:pt x="117197" y="1694"/>
                  </a:moveTo>
                  <a:lnTo>
                    <a:pt x="166744" y="39807"/>
                  </a:lnTo>
                  <a:cubicBezTo>
                    <a:pt x="166744" y="39807"/>
                    <a:pt x="178178" y="55052"/>
                    <a:pt x="166744" y="58863"/>
                  </a:cubicBezTo>
                  <a:cubicBezTo>
                    <a:pt x="155310" y="62675"/>
                    <a:pt x="90518" y="89354"/>
                    <a:pt x="90518" y="89354"/>
                  </a:cubicBezTo>
                  <a:cubicBezTo>
                    <a:pt x="90518" y="89354"/>
                    <a:pt x="63839" y="96976"/>
                    <a:pt x="48594" y="85542"/>
                  </a:cubicBezTo>
                  <a:cubicBezTo>
                    <a:pt x="37160" y="77920"/>
                    <a:pt x="2858" y="47430"/>
                    <a:pt x="2858" y="47430"/>
                  </a:cubicBezTo>
                  <a:cubicBezTo>
                    <a:pt x="2858" y="47430"/>
                    <a:pt x="-8575" y="35996"/>
                    <a:pt x="14292" y="28373"/>
                  </a:cubicBezTo>
                  <a:lnTo>
                    <a:pt x="90518" y="1694"/>
                  </a:lnTo>
                  <a:cubicBezTo>
                    <a:pt x="94330" y="1694"/>
                    <a:pt x="105763" y="-2117"/>
                    <a:pt x="117197"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8" name="Google Shape;848;p156"/>
            <p:cNvSpPr/>
            <p:nvPr/>
          </p:nvSpPr>
          <p:spPr>
            <a:xfrm>
              <a:off x="1678838" y="5986476"/>
              <a:ext cx="152452" cy="76226"/>
            </a:xfrm>
            <a:custGeom>
              <a:rect b="b" l="l" r="r" t="t"/>
              <a:pathLst>
                <a:path extrusionOk="0" h="76225" w="152451">
                  <a:moveTo>
                    <a:pt x="117197" y="4401"/>
                  </a:moveTo>
                  <a:lnTo>
                    <a:pt x="166744" y="42514"/>
                  </a:lnTo>
                  <a:cubicBezTo>
                    <a:pt x="166744" y="42514"/>
                    <a:pt x="178178" y="57759"/>
                    <a:pt x="166744" y="61570"/>
                  </a:cubicBezTo>
                  <a:cubicBezTo>
                    <a:pt x="155310" y="65381"/>
                    <a:pt x="90518" y="92061"/>
                    <a:pt x="90518" y="92061"/>
                  </a:cubicBezTo>
                  <a:cubicBezTo>
                    <a:pt x="90518" y="92061"/>
                    <a:pt x="63839" y="99683"/>
                    <a:pt x="48594" y="88249"/>
                  </a:cubicBezTo>
                  <a:cubicBezTo>
                    <a:pt x="37160" y="80627"/>
                    <a:pt x="2858" y="50136"/>
                    <a:pt x="2858" y="50136"/>
                  </a:cubicBezTo>
                  <a:cubicBezTo>
                    <a:pt x="2858" y="50136"/>
                    <a:pt x="-8575" y="38703"/>
                    <a:pt x="14292" y="31080"/>
                  </a:cubicBezTo>
                  <a:lnTo>
                    <a:pt x="90518" y="4401"/>
                  </a:lnTo>
                  <a:cubicBezTo>
                    <a:pt x="90518" y="590"/>
                    <a:pt x="105763" y="-3222"/>
                    <a:pt x="117197"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9" name="Google Shape;849;p156"/>
            <p:cNvSpPr/>
            <p:nvPr/>
          </p:nvSpPr>
          <p:spPr>
            <a:xfrm>
              <a:off x="1823667" y="6033224"/>
              <a:ext cx="152452" cy="76226"/>
            </a:xfrm>
            <a:custGeom>
              <a:rect b="b" l="l" r="r" t="t"/>
              <a:pathLst>
                <a:path extrusionOk="0" h="76225" w="152451">
                  <a:moveTo>
                    <a:pt x="117197" y="3388"/>
                  </a:moveTo>
                  <a:lnTo>
                    <a:pt x="166744" y="41501"/>
                  </a:lnTo>
                  <a:cubicBezTo>
                    <a:pt x="166744" y="41501"/>
                    <a:pt x="178178" y="56746"/>
                    <a:pt x="166744" y="60557"/>
                  </a:cubicBezTo>
                  <a:cubicBezTo>
                    <a:pt x="155310" y="64369"/>
                    <a:pt x="90518" y="91048"/>
                    <a:pt x="90518" y="91048"/>
                  </a:cubicBezTo>
                  <a:cubicBezTo>
                    <a:pt x="90518" y="91048"/>
                    <a:pt x="63839" y="98670"/>
                    <a:pt x="48594" y="87236"/>
                  </a:cubicBezTo>
                  <a:cubicBezTo>
                    <a:pt x="37160" y="79614"/>
                    <a:pt x="2858" y="49123"/>
                    <a:pt x="2858" y="49123"/>
                  </a:cubicBezTo>
                  <a:cubicBezTo>
                    <a:pt x="2858" y="49123"/>
                    <a:pt x="-8575" y="37689"/>
                    <a:pt x="14292" y="30067"/>
                  </a:cubicBezTo>
                  <a:lnTo>
                    <a:pt x="90518" y="3388"/>
                  </a:lnTo>
                  <a:cubicBezTo>
                    <a:pt x="94330" y="3388"/>
                    <a:pt x="105763" y="-4235"/>
                    <a:pt x="117197" y="33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0" name="Google Shape;850;p156"/>
            <p:cNvSpPr/>
            <p:nvPr/>
          </p:nvSpPr>
          <p:spPr>
            <a:xfrm>
              <a:off x="1953251" y="5985371"/>
              <a:ext cx="152452" cy="76226"/>
            </a:xfrm>
            <a:custGeom>
              <a:rect b="b" l="l" r="r" t="t"/>
              <a:pathLst>
                <a:path extrusionOk="0" h="76225" w="152451">
                  <a:moveTo>
                    <a:pt x="113386" y="1694"/>
                  </a:moveTo>
                  <a:lnTo>
                    <a:pt x="162933" y="39807"/>
                  </a:lnTo>
                  <a:cubicBezTo>
                    <a:pt x="162933" y="39807"/>
                    <a:pt x="174367" y="55052"/>
                    <a:pt x="162933" y="58863"/>
                  </a:cubicBezTo>
                  <a:cubicBezTo>
                    <a:pt x="151499" y="62674"/>
                    <a:pt x="90518" y="89353"/>
                    <a:pt x="90518" y="89353"/>
                  </a:cubicBezTo>
                  <a:cubicBezTo>
                    <a:pt x="90518" y="89353"/>
                    <a:pt x="63839" y="96976"/>
                    <a:pt x="48594" y="85542"/>
                  </a:cubicBezTo>
                  <a:cubicBezTo>
                    <a:pt x="37160" y="77920"/>
                    <a:pt x="2858" y="47429"/>
                    <a:pt x="2858" y="47429"/>
                  </a:cubicBezTo>
                  <a:cubicBezTo>
                    <a:pt x="2858" y="47429"/>
                    <a:pt x="-8575" y="35996"/>
                    <a:pt x="14292" y="28373"/>
                  </a:cubicBezTo>
                  <a:lnTo>
                    <a:pt x="90518" y="1694"/>
                  </a:lnTo>
                  <a:cubicBezTo>
                    <a:pt x="86707" y="1694"/>
                    <a:pt x="101952" y="-2117"/>
                    <a:pt x="113386"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1" name="Google Shape;851;p156"/>
            <p:cNvSpPr/>
            <p:nvPr/>
          </p:nvSpPr>
          <p:spPr>
            <a:xfrm>
              <a:off x="2075213" y="5940740"/>
              <a:ext cx="152452" cy="76226"/>
            </a:xfrm>
            <a:custGeom>
              <a:rect b="b" l="l" r="r" t="t"/>
              <a:pathLst>
                <a:path extrusionOk="0" h="76225" w="152451">
                  <a:moveTo>
                    <a:pt x="117197" y="4401"/>
                  </a:moveTo>
                  <a:lnTo>
                    <a:pt x="166744" y="42514"/>
                  </a:lnTo>
                  <a:cubicBezTo>
                    <a:pt x="166744" y="42514"/>
                    <a:pt x="178178" y="57759"/>
                    <a:pt x="166744" y="61570"/>
                  </a:cubicBezTo>
                  <a:cubicBezTo>
                    <a:pt x="155310" y="65382"/>
                    <a:pt x="90518" y="92061"/>
                    <a:pt x="90518" y="92061"/>
                  </a:cubicBezTo>
                  <a:cubicBezTo>
                    <a:pt x="90518" y="92061"/>
                    <a:pt x="63839" y="99683"/>
                    <a:pt x="48594" y="88249"/>
                  </a:cubicBezTo>
                  <a:cubicBezTo>
                    <a:pt x="37160" y="80627"/>
                    <a:pt x="2859" y="50136"/>
                    <a:pt x="2859" y="50136"/>
                  </a:cubicBezTo>
                  <a:cubicBezTo>
                    <a:pt x="2859" y="50136"/>
                    <a:pt x="-8575" y="38702"/>
                    <a:pt x="14292" y="31080"/>
                  </a:cubicBezTo>
                  <a:lnTo>
                    <a:pt x="90518" y="4401"/>
                  </a:lnTo>
                  <a:cubicBezTo>
                    <a:pt x="94329" y="590"/>
                    <a:pt x="105763" y="-3222"/>
                    <a:pt x="117197"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2" name="Google Shape;852;p156"/>
            <p:cNvSpPr/>
            <p:nvPr/>
          </p:nvSpPr>
          <p:spPr>
            <a:xfrm>
              <a:off x="2197174" y="5891194"/>
              <a:ext cx="152452" cy="76226"/>
            </a:xfrm>
            <a:custGeom>
              <a:rect b="b" l="l" r="r" t="t"/>
              <a:pathLst>
                <a:path extrusionOk="0" h="76225" w="152451">
                  <a:moveTo>
                    <a:pt x="117197" y="4401"/>
                  </a:moveTo>
                  <a:lnTo>
                    <a:pt x="166744" y="42514"/>
                  </a:lnTo>
                  <a:cubicBezTo>
                    <a:pt x="166744" y="42514"/>
                    <a:pt x="178178" y="57759"/>
                    <a:pt x="166744" y="61570"/>
                  </a:cubicBezTo>
                  <a:cubicBezTo>
                    <a:pt x="155310" y="65381"/>
                    <a:pt x="90518" y="92061"/>
                    <a:pt x="90518" y="92061"/>
                  </a:cubicBezTo>
                  <a:cubicBezTo>
                    <a:pt x="90518" y="92061"/>
                    <a:pt x="63839" y="99683"/>
                    <a:pt x="48594" y="88249"/>
                  </a:cubicBezTo>
                  <a:cubicBezTo>
                    <a:pt x="37160" y="80627"/>
                    <a:pt x="2858" y="50136"/>
                    <a:pt x="2858" y="50136"/>
                  </a:cubicBezTo>
                  <a:cubicBezTo>
                    <a:pt x="2858" y="50136"/>
                    <a:pt x="-8575" y="38703"/>
                    <a:pt x="14292" y="31080"/>
                  </a:cubicBezTo>
                  <a:lnTo>
                    <a:pt x="90518" y="4401"/>
                  </a:lnTo>
                  <a:cubicBezTo>
                    <a:pt x="90518" y="590"/>
                    <a:pt x="101952" y="-3222"/>
                    <a:pt x="117197"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3" name="Google Shape;853;p156"/>
            <p:cNvSpPr/>
            <p:nvPr/>
          </p:nvSpPr>
          <p:spPr>
            <a:xfrm>
              <a:off x="2319135" y="5845458"/>
              <a:ext cx="152452" cy="76226"/>
            </a:xfrm>
            <a:custGeom>
              <a:rect b="b" l="l" r="r" t="t"/>
              <a:pathLst>
                <a:path extrusionOk="0" h="76225" w="152451">
                  <a:moveTo>
                    <a:pt x="113386" y="4401"/>
                  </a:moveTo>
                  <a:lnTo>
                    <a:pt x="162933" y="42514"/>
                  </a:lnTo>
                  <a:cubicBezTo>
                    <a:pt x="162933" y="42514"/>
                    <a:pt x="178178" y="53948"/>
                    <a:pt x="166744" y="61570"/>
                  </a:cubicBezTo>
                  <a:cubicBezTo>
                    <a:pt x="155310" y="65382"/>
                    <a:pt x="90518" y="92061"/>
                    <a:pt x="90518" y="92061"/>
                  </a:cubicBezTo>
                  <a:cubicBezTo>
                    <a:pt x="90518" y="92061"/>
                    <a:pt x="63839" y="99683"/>
                    <a:pt x="48594" y="88249"/>
                  </a:cubicBezTo>
                  <a:cubicBezTo>
                    <a:pt x="37160" y="80627"/>
                    <a:pt x="2858" y="50136"/>
                    <a:pt x="2858" y="50136"/>
                  </a:cubicBezTo>
                  <a:cubicBezTo>
                    <a:pt x="2858" y="50136"/>
                    <a:pt x="-8575" y="38702"/>
                    <a:pt x="14292" y="31080"/>
                  </a:cubicBezTo>
                  <a:lnTo>
                    <a:pt x="90518" y="4401"/>
                  </a:lnTo>
                  <a:cubicBezTo>
                    <a:pt x="90518" y="590"/>
                    <a:pt x="101952" y="-3222"/>
                    <a:pt x="113386"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4" name="Google Shape;854;p156"/>
            <p:cNvSpPr/>
            <p:nvPr/>
          </p:nvSpPr>
          <p:spPr>
            <a:xfrm>
              <a:off x="2433474" y="5801265"/>
              <a:ext cx="152452" cy="76226"/>
            </a:xfrm>
            <a:custGeom>
              <a:rect b="b" l="l" r="r" t="t"/>
              <a:pathLst>
                <a:path extrusionOk="0" h="76225" w="152451">
                  <a:moveTo>
                    <a:pt x="113386" y="2858"/>
                  </a:moveTo>
                  <a:lnTo>
                    <a:pt x="162933" y="40971"/>
                  </a:lnTo>
                  <a:cubicBezTo>
                    <a:pt x="162933" y="40971"/>
                    <a:pt x="181989" y="52405"/>
                    <a:pt x="166744" y="60028"/>
                  </a:cubicBezTo>
                  <a:cubicBezTo>
                    <a:pt x="155310" y="63839"/>
                    <a:pt x="90518" y="90518"/>
                    <a:pt x="90518" y="90518"/>
                  </a:cubicBezTo>
                  <a:cubicBezTo>
                    <a:pt x="90518" y="90518"/>
                    <a:pt x="63839" y="98141"/>
                    <a:pt x="48594" y="86707"/>
                  </a:cubicBezTo>
                  <a:cubicBezTo>
                    <a:pt x="37160" y="79084"/>
                    <a:pt x="2858" y="48594"/>
                    <a:pt x="2858" y="48594"/>
                  </a:cubicBezTo>
                  <a:cubicBezTo>
                    <a:pt x="2858" y="48594"/>
                    <a:pt x="-8575" y="37160"/>
                    <a:pt x="14292" y="29538"/>
                  </a:cubicBezTo>
                  <a:lnTo>
                    <a:pt x="90518" y="2858"/>
                  </a:lnTo>
                  <a:cubicBezTo>
                    <a:pt x="94330" y="-953"/>
                    <a:pt x="101952" y="-953"/>
                    <a:pt x="113386" y="285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5" name="Google Shape;855;p156"/>
            <p:cNvSpPr/>
            <p:nvPr/>
          </p:nvSpPr>
          <p:spPr>
            <a:xfrm>
              <a:off x="2551624" y="5755530"/>
              <a:ext cx="152452" cy="76226"/>
            </a:xfrm>
            <a:custGeom>
              <a:rect b="b" l="l" r="r" t="t"/>
              <a:pathLst>
                <a:path extrusionOk="0" h="76225" w="152451">
                  <a:moveTo>
                    <a:pt x="113386" y="2858"/>
                  </a:moveTo>
                  <a:lnTo>
                    <a:pt x="162933" y="40971"/>
                  </a:lnTo>
                  <a:cubicBezTo>
                    <a:pt x="162933" y="40971"/>
                    <a:pt x="181989" y="52405"/>
                    <a:pt x="166744" y="60028"/>
                  </a:cubicBezTo>
                  <a:cubicBezTo>
                    <a:pt x="155310" y="63839"/>
                    <a:pt x="90518" y="90518"/>
                    <a:pt x="90518" y="90518"/>
                  </a:cubicBezTo>
                  <a:cubicBezTo>
                    <a:pt x="90518" y="90518"/>
                    <a:pt x="63839" y="98141"/>
                    <a:pt x="48594" y="86707"/>
                  </a:cubicBezTo>
                  <a:cubicBezTo>
                    <a:pt x="37160" y="79084"/>
                    <a:pt x="2859" y="48594"/>
                    <a:pt x="2859" y="48594"/>
                  </a:cubicBezTo>
                  <a:cubicBezTo>
                    <a:pt x="2859" y="48594"/>
                    <a:pt x="-8575" y="37160"/>
                    <a:pt x="14292" y="29537"/>
                  </a:cubicBezTo>
                  <a:lnTo>
                    <a:pt x="90518" y="2858"/>
                  </a:lnTo>
                  <a:cubicBezTo>
                    <a:pt x="94330" y="-953"/>
                    <a:pt x="101952" y="-953"/>
                    <a:pt x="113386" y="285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6" name="Google Shape;856;p156"/>
            <p:cNvSpPr/>
            <p:nvPr/>
          </p:nvSpPr>
          <p:spPr>
            <a:xfrm>
              <a:off x="2673585" y="5712652"/>
              <a:ext cx="152452" cy="76226"/>
            </a:xfrm>
            <a:custGeom>
              <a:rect b="b" l="l" r="r" t="t"/>
              <a:pathLst>
                <a:path extrusionOk="0" h="76225" w="152451">
                  <a:moveTo>
                    <a:pt x="105763" y="3812"/>
                  </a:moveTo>
                  <a:lnTo>
                    <a:pt x="155310" y="38113"/>
                  </a:lnTo>
                  <a:cubicBezTo>
                    <a:pt x="155310" y="38113"/>
                    <a:pt x="170555" y="49547"/>
                    <a:pt x="155310" y="57169"/>
                  </a:cubicBezTo>
                  <a:cubicBezTo>
                    <a:pt x="143876" y="60981"/>
                    <a:pt x="90518" y="83849"/>
                    <a:pt x="90518" y="83849"/>
                  </a:cubicBezTo>
                  <a:cubicBezTo>
                    <a:pt x="90518" y="83849"/>
                    <a:pt x="63839" y="91471"/>
                    <a:pt x="48594" y="80037"/>
                  </a:cubicBezTo>
                  <a:cubicBezTo>
                    <a:pt x="37160" y="72415"/>
                    <a:pt x="2858" y="41924"/>
                    <a:pt x="2858" y="41924"/>
                  </a:cubicBezTo>
                  <a:cubicBezTo>
                    <a:pt x="2858" y="41924"/>
                    <a:pt x="-8575" y="30490"/>
                    <a:pt x="14292" y="22868"/>
                  </a:cubicBezTo>
                  <a:lnTo>
                    <a:pt x="82895" y="0"/>
                  </a:lnTo>
                  <a:cubicBezTo>
                    <a:pt x="82895" y="0"/>
                    <a:pt x="94329" y="0"/>
                    <a:pt x="105763" y="381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7" name="Google Shape;857;p156"/>
            <p:cNvSpPr/>
            <p:nvPr/>
          </p:nvSpPr>
          <p:spPr>
            <a:xfrm>
              <a:off x="2784113" y="5669775"/>
              <a:ext cx="152452" cy="76226"/>
            </a:xfrm>
            <a:custGeom>
              <a:rect b="b" l="l" r="r" t="t"/>
              <a:pathLst>
                <a:path extrusionOk="0" h="76225" w="152451">
                  <a:moveTo>
                    <a:pt x="105763" y="4764"/>
                  </a:moveTo>
                  <a:lnTo>
                    <a:pt x="151499" y="39066"/>
                  </a:lnTo>
                  <a:cubicBezTo>
                    <a:pt x="151499" y="39066"/>
                    <a:pt x="166744" y="50500"/>
                    <a:pt x="155310" y="58122"/>
                  </a:cubicBezTo>
                  <a:cubicBezTo>
                    <a:pt x="143876" y="61933"/>
                    <a:pt x="90518" y="84801"/>
                    <a:pt x="90518" y="84801"/>
                  </a:cubicBezTo>
                  <a:cubicBezTo>
                    <a:pt x="90518" y="84801"/>
                    <a:pt x="63839" y="92424"/>
                    <a:pt x="48594" y="80990"/>
                  </a:cubicBezTo>
                  <a:cubicBezTo>
                    <a:pt x="37160" y="73367"/>
                    <a:pt x="2858" y="42877"/>
                    <a:pt x="2858" y="42877"/>
                  </a:cubicBezTo>
                  <a:cubicBezTo>
                    <a:pt x="2858" y="42877"/>
                    <a:pt x="-8575" y="31443"/>
                    <a:pt x="14292" y="23820"/>
                  </a:cubicBezTo>
                  <a:lnTo>
                    <a:pt x="82896" y="953"/>
                  </a:lnTo>
                  <a:cubicBezTo>
                    <a:pt x="82896" y="953"/>
                    <a:pt x="94330" y="-2858"/>
                    <a:pt x="105763"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8" name="Google Shape;858;p156"/>
            <p:cNvSpPr/>
            <p:nvPr/>
          </p:nvSpPr>
          <p:spPr>
            <a:xfrm>
              <a:off x="2898451" y="5627851"/>
              <a:ext cx="152452" cy="76226"/>
            </a:xfrm>
            <a:custGeom>
              <a:rect b="b" l="l" r="r" t="t"/>
              <a:pathLst>
                <a:path extrusionOk="0" h="76225" w="152451">
                  <a:moveTo>
                    <a:pt x="105763" y="4764"/>
                  </a:moveTo>
                  <a:lnTo>
                    <a:pt x="155310" y="39066"/>
                  </a:lnTo>
                  <a:cubicBezTo>
                    <a:pt x="155310" y="39066"/>
                    <a:pt x="170555" y="50500"/>
                    <a:pt x="155310" y="58122"/>
                  </a:cubicBezTo>
                  <a:cubicBezTo>
                    <a:pt x="143876" y="61933"/>
                    <a:pt x="90518" y="84801"/>
                    <a:pt x="90518" y="84801"/>
                  </a:cubicBezTo>
                  <a:cubicBezTo>
                    <a:pt x="90518" y="84801"/>
                    <a:pt x="63839" y="92424"/>
                    <a:pt x="48594" y="80990"/>
                  </a:cubicBezTo>
                  <a:cubicBezTo>
                    <a:pt x="37160" y="73367"/>
                    <a:pt x="2858" y="42877"/>
                    <a:pt x="2858" y="42877"/>
                  </a:cubicBezTo>
                  <a:cubicBezTo>
                    <a:pt x="2858" y="42877"/>
                    <a:pt x="-8575" y="31443"/>
                    <a:pt x="14292" y="23820"/>
                  </a:cubicBezTo>
                  <a:lnTo>
                    <a:pt x="82896" y="953"/>
                  </a:lnTo>
                  <a:cubicBezTo>
                    <a:pt x="79084" y="953"/>
                    <a:pt x="90518" y="-2858"/>
                    <a:pt x="105763"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9" name="Google Shape;859;p156"/>
            <p:cNvSpPr/>
            <p:nvPr/>
          </p:nvSpPr>
          <p:spPr>
            <a:xfrm>
              <a:off x="2858433" y="5463340"/>
              <a:ext cx="152452" cy="76226"/>
            </a:xfrm>
            <a:custGeom>
              <a:rect b="b" l="l" r="r" t="t"/>
              <a:pathLst>
                <a:path extrusionOk="0" h="76225" w="152451">
                  <a:moveTo>
                    <a:pt x="96235" y="1579"/>
                  </a:moveTo>
                  <a:lnTo>
                    <a:pt x="149593" y="39691"/>
                  </a:lnTo>
                  <a:cubicBezTo>
                    <a:pt x="149593" y="39691"/>
                    <a:pt x="161027" y="51125"/>
                    <a:pt x="149593" y="54937"/>
                  </a:cubicBezTo>
                  <a:cubicBezTo>
                    <a:pt x="138159" y="58748"/>
                    <a:pt x="77179" y="81616"/>
                    <a:pt x="77179" y="81616"/>
                  </a:cubicBezTo>
                  <a:cubicBezTo>
                    <a:pt x="77179" y="81616"/>
                    <a:pt x="61933" y="85427"/>
                    <a:pt x="50499" y="77804"/>
                  </a:cubicBezTo>
                  <a:cubicBezTo>
                    <a:pt x="39066" y="70182"/>
                    <a:pt x="953" y="39691"/>
                    <a:pt x="953" y="39691"/>
                  </a:cubicBezTo>
                  <a:cubicBezTo>
                    <a:pt x="953" y="39691"/>
                    <a:pt x="-2858" y="32069"/>
                    <a:pt x="4764" y="28258"/>
                  </a:cubicBezTo>
                  <a:lnTo>
                    <a:pt x="73367" y="5390"/>
                  </a:lnTo>
                  <a:cubicBezTo>
                    <a:pt x="73367" y="1579"/>
                    <a:pt x="84801" y="-2233"/>
                    <a:pt x="96235" y="1579"/>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0" name="Google Shape;860;p156"/>
            <p:cNvSpPr/>
            <p:nvPr/>
          </p:nvSpPr>
          <p:spPr>
            <a:xfrm>
              <a:off x="1665499" y="5796501"/>
              <a:ext cx="152452" cy="76226"/>
            </a:xfrm>
            <a:custGeom>
              <a:rect b="b" l="l" r="r" t="t"/>
              <a:pathLst>
                <a:path extrusionOk="0" h="76225" w="152451">
                  <a:moveTo>
                    <a:pt x="122914" y="7622"/>
                  </a:moveTo>
                  <a:lnTo>
                    <a:pt x="168650" y="49547"/>
                  </a:lnTo>
                  <a:cubicBezTo>
                    <a:pt x="168650" y="49547"/>
                    <a:pt x="180084" y="60981"/>
                    <a:pt x="168650" y="64792"/>
                  </a:cubicBezTo>
                  <a:cubicBezTo>
                    <a:pt x="157216" y="72415"/>
                    <a:pt x="77179" y="99093"/>
                    <a:pt x="77179" y="99093"/>
                  </a:cubicBezTo>
                  <a:cubicBezTo>
                    <a:pt x="77179" y="99093"/>
                    <a:pt x="58122" y="102905"/>
                    <a:pt x="46688" y="91471"/>
                  </a:cubicBezTo>
                  <a:cubicBezTo>
                    <a:pt x="35254" y="80037"/>
                    <a:pt x="953" y="45735"/>
                    <a:pt x="953" y="45735"/>
                  </a:cubicBezTo>
                  <a:cubicBezTo>
                    <a:pt x="953" y="45735"/>
                    <a:pt x="-2858" y="38113"/>
                    <a:pt x="4764" y="30490"/>
                  </a:cubicBezTo>
                  <a:lnTo>
                    <a:pt x="88613" y="0"/>
                  </a:lnTo>
                  <a:cubicBezTo>
                    <a:pt x="92424" y="3811"/>
                    <a:pt x="107669" y="0"/>
                    <a:pt x="122914" y="762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1" name="Google Shape;861;p156"/>
            <p:cNvSpPr/>
            <p:nvPr/>
          </p:nvSpPr>
          <p:spPr>
            <a:xfrm>
              <a:off x="1791271" y="5753987"/>
              <a:ext cx="152452" cy="76226"/>
            </a:xfrm>
            <a:custGeom>
              <a:rect b="b" l="l" r="r" t="t"/>
              <a:pathLst>
                <a:path extrusionOk="0" h="76225" w="152451">
                  <a:moveTo>
                    <a:pt x="119103" y="4401"/>
                  </a:moveTo>
                  <a:lnTo>
                    <a:pt x="164838" y="46325"/>
                  </a:lnTo>
                  <a:cubicBezTo>
                    <a:pt x="164838" y="46325"/>
                    <a:pt x="176272" y="57759"/>
                    <a:pt x="164838" y="61570"/>
                  </a:cubicBezTo>
                  <a:cubicBezTo>
                    <a:pt x="153405" y="69193"/>
                    <a:pt x="77179" y="95872"/>
                    <a:pt x="77179" y="95872"/>
                  </a:cubicBezTo>
                  <a:cubicBezTo>
                    <a:pt x="77179" y="95872"/>
                    <a:pt x="58122" y="99683"/>
                    <a:pt x="46688" y="92060"/>
                  </a:cubicBezTo>
                  <a:cubicBezTo>
                    <a:pt x="35254" y="80627"/>
                    <a:pt x="953" y="50136"/>
                    <a:pt x="953" y="50136"/>
                  </a:cubicBezTo>
                  <a:cubicBezTo>
                    <a:pt x="953" y="50136"/>
                    <a:pt x="-2859" y="42514"/>
                    <a:pt x="4764" y="34891"/>
                  </a:cubicBezTo>
                  <a:lnTo>
                    <a:pt x="84801" y="4401"/>
                  </a:lnTo>
                  <a:cubicBezTo>
                    <a:pt x="88613" y="590"/>
                    <a:pt x="103858" y="-3222"/>
                    <a:pt x="119103"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2" name="Google Shape;862;p156"/>
            <p:cNvSpPr/>
            <p:nvPr/>
          </p:nvSpPr>
          <p:spPr>
            <a:xfrm>
              <a:off x="1909421" y="5712063"/>
              <a:ext cx="152452" cy="76226"/>
            </a:xfrm>
            <a:custGeom>
              <a:rect b="b" l="l" r="r" t="t"/>
              <a:pathLst>
                <a:path extrusionOk="0" h="76225" w="152451">
                  <a:moveTo>
                    <a:pt x="119103" y="4401"/>
                  </a:moveTo>
                  <a:lnTo>
                    <a:pt x="164838" y="42514"/>
                  </a:lnTo>
                  <a:cubicBezTo>
                    <a:pt x="164838" y="42514"/>
                    <a:pt x="176272" y="53948"/>
                    <a:pt x="164838" y="57759"/>
                  </a:cubicBezTo>
                  <a:cubicBezTo>
                    <a:pt x="153404" y="65382"/>
                    <a:pt x="77179" y="88249"/>
                    <a:pt x="77179" y="88249"/>
                  </a:cubicBezTo>
                  <a:cubicBezTo>
                    <a:pt x="77179" y="88249"/>
                    <a:pt x="58122" y="92061"/>
                    <a:pt x="46688" y="84438"/>
                  </a:cubicBezTo>
                  <a:cubicBezTo>
                    <a:pt x="35254" y="76815"/>
                    <a:pt x="953" y="46325"/>
                    <a:pt x="953" y="46325"/>
                  </a:cubicBezTo>
                  <a:cubicBezTo>
                    <a:pt x="953" y="46325"/>
                    <a:pt x="-2858" y="38702"/>
                    <a:pt x="4764" y="34891"/>
                  </a:cubicBezTo>
                  <a:lnTo>
                    <a:pt x="84801" y="4401"/>
                  </a:lnTo>
                  <a:cubicBezTo>
                    <a:pt x="88612" y="590"/>
                    <a:pt x="103858" y="-3222"/>
                    <a:pt x="119103"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3" name="Google Shape;863;p156"/>
            <p:cNvSpPr/>
            <p:nvPr/>
          </p:nvSpPr>
          <p:spPr>
            <a:xfrm>
              <a:off x="2031383" y="5669775"/>
              <a:ext cx="152452" cy="76226"/>
            </a:xfrm>
            <a:custGeom>
              <a:rect b="b" l="l" r="r" t="t"/>
              <a:pathLst>
                <a:path extrusionOk="0" h="76225" w="152451">
                  <a:moveTo>
                    <a:pt x="115292" y="4764"/>
                  </a:moveTo>
                  <a:lnTo>
                    <a:pt x="157216" y="42877"/>
                  </a:lnTo>
                  <a:cubicBezTo>
                    <a:pt x="157216" y="42877"/>
                    <a:pt x="164838" y="50500"/>
                    <a:pt x="161027" y="54311"/>
                  </a:cubicBezTo>
                  <a:cubicBezTo>
                    <a:pt x="149593" y="61933"/>
                    <a:pt x="77179" y="84801"/>
                    <a:pt x="77179" y="84801"/>
                  </a:cubicBezTo>
                  <a:cubicBezTo>
                    <a:pt x="77179" y="84801"/>
                    <a:pt x="61933" y="88613"/>
                    <a:pt x="50500" y="80990"/>
                  </a:cubicBezTo>
                  <a:cubicBezTo>
                    <a:pt x="39066" y="73367"/>
                    <a:pt x="953" y="42877"/>
                    <a:pt x="953" y="42877"/>
                  </a:cubicBezTo>
                  <a:cubicBezTo>
                    <a:pt x="953" y="42877"/>
                    <a:pt x="-2859" y="35254"/>
                    <a:pt x="4764" y="31443"/>
                  </a:cubicBezTo>
                  <a:lnTo>
                    <a:pt x="84801" y="953"/>
                  </a:lnTo>
                  <a:cubicBezTo>
                    <a:pt x="80990" y="953"/>
                    <a:pt x="100046" y="-2858"/>
                    <a:pt x="115292"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4" name="Google Shape;864;p156"/>
            <p:cNvSpPr/>
            <p:nvPr/>
          </p:nvSpPr>
          <p:spPr>
            <a:xfrm>
              <a:off x="2145721" y="5628214"/>
              <a:ext cx="152452" cy="76226"/>
            </a:xfrm>
            <a:custGeom>
              <a:rect b="b" l="l" r="r" t="t"/>
              <a:pathLst>
                <a:path extrusionOk="0" h="76225" w="152451">
                  <a:moveTo>
                    <a:pt x="119103" y="4401"/>
                  </a:moveTo>
                  <a:lnTo>
                    <a:pt x="161027" y="42514"/>
                  </a:lnTo>
                  <a:cubicBezTo>
                    <a:pt x="161027" y="42514"/>
                    <a:pt x="172461" y="53948"/>
                    <a:pt x="161027" y="57759"/>
                  </a:cubicBezTo>
                  <a:cubicBezTo>
                    <a:pt x="149593" y="65381"/>
                    <a:pt x="77179" y="88249"/>
                    <a:pt x="77179" y="88249"/>
                  </a:cubicBezTo>
                  <a:cubicBezTo>
                    <a:pt x="77179" y="88249"/>
                    <a:pt x="58122" y="92061"/>
                    <a:pt x="46688" y="84438"/>
                  </a:cubicBezTo>
                  <a:cubicBezTo>
                    <a:pt x="35254" y="76815"/>
                    <a:pt x="953" y="46325"/>
                    <a:pt x="953" y="46325"/>
                  </a:cubicBezTo>
                  <a:cubicBezTo>
                    <a:pt x="953" y="46325"/>
                    <a:pt x="-2859" y="38703"/>
                    <a:pt x="4764" y="34891"/>
                  </a:cubicBezTo>
                  <a:lnTo>
                    <a:pt x="84801" y="4401"/>
                  </a:lnTo>
                  <a:cubicBezTo>
                    <a:pt x="84801" y="590"/>
                    <a:pt x="103858" y="-3222"/>
                    <a:pt x="119103" y="44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5" name="Google Shape;865;p156"/>
            <p:cNvSpPr/>
            <p:nvPr/>
          </p:nvSpPr>
          <p:spPr>
            <a:xfrm>
              <a:off x="2262335" y="5585927"/>
              <a:ext cx="152452" cy="76226"/>
            </a:xfrm>
            <a:custGeom>
              <a:rect b="b" l="l" r="r" t="t"/>
              <a:pathLst>
                <a:path extrusionOk="0" h="76225" w="152451">
                  <a:moveTo>
                    <a:pt x="109205" y="4764"/>
                  </a:moveTo>
                  <a:lnTo>
                    <a:pt x="154941" y="39066"/>
                  </a:lnTo>
                  <a:cubicBezTo>
                    <a:pt x="154941" y="39066"/>
                    <a:pt x="170186" y="46688"/>
                    <a:pt x="151129" y="58122"/>
                  </a:cubicBezTo>
                  <a:cubicBezTo>
                    <a:pt x="139696" y="61933"/>
                    <a:pt x="74904" y="84801"/>
                    <a:pt x="74904" y="84801"/>
                  </a:cubicBezTo>
                  <a:cubicBezTo>
                    <a:pt x="74904" y="84801"/>
                    <a:pt x="55847" y="88612"/>
                    <a:pt x="44413" y="80990"/>
                  </a:cubicBezTo>
                  <a:cubicBezTo>
                    <a:pt x="32979" y="73367"/>
                    <a:pt x="2489" y="42877"/>
                    <a:pt x="2489" y="42877"/>
                  </a:cubicBezTo>
                  <a:cubicBezTo>
                    <a:pt x="2489" y="42877"/>
                    <a:pt x="-5134" y="39066"/>
                    <a:pt x="6300" y="31443"/>
                  </a:cubicBezTo>
                  <a:lnTo>
                    <a:pt x="82526" y="953"/>
                  </a:lnTo>
                  <a:cubicBezTo>
                    <a:pt x="82526" y="953"/>
                    <a:pt x="97771" y="-2858"/>
                    <a:pt x="109205"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6" name="Google Shape;866;p156"/>
            <p:cNvSpPr/>
            <p:nvPr/>
          </p:nvSpPr>
          <p:spPr>
            <a:xfrm>
              <a:off x="2376674" y="5541144"/>
              <a:ext cx="152452" cy="76226"/>
            </a:xfrm>
            <a:custGeom>
              <a:rect b="b" l="l" r="r" t="t"/>
              <a:pathLst>
                <a:path extrusionOk="0" h="76225" w="152451">
                  <a:moveTo>
                    <a:pt x="109205" y="7623"/>
                  </a:moveTo>
                  <a:lnTo>
                    <a:pt x="154941" y="41924"/>
                  </a:lnTo>
                  <a:cubicBezTo>
                    <a:pt x="154941" y="41924"/>
                    <a:pt x="170186" y="49547"/>
                    <a:pt x="151129" y="60981"/>
                  </a:cubicBezTo>
                  <a:cubicBezTo>
                    <a:pt x="139696" y="64792"/>
                    <a:pt x="78715" y="87660"/>
                    <a:pt x="78715" y="87660"/>
                  </a:cubicBezTo>
                  <a:cubicBezTo>
                    <a:pt x="78715" y="87660"/>
                    <a:pt x="59658" y="87660"/>
                    <a:pt x="48225" y="80037"/>
                  </a:cubicBezTo>
                  <a:cubicBezTo>
                    <a:pt x="36791" y="72415"/>
                    <a:pt x="2489" y="41924"/>
                    <a:pt x="2489" y="41924"/>
                  </a:cubicBezTo>
                  <a:cubicBezTo>
                    <a:pt x="2489" y="41924"/>
                    <a:pt x="-5134" y="38113"/>
                    <a:pt x="6300" y="30490"/>
                  </a:cubicBezTo>
                  <a:lnTo>
                    <a:pt x="82526" y="0"/>
                  </a:lnTo>
                  <a:cubicBezTo>
                    <a:pt x="82526" y="7623"/>
                    <a:pt x="97771" y="0"/>
                    <a:pt x="109205"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7" name="Google Shape;867;p156"/>
            <p:cNvSpPr/>
            <p:nvPr/>
          </p:nvSpPr>
          <p:spPr>
            <a:xfrm>
              <a:off x="2487201" y="5503031"/>
              <a:ext cx="152452" cy="76226"/>
            </a:xfrm>
            <a:custGeom>
              <a:rect b="b" l="l" r="r" t="t"/>
              <a:pathLst>
                <a:path extrusionOk="0" h="76225" w="152451">
                  <a:moveTo>
                    <a:pt x="109205" y="7623"/>
                  </a:moveTo>
                  <a:lnTo>
                    <a:pt x="154941" y="41924"/>
                  </a:lnTo>
                  <a:cubicBezTo>
                    <a:pt x="154941" y="41924"/>
                    <a:pt x="170186" y="49547"/>
                    <a:pt x="151129" y="60981"/>
                  </a:cubicBezTo>
                  <a:cubicBezTo>
                    <a:pt x="139696" y="64792"/>
                    <a:pt x="78715" y="87660"/>
                    <a:pt x="78715" y="87660"/>
                  </a:cubicBezTo>
                  <a:cubicBezTo>
                    <a:pt x="78715" y="87660"/>
                    <a:pt x="59658" y="87660"/>
                    <a:pt x="48225" y="80037"/>
                  </a:cubicBezTo>
                  <a:cubicBezTo>
                    <a:pt x="36791" y="72415"/>
                    <a:pt x="2489" y="41924"/>
                    <a:pt x="2489" y="41924"/>
                  </a:cubicBezTo>
                  <a:cubicBezTo>
                    <a:pt x="2489" y="41924"/>
                    <a:pt x="-5134" y="38113"/>
                    <a:pt x="6300" y="30490"/>
                  </a:cubicBezTo>
                  <a:lnTo>
                    <a:pt x="82526" y="0"/>
                  </a:lnTo>
                  <a:cubicBezTo>
                    <a:pt x="82526" y="3812"/>
                    <a:pt x="97771" y="0"/>
                    <a:pt x="109205"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8" name="Google Shape;868;p156"/>
            <p:cNvSpPr/>
            <p:nvPr/>
          </p:nvSpPr>
          <p:spPr>
            <a:xfrm>
              <a:off x="2601540" y="5464919"/>
              <a:ext cx="152452" cy="76226"/>
            </a:xfrm>
            <a:custGeom>
              <a:rect b="b" l="l" r="r" t="t"/>
              <a:pathLst>
                <a:path extrusionOk="0" h="76225" w="152451">
                  <a:moveTo>
                    <a:pt x="105394" y="7623"/>
                  </a:moveTo>
                  <a:lnTo>
                    <a:pt x="154941" y="41924"/>
                  </a:lnTo>
                  <a:cubicBezTo>
                    <a:pt x="154941" y="41924"/>
                    <a:pt x="170186" y="49547"/>
                    <a:pt x="151129" y="60981"/>
                  </a:cubicBezTo>
                  <a:cubicBezTo>
                    <a:pt x="139696" y="64792"/>
                    <a:pt x="78715" y="87660"/>
                    <a:pt x="78715" y="87660"/>
                  </a:cubicBezTo>
                  <a:cubicBezTo>
                    <a:pt x="78715" y="87660"/>
                    <a:pt x="59658" y="87660"/>
                    <a:pt x="48225" y="80037"/>
                  </a:cubicBezTo>
                  <a:cubicBezTo>
                    <a:pt x="36791" y="72414"/>
                    <a:pt x="2489" y="41924"/>
                    <a:pt x="2489" y="41924"/>
                  </a:cubicBezTo>
                  <a:cubicBezTo>
                    <a:pt x="2489" y="41924"/>
                    <a:pt x="-5134" y="38113"/>
                    <a:pt x="6300" y="30490"/>
                  </a:cubicBezTo>
                  <a:lnTo>
                    <a:pt x="82526" y="0"/>
                  </a:lnTo>
                  <a:cubicBezTo>
                    <a:pt x="78715" y="3811"/>
                    <a:pt x="90149" y="0"/>
                    <a:pt x="105394"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9" name="Google Shape;869;p156"/>
            <p:cNvSpPr/>
            <p:nvPr/>
          </p:nvSpPr>
          <p:spPr>
            <a:xfrm>
              <a:off x="2708256" y="5426806"/>
              <a:ext cx="152452" cy="76226"/>
            </a:xfrm>
            <a:custGeom>
              <a:rect b="b" l="l" r="r" t="t"/>
              <a:pathLst>
                <a:path extrusionOk="0" h="76225" w="152451">
                  <a:moveTo>
                    <a:pt x="105394" y="7623"/>
                  </a:moveTo>
                  <a:lnTo>
                    <a:pt x="154941" y="41924"/>
                  </a:lnTo>
                  <a:cubicBezTo>
                    <a:pt x="154941" y="41924"/>
                    <a:pt x="170186" y="49547"/>
                    <a:pt x="151129" y="60981"/>
                  </a:cubicBezTo>
                  <a:cubicBezTo>
                    <a:pt x="139695" y="64792"/>
                    <a:pt x="78715" y="87660"/>
                    <a:pt x="78715" y="87660"/>
                  </a:cubicBezTo>
                  <a:cubicBezTo>
                    <a:pt x="78715" y="87660"/>
                    <a:pt x="59658" y="87660"/>
                    <a:pt x="48224" y="80037"/>
                  </a:cubicBezTo>
                  <a:cubicBezTo>
                    <a:pt x="36791" y="72414"/>
                    <a:pt x="2489" y="41924"/>
                    <a:pt x="2489" y="41924"/>
                  </a:cubicBezTo>
                  <a:cubicBezTo>
                    <a:pt x="2489" y="41924"/>
                    <a:pt x="-5133" y="38113"/>
                    <a:pt x="6300" y="30490"/>
                  </a:cubicBezTo>
                  <a:lnTo>
                    <a:pt x="82526" y="0"/>
                  </a:lnTo>
                  <a:cubicBezTo>
                    <a:pt x="82526" y="0"/>
                    <a:pt x="93960" y="0"/>
                    <a:pt x="105394" y="762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0" name="Google Shape;870;p156"/>
            <p:cNvSpPr/>
            <p:nvPr/>
          </p:nvSpPr>
          <p:spPr>
            <a:xfrm>
              <a:off x="2809839" y="5355582"/>
              <a:ext cx="266790" cy="76226"/>
            </a:xfrm>
            <a:custGeom>
              <a:rect b="b" l="l" r="r" t="t"/>
              <a:pathLst>
                <a:path extrusionOk="0" h="76225" w="266790">
                  <a:moveTo>
                    <a:pt x="0" y="67412"/>
                  </a:moveTo>
                  <a:lnTo>
                    <a:pt x="64792" y="109336"/>
                  </a:lnTo>
                  <a:cubicBezTo>
                    <a:pt x="64792" y="109336"/>
                    <a:pt x="80037" y="116959"/>
                    <a:pt x="95282" y="113148"/>
                  </a:cubicBezTo>
                  <a:cubicBezTo>
                    <a:pt x="110528" y="105525"/>
                    <a:pt x="270602" y="48356"/>
                    <a:pt x="270602" y="48356"/>
                  </a:cubicBezTo>
                  <a:cubicBezTo>
                    <a:pt x="270602" y="48356"/>
                    <a:pt x="270602" y="40733"/>
                    <a:pt x="259168" y="36922"/>
                  </a:cubicBezTo>
                  <a:lnTo>
                    <a:pt x="213432" y="6432"/>
                  </a:lnTo>
                  <a:cubicBezTo>
                    <a:pt x="213432" y="6432"/>
                    <a:pt x="194376" y="-5002"/>
                    <a:pt x="171508" y="2620"/>
                  </a:cubicBezTo>
                  <a:cubicBezTo>
                    <a:pt x="148640" y="10243"/>
                    <a:pt x="3811" y="63601"/>
                    <a:pt x="3811" y="63601"/>
                  </a:cubicBezTo>
                  <a:cubicBezTo>
                    <a:pt x="3811" y="63601"/>
                    <a:pt x="0" y="67412"/>
                    <a:pt x="0" y="6741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1" name="Google Shape;871;p156"/>
            <p:cNvSpPr/>
            <p:nvPr/>
          </p:nvSpPr>
          <p:spPr>
            <a:xfrm>
              <a:off x="2957209" y="5403938"/>
              <a:ext cx="190565" cy="76226"/>
            </a:xfrm>
            <a:custGeom>
              <a:rect b="b" l="l" r="r" t="t"/>
              <a:pathLst>
                <a:path extrusionOk="0" h="76225" w="190564">
                  <a:moveTo>
                    <a:pt x="130854" y="0"/>
                  </a:moveTo>
                  <a:lnTo>
                    <a:pt x="5082" y="45736"/>
                  </a:lnTo>
                  <a:cubicBezTo>
                    <a:pt x="5082" y="45736"/>
                    <a:pt x="-6352" y="53358"/>
                    <a:pt x="5082" y="60981"/>
                  </a:cubicBezTo>
                  <a:cubicBezTo>
                    <a:pt x="16516" y="68603"/>
                    <a:pt x="58440" y="95282"/>
                    <a:pt x="58440" y="95282"/>
                  </a:cubicBezTo>
                  <a:cubicBezTo>
                    <a:pt x="58440" y="95282"/>
                    <a:pt x="77496" y="102905"/>
                    <a:pt x="92741" y="95282"/>
                  </a:cubicBezTo>
                  <a:cubicBezTo>
                    <a:pt x="111798" y="87660"/>
                    <a:pt x="207080" y="49547"/>
                    <a:pt x="207080" y="49547"/>
                  </a:cubicBezTo>
                  <a:cubicBezTo>
                    <a:pt x="207080" y="49547"/>
                    <a:pt x="210891" y="45736"/>
                    <a:pt x="199457" y="38113"/>
                  </a:cubicBezTo>
                  <a:cubicBezTo>
                    <a:pt x="188024" y="30490"/>
                    <a:pt x="142288" y="3811"/>
                    <a:pt x="130854" y="0"/>
                  </a:cubicBezTo>
                  <a:lnTo>
                    <a:pt x="130854" y="0"/>
                  </a:ln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2" name="Google Shape;872;p156"/>
            <p:cNvSpPr/>
            <p:nvPr/>
          </p:nvSpPr>
          <p:spPr>
            <a:xfrm>
              <a:off x="2970760" y="5459413"/>
              <a:ext cx="266790" cy="114339"/>
            </a:xfrm>
            <a:custGeom>
              <a:rect b="b" l="l" r="r" t="t"/>
              <a:pathLst>
                <a:path extrusionOk="0" h="114338" w="266790">
                  <a:moveTo>
                    <a:pt x="201151" y="1694"/>
                  </a:moveTo>
                  <a:lnTo>
                    <a:pt x="6776" y="77920"/>
                  </a:lnTo>
                  <a:cubicBezTo>
                    <a:pt x="6776" y="77920"/>
                    <a:pt x="-8470" y="85542"/>
                    <a:pt x="6776" y="93165"/>
                  </a:cubicBezTo>
                  <a:cubicBezTo>
                    <a:pt x="18210" y="100787"/>
                    <a:pt x="60134" y="127467"/>
                    <a:pt x="60134" y="127467"/>
                  </a:cubicBezTo>
                  <a:cubicBezTo>
                    <a:pt x="60134" y="127467"/>
                    <a:pt x="75379" y="138900"/>
                    <a:pt x="90624" y="131278"/>
                  </a:cubicBezTo>
                  <a:cubicBezTo>
                    <a:pt x="105869" y="123655"/>
                    <a:pt x="281189" y="55052"/>
                    <a:pt x="281189" y="55052"/>
                  </a:cubicBezTo>
                  <a:cubicBezTo>
                    <a:pt x="281189" y="55052"/>
                    <a:pt x="285000" y="47430"/>
                    <a:pt x="277377" y="43618"/>
                  </a:cubicBezTo>
                  <a:lnTo>
                    <a:pt x="208774" y="1694"/>
                  </a:lnTo>
                  <a:cubicBezTo>
                    <a:pt x="212585" y="1694"/>
                    <a:pt x="204963" y="-2117"/>
                    <a:pt x="201151"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3" name="Google Shape;873;p156"/>
            <p:cNvSpPr/>
            <p:nvPr/>
          </p:nvSpPr>
          <p:spPr>
            <a:xfrm>
              <a:off x="3007585" y="5518082"/>
              <a:ext cx="304903" cy="152452"/>
            </a:xfrm>
            <a:custGeom>
              <a:rect b="b" l="l" r="r" t="t"/>
              <a:pathLst>
                <a:path extrusionOk="0" h="152451" w="304903">
                  <a:moveTo>
                    <a:pt x="8064" y="95477"/>
                  </a:moveTo>
                  <a:cubicBezTo>
                    <a:pt x="8064" y="95477"/>
                    <a:pt x="-7182" y="103100"/>
                    <a:pt x="4252" y="114534"/>
                  </a:cubicBezTo>
                  <a:cubicBezTo>
                    <a:pt x="15686" y="125968"/>
                    <a:pt x="53799" y="148835"/>
                    <a:pt x="53799" y="148835"/>
                  </a:cubicBezTo>
                  <a:cubicBezTo>
                    <a:pt x="53799" y="148835"/>
                    <a:pt x="72855" y="164080"/>
                    <a:pt x="91912" y="152646"/>
                  </a:cubicBezTo>
                  <a:cubicBezTo>
                    <a:pt x="110968" y="141213"/>
                    <a:pt x="290099" y="76421"/>
                    <a:pt x="290099" y="76421"/>
                  </a:cubicBezTo>
                  <a:cubicBezTo>
                    <a:pt x="290099" y="76421"/>
                    <a:pt x="343457" y="57364"/>
                    <a:pt x="335835" y="49742"/>
                  </a:cubicBezTo>
                  <a:cubicBezTo>
                    <a:pt x="335835" y="49742"/>
                    <a:pt x="271043" y="-3616"/>
                    <a:pt x="259609" y="195"/>
                  </a:cubicBezTo>
                  <a:cubicBezTo>
                    <a:pt x="259609" y="195"/>
                    <a:pt x="251986" y="195"/>
                    <a:pt x="244363" y="4006"/>
                  </a:cubicBezTo>
                  <a:cubicBezTo>
                    <a:pt x="236741" y="7818"/>
                    <a:pt x="8064" y="95477"/>
                    <a:pt x="8064" y="95477"/>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4" name="Google Shape;874;p156"/>
            <p:cNvSpPr/>
            <p:nvPr/>
          </p:nvSpPr>
          <p:spPr>
            <a:xfrm>
              <a:off x="3133358" y="5612949"/>
              <a:ext cx="228677" cy="114339"/>
            </a:xfrm>
            <a:custGeom>
              <a:rect b="b" l="l" r="r" t="t"/>
              <a:pathLst>
                <a:path extrusionOk="0" h="114338" w="228677">
                  <a:moveTo>
                    <a:pt x="145270" y="610"/>
                  </a:moveTo>
                  <a:cubicBezTo>
                    <a:pt x="145270" y="610"/>
                    <a:pt x="137647" y="-3201"/>
                    <a:pt x="114780" y="8233"/>
                  </a:cubicBezTo>
                  <a:cubicBezTo>
                    <a:pt x="91912" y="15855"/>
                    <a:pt x="8064" y="50157"/>
                    <a:pt x="8064" y="50157"/>
                  </a:cubicBezTo>
                  <a:cubicBezTo>
                    <a:pt x="8064" y="50157"/>
                    <a:pt x="-7182" y="57779"/>
                    <a:pt x="4252" y="65402"/>
                  </a:cubicBezTo>
                  <a:cubicBezTo>
                    <a:pt x="15686" y="76836"/>
                    <a:pt x="95723" y="126382"/>
                    <a:pt x="95723" y="126382"/>
                  </a:cubicBezTo>
                  <a:cubicBezTo>
                    <a:pt x="95723" y="126382"/>
                    <a:pt x="114780" y="137816"/>
                    <a:pt x="141459" y="126382"/>
                  </a:cubicBezTo>
                  <a:cubicBezTo>
                    <a:pt x="168138" y="114948"/>
                    <a:pt x="240552" y="88270"/>
                    <a:pt x="240552" y="88270"/>
                  </a:cubicBezTo>
                  <a:cubicBezTo>
                    <a:pt x="240552" y="88270"/>
                    <a:pt x="263420" y="76836"/>
                    <a:pt x="255798" y="69213"/>
                  </a:cubicBezTo>
                  <a:cubicBezTo>
                    <a:pt x="240552" y="61590"/>
                    <a:pt x="145270" y="610"/>
                    <a:pt x="145270" y="610"/>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5" name="Google Shape;875;p156"/>
            <p:cNvSpPr/>
            <p:nvPr/>
          </p:nvSpPr>
          <p:spPr>
            <a:xfrm>
              <a:off x="2970323" y="5678774"/>
              <a:ext cx="228677" cy="114339"/>
            </a:xfrm>
            <a:custGeom>
              <a:rect b="b" l="l" r="r" t="t"/>
              <a:pathLst>
                <a:path extrusionOk="0" h="114338" w="228677">
                  <a:moveTo>
                    <a:pt x="152042" y="3388"/>
                  </a:moveTo>
                  <a:lnTo>
                    <a:pt x="247325" y="64368"/>
                  </a:lnTo>
                  <a:cubicBezTo>
                    <a:pt x="247325" y="64368"/>
                    <a:pt x="266381" y="71991"/>
                    <a:pt x="251136" y="83425"/>
                  </a:cubicBezTo>
                  <a:cubicBezTo>
                    <a:pt x="235891" y="91047"/>
                    <a:pt x="140608" y="129160"/>
                    <a:pt x="140608" y="129160"/>
                  </a:cubicBezTo>
                  <a:cubicBezTo>
                    <a:pt x="140608" y="129160"/>
                    <a:pt x="121552" y="140594"/>
                    <a:pt x="91061" y="121538"/>
                  </a:cubicBezTo>
                  <a:cubicBezTo>
                    <a:pt x="60571" y="102481"/>
                    <a:pt x="3402" y="64368"/>
                    <a:pt x="3402" y="64368"/>
                  </a:cubicBezTo>
                  <a:cubicBezTo>
                    <a:pt x="3402" y="64368"/>
                    <a:pt x="-8032" y="52934"/>
                    <a:pt x="11024" y="45312"/>
                  </a:cubicBezTo>
                  <a:cubicBezTo>
                    <a:pt x="26270" y="37690"/>
                    <a:pt x="121552" y="3388"/>
                    <a:pt x="121552" y="3388"/>
                  </a:cubicBezTo>
                  <a:cubicBezTo>
                    <a:pt x="121552" y="3388"/>
                    <a:pt x="144420" y="-4235"/>
                    <a:pt x="152042" y="33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6" name="Google Shape;876;p156"/>
            <p:cNvSpPr/>
            <p:nvPr/>
          </p:nvSpPr>
          <p:spPr>
            <a:xfrm>
              <a:off x="2807350" y="5739755"/>
              <a:ext cx="228677" cy="114339"/>
            </a:xfrm>
            <a:custGeom>
              <a:rect b="b" l="l" r="r" t="t"/>
              <a:pathLst>
                <a:path extrusionOk="0" h="114338" w="228677">
                  <a:moveTo>
                    <a:pt x="246412" y="60557"/>
                  </a:moveTo>
                  <a:cubicBezTo>
                    <a:pt x="246412" y="60557"/>
                    <a:pt x="269279" y="71991"/>
                    <a:pt x="254034" y="83425"/>
                  </a:cubicBezTo>
                  <a:cubicBezTo>
                    <a:pt x="238789" y="91048"/>
                    <a:pt x="139695" y="129160"/>
                    <a:pt x="139695" y="129160"/>
                  </a:cubicBezTo>
                  <a:cubicBezTo>
                    <a:pt x="139695" y="129160"/>
                    <a:pt x="105394" y="140594"/>
                    <a:pt x="90149" y="129160"/>
                  </a:cubicBezTo>
                  <a:cubicBezTo>
                    <a:pt x="74904" y="113915"/>
                    <a:pt x="2489" y="68180"/>
                    <a:pt x="2489" y="68180"/>
                  </a:cubicBezTo>
                  <a:cubicBezTo>
                    <a:pt x="2489" y="68180"/>
                    <a:pt x="-5133" y="56746"/>
                    <a:pt x="6300" y="49123"/>
                  </a:cubicBezTo>
                  <a:cubicBezTo>
                    <a:pt x="17734" y="45312"/>
                    <a:pt x="120639" y="3388"/>
                    <a:pt x="120639" y="3388"/>
                  </a:cubicBezTo>
                  <a:cubicBezTo>
                    <a:pt x="120639" y="3388"/>
                    <a:pt x="147318" y="-4235"/>
                    <a:pt x="158752" y="3388"/>
                  </a:cubicBezTo>
                  <a:cubicBezTo>
                    <a:pt x="170186" y="14822"/>
                    <a:pt x="246412" y="60557"/>
                    <a:pt x="246412" y="60557"/>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7" name="Google Shape;877;p156"/>
            <p:cNvSpPr/>
            <p:nvPr/>
          </p:nvSpPr>
          <p:spPr>
            <a:xfrm>
              <a:off x="2175945" y="5803682"/>
              <a:ext cx="686032" cy="304903"/>
            </a:xfrm>
            <a:custGeom>
              <a:rect b="b" l="l" r="r" t="t"/>
              <a:pathLst>
                <a:path extrusionOk="0" h="304903" w="686032">
                  <a:moveTo>
                    <a:pt x="626271" y="4252"/>
                  </a:moveTo>
                  <a:lnTo>
                    <a:pt x="713931" y="69044"/>
                  </a:lnTo>
                  <a:cubicBezTo>
                    <a:pt x="713931" y="69044"/>
                    <a:pt x="732987" y="80478"/>
                    <a:pt x="717742" y="88101"/>
                  </a:cubicBezTo>
                  <a:lnTo>
                    <a:pt x="134615" y="316778"/>
                  </a:lnTo>
                  <a:cubicBezTo>
                    <a:pt x="134615" y="316778"/>
                    <a:pt x="107936" y="328212"/>
                    <a:pt x="88879" y="312967"/>
                  </a:cubicBezTo>
                  <a:cubicBezTo>
                    <a:pt x="69823" y="297722"/>
                    <a:pt x="1220" y="244364"/>
                    <a:pt x="1220" y="244364"/>
                  </a:cubicBezTo>
                  <a:cubicBezTo>
                    <a:pt x="1220" y="244364"/>
                    <a:pt x="-6403" y="232930"/>
                    <a:pt x="16465" y="221496"/>
                  </a:cubicBezTo>
                  <a:cubicBezTo>
                    <a:pt x="39333" y="213873"/>
                    <a:pt x="569102" y="8064"/>
                    <a:pt x="569102" y="8064"/>
                  </a:cubicBezTo>
                  <a:cubicBezTo>
                    <a:pt x="569102" y="8064"/>
                    <a:pt x="607215" y="-7182"/>
                    <a:pt x="626271" y="425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8" name="Google Shape;878;p156"/>
            <p:cNvSpPr/>
            <p:nvPr/>
          </p:nvSpPr>
          <p:spPr>
            <a:xfrm>
              <a:off x="3029827" y="5271865"/>
              <a:ext cx="419242" cy="228677"/>
            </a:xfrm>
            <a:custGeom>
              <a:rect b="b" l="l" r="r" t="t"/>
              <a:pathLst>
                <a:path extrusionOk="0" h="228677" w="419242">
                  <a:moveTo>
                    <a:pt x="439366" y="139695"/>
                  </a:moveTo>
                  <a:cubicBezTo>
                    <a:pt x="439366" y="139695"/>
                    <a:pt x="469856" y="158752"/>
                    <a:pt x="450799" y="170186"/>
                  </a:cubicBezTo>
                  <a:cubicBezTo>
                    <a:pt x="431743" y="181620"/>
                    <a:pt x="378385" y="200676"/>
                    <a:pt x="378385" y="200676"/>
                  </a:cubicBezTo>
                  <a:cubicBezTo>
                    <a:pt x="378385" y="200676"/>
                    <a:pt x="366951" y="204487"/>
                    <a:pt x="355517" y="200676"/>
                  </a:cubicBezTo>
                  <a:cubicBezTo>
                    <a:pt x="355517" y="200676"/>
                    <a:pt x="347895" y="212110"/>
                    <a:pt x="332649" y="215921"/>
                  </a:cubicBezTo>
                  <a:cubicBezTo>
                    <a:pt x="317404" y="223544"/>
                    <a:pt x="279291" y="234978"/>
                    <a:pt x="279291" y="234978"/>
                  </a:cubicBezTo>
                  <a:cubicBezTo>
                    <a:pt x="279291" y="234978"/>
                    <a:pt x="252612" y="242600"/>
                    <a:pt x="237367" y="231166"/>
                  </a:cubicBezTo>
                  <a:cubicBezTo>
                    <a:pt x="222122" y="219733"/>
                    <a:pt x="180198" y="193054"/>
                    <a:pt x="180198" y="193054"/>
                  </a:cubicBezTo>
                  <a:cubicBezTo>
                    <a:pt x="180198" y="193054"/>
                    <a:pt x="176386" y="189242"/>
                    <a:pt x="176386" y="181620"/>
                  </a:cubicBezTo>
                  <a:cubicBezTo>
                    <a:pt x="176386" y="181620"/>
                    <a:pt x="164952" y="185431"/>
                    <a:pt x="153519" y="177808"/>
                  </a:cubicBezTo>
                  <a:cubicBezTo>
                    <a:pt x="142085" y="170186"/>
                    <a:pt x="92538" y="139695"/>
                    <a:pt x="92538" y="139695"/>
                  </a:cubicBezTo>
                  <a:cubicBezTo>
                    <a:pt x="92538" y="139695"/>
                    <a:pt x="88727" y="132073"/>
                    <a:pt x="88727" y="128262"/>
                  </a:cubicBezTo>
                  <a:cubicBezTo>
                    <a:pt x="88727" y="128262"/>
                    <a:pt x="73482" y="132073"/>
                    <a:pt x="62048" y="124450"/>
                  </a:cubicBezTo>
                  <a:cubicBezTo>
                    <a:pt x="54425" y="116828"/>
                    <a:pt x="4878" y="86337"/>
                    <a:pt x="4878" y="86337"/>
                  </a:cubicBezTo>
                  <a:cubicBezTo>
                    <a:pt x="4878" y="86337"/>
                    <a:pt x="-2744" y="78715"/>
                    <a:pt x="1067" y="71092"/>
                  </a:cubicBezTo>
                  <a:cubicBezTo>
                    <a:pt x="8690" y="63470"/>
                    <a:pt x="77293" y="40602"/>
                    <a:pt x="77293" y="40602"/>
                  </a:cubicBezTo>
                  <a:cubicBezTo>
                    <a:pt x="77293" y="40602"/>
                    <a:pt x="92538" y="36791"/>
                    <a:pt x="100161" y="44413"/>
                  </a:cubicBezTo>
                  <a:cubicBezTo>
                    <a:pt x="100161" y="44413"/>
                    <a:pt x="100161" y="36791"/>
                    <a:pt x="103972" y="40602"/>
                  </a:cubicBezTo>
                  <a:cubicBezTo>
                    <a:pt x="103972" y="40602"/>
                    <a:pt x="100161" y="32979"/>
                    <a:pt x="107783" y="29168"/>
                  </a:cubicBezTo>
                  <a:cubicBezTo>
                    <a:pt x="115406" y="25357"/>
                    <a:pt x="172575" y="2489"/>
                    <a:pt x="172575" y="2489"/>
                  </a:cubicBezTo>
                  <a:cubicBezTo>
                    <a:pt x="172575" y="2489"/>
                    <a:pt x="191632" y="-5134"/>
                    <a:pt x="203065" y="6300"/>
                  </a:cubicBezTo>
                  <a:cubicBezTo>
                    <a:pt x="218311" y="17734"/>
                    <a:pt x="260235" y="40602"/>
                    <a:pt x="260235" y="40602"/>
                  </a:cubicBezTo>
                  <a:cubicBezTo>
                    <a:pt x="260235" y="40602"/>
                    <a:pt x="271669" y="48225"/>
                    <a:pt x="271669" y="55847"/>
                  </a:cubicBezTo>
                  <a:cubicBezTo>
                    <a:pt x="271669" y="55847"/>
                    <a:pt x="286914" y="52036"/>
                    <a:pt x="298348" y="59658"/>
                  </a:cubicBezTo>
                  <a:cubicBezTo>
                    <a:pt x="309782" y="67281"/>
                    <a:pt x="347895" y="93960"/>
                    <a:pt x="347895" y="93960"/>
                  </a:cubicBezTo>
                  <a:cubicBezTo>
                    <a:pt x="347895" y="93960"/>
                    <a:pt x="359329" y="101583"/>
                    <a:pt x="359329" y="113016"/>
                  </a:cubicBezTo>
                  <a:cubicBezTo>
                    <a:pt x="359329" y="113016"/>
                    <a:pt x="378385" y="105394"/>
                    <a:pt x="389819" y="116828"/>
                  </a:cubicBezTo>
                  <a:cubicBezTo>
                    <a:pt x="408875" y="120639"/>
                    <a:pt x="439366" y="139695"/>
                    <a:pt x="439366" y="139695"/>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9" name="Google Shape;879;p156"/>
            <p:cNvSpPr/>
            <p:nvPr/>
          </p:nvSpPr>
          <p:spPr>
            <a:xfrm>
              <a:off x="3216377" y="5415795"/>
              <a:ext cx="152452" cy="76226"/>
            </a:xfrm>
            <a:custGeom>
              <a:rect b="b" l="l" r="r" t="t"/>
              <a:pathLst>
                <a:path extrusionOk="0" h="76225" w="152451">
                  <a:moveTo>
                    <a:pt x="73685" y="3388"/>
                  </a:moveTo>
                  <a:lnTo>
                    <a:pt x="5082" y="30067"/>
                  </a:lnTo>
                  <a:cubicBezTo>
                    <a:pt x="5082" y="30067"/>
                    <a:pt x="-6352" y="33878"/>
                    <a:pt x="5082" y="45312"/>
                  </a:cubicBezTo>
                  <a:cubicBezTo>
                    <a:pt x="16515" y="52935"/>
                    <a:pt x="54628" y="75802"/>
                    <a:pt x="54628" y="75802"/>
                  </a:cubicBezTo>
                  <a:cubicBezTo>
                    <a:pt x="54628" y="75802"/>
                    <a:pt x="73685" y="87236"/>
                    <a:pt x="92741" y="79614"/>
                  </a:cubicBezTo>
                  <a:cubicBezTo>
                    <a:pt x="111798" y="71991"/>
                    <a:pt x="153722" y="52935"/>
                    <a:pt x="153722" y="52935"/>
                  </a:cubicBezTo>
                  <a:cubicBezTo>
                    <a:pt x="153722" y="52935"/>
                    <a:pt x="165156" y="45312"/>
                    <a:pt x="157533" y="37690"/>
                  </a:cubicBezTo>
                  <a:cubicBezTo>
                    <a:pt x="146099" y="30067"/>
                    <a:pt x="104175" y="3388"/>
                    <a:pt x="104175" y="3388"/>
                  </a:cubicBezTo>
                  <a:cubicBezTo>
                    <a:pt x="104175" y="3388"/>
                    <a:pt x="88930" y="-4235"/>
                    <a:pt x="73685" y="33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0" name="Google Shape;880;p156"/>
            <p:cNvSpPr/>
            <p:nvPr/>
          </p:nvSpPr>
          <p:spPr>
            <a:xfrm>
              <a:off x="3319282" y="5375565"/>
              <a:ext cx="152452" cy="76226"/>
            </a:xfrm>
            <a:custGeom>
              <a:rect b="b" l="l" r="r" t="t"/>
              <a:pathLst>
                <a:path extrusionOk="0" h="76225" w="152451">
                  <a:moveTo>
                    <a:pt x="73685" y="1694"/>
                  </a:moveTo>
                  <a:lnTo>
                    <a:pt x="5082" y="28373"/>
                  </a:lnTo>
                  <a:cubicBezTo>
                    <a:pt x="5082" y="28373"/>
                    <a:pt x="-6352" y="32184"/>
                    <a:pt x="5082" y="43618"/>
                  </a:cubicBezTo>
                  <a:cubicBezTo>
                    <a:pt x="16516" y="51241"/>
                    <a:pt x="54629" y="74108"/>
                    <a:pt x="54629" y="74108"/>
                  </a:cubicBezTo>
                  <a:cubicBezTo>
                    <a:pt x="54629" y="74108"/>
                    <a:pt x="73685" y="85542"/>
                    <a:pt x="92741" y="77920"/>
                  </a:cubicBezTo>
                  <a:cubicBezTo>
                    <a:pt x="111798" y="70297"/>
                    <a:pt x="153722" y="51241"/>
                    <a:pt x="153722" y="51241"/>
                  </a:cubicBezTo>
                  <a:cubicBezTo>
                    <a:pt x="153722" y="51241"/>
                    <a:pt x="165156" y="43618"/>
                    <a:pt x="157533" y="35995"/>
                  </a:cubicBezTo>
                  <a:cubicBezTo>
                    <a:pt x="146100" y="28373"/>
                    <a:pt x="104175" y="1694"/>
                    <a:pt x="104175" y="1694"/>
                  </a:cubicBezTo>
                  <a:cubicBezTo>
                    <a:pt x="104175" y="1694"/>
                    <a:pt x="88930" y="-2117"/>
                    <a:pt x="73685" y="169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1" name="Google Shape;881;p156"/>
            <p:cNvSpPr/>
            <p:nvPr/>
          </p:nvSpPr>
          <p:spPr>
            <a:xfrm>
              <a:off x="3234215" y="5321766"/>
              <a:ext cx="152452" cy="76226"/>
            </a:xfrm>
            <a:custGeom>
              <a:rect b="b" l="l" r="r" t="t"/>
              <a:pathLst>
                <a:path extrusionOk="0" h="76225" w="152451">
                  <a:moveTo>
                    <a:pt x="71092" y="2134"/>
                  </a:moveTo>
                  <a:lnTo>
                    <a:pt x="2489" y="32625"/>
                  </a:lnTo>
                  <a:cubicBezTo>
                    <a:pt x="2489" y="32625"/>
                    <a:pt x="-5134" y="36436"/>
                    <a:pt x="6300" y="44058"/>
                  </a:cubicBezTo>
                  <a:cubicBezTo>
                    <a:pt x="17734" y="51681"/>
                    <a:pt x="55847" y="74549"/>
                    <a:pt x="55847" y="74549"/>
                  </a:cubicBezTo>
                  <a:cubicBezTo>
                    <a:pt x="55847" y="74549"/>
                    <a:pt x="67281" y="85983"/>
                    <a:pt x="90149" y="78360"/>
                  </a:cubicBezTo>
                  <a:cubicBezTo>
                    <a:pt x="109205" y="70738"/>
                    <a:pt x="151129" y="55492"/>
                    <a:pt x="151129" y="55492"/>
                  </a:cubicBezTo>
                  <a:cubicBezTo>
                    <a:pt x="151129" y="55492"/>
                    <a:pt x="166374" y="51681"/>
                    <a:pt x="154941" y="44058"/>
                  </a:cubicBezTo>
                  <a:cubicBezTo>
                    <a:pt x="143507" y="36436"/>
                    <a:pt x="105394" y="9757"/>
                    <a:pt x="105394" y="9757"/>
                  </a:cubicBezTo>
                  <a:cubicBezTo>
                    <a:pt x="105394" y="9757"/>
                    <a:pt x="90149" y="-5488"/>
                    <a:pt x="71092" y="213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2" name="Google Shape;882;p156"/>
            <p:cNvSpPr/>
            <p:nvPr/>
          </p:nvSpPr>
          <p:spPr>
            <a:xfrm>
              <a:off x="3140151" y="5266731"/>
              <a:ext cx="152452" cy="76226"/>
            </a:xfrm>
            <a:custGeom>
              <a:rect b="b" l="l" r="r" t="t"/>
              <a:pathLst>
                <a:path extrusionOk="0" h="76225" w="152451">
                  <a:moveTo>
                    <a:pt x="73685" y="3811"/>
                  </a:moveTo>
                  <a:lnTo>
                    <a:pt x="5082" y="30490"/>
                  </a:lnTo>
                  <a:cubicBezTo>
                    <a:pt x="5082" y="30490"/>
                    <a:pt x="-6352" y="34302"/>
                    <a:pt x="5082" y="41924"/>
                  </a:cubicBezTo>
                  <a:cubicBezTo>
                    <a:pt x="16515" y="49547"/>
                    <a:pt x="54628" y="72415"/>
                    <a:pt x="54628" y="72415"/>
                  </a:cubicBezTo>
                  <a:cubicBezTo>
                    <a:pt x="54628" y="72415"/>
                    <a:pt x="73685" y="83848"/>
                    <a:pt x="92741" y="76226"/>
                  </a:cubicBezTo>
                  <a:cubicBezTo>
                    <a:pt x="111798" y="68603"/>
                    <a:pt x="153722" y="49547"/>
                    <a:pt x="153722" y="49547"/>
                  </a:cubicBezTo>
                  <a:cubicBezTo>
                    <a:pt x="153722" y="49547"/>
                    <a:pt x="165156" y="41924"/>
                    <a:pt x="157533" y="34302"/>
                  </a:cubicBezTo>
                  <a:cubicBezTo>
                    <a:pt x="146099" y="26679"/>
                    <a:pt x="104175" y="0"/>
                    <a:pt x="104175" y="0"/>
                  </a:cubicBezTo>
                  <a:cubicBezTo>
                    <a:pt x="104175" y="0"/>
                    <a:pt x="88930" y="0"/>
                    <a:pt x="73685" y="381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3" name="Google Shape;883;p156"/>
            <p:cNvSpPr/>
            <p:nvPr/>
          </p:nvSpPr>
          <p:spPr>
            <a:xfrm>
              <a:off x="3042023" y="5307703"/>
              <a:ext cx="152452" cy="76226"/>
            </a:xfrm>
            <a:custGeom>
              <a:rect b="b" l="l" r="r" t="t"/>
              <a:pathLst>
                <a:path extrusionOk="0" h="76225" w="152451">
                  <a:moveTo>
                    <a:pt x="68908" y="4764"/>
                  </a:moveTo>
                  <a:lnTo>
                    <a:pt x="4116" y="27632"/>
                  </a:lnTo>
                  <a:cubicBezTo>
                    <a:pt x="4116" y="27632"/>
                    <a:pt x="-7318" y="35254"/>
                    <a:pt x="7927" y="46688"/>
                  </a:cubicBezTo>
                  <a:cubicBezTo>
                    <a:pt x="19361" y="54311"/>
                    <a:pt x="53663" y="73367"/>
                    <a:pt x="53663" y="73367"/>
                  </a:cubicBezTo>
                  <a:cubicBezTo>
                    <a:pt x="53663" y="73367"/>
                    <a:pt x="72719" y="84801"/>
                    <a:pt x="91776" y="77179"/>
                  </a:cubicBezTo>
                  <a:cubicBezTo>
                    <a:pt x="110832" y="69556"/>
                    <a:pt x="152756" y="50500"/>
                    <a:pt x="152756" y="50500"/>
                  </a:cubicBezTo>
                  <a:cubicBezTo>
                    <a:pt x="152756" y="50500"/>
                    <a:pt x="164190" y="42877"/>
                    <a:pt x="152756" y="35254"/>
                  </a:cubicBezTo>
                  <a:cubicBezTo>
                    <a:pt x="141323" y="27632"/>
                    <a:pt x="99399" y="953"/>
                    <a:pt x="99399" y="953"/>
                  </a:cubicBezTo>
                  <a:cubicBezTo>
                    <a:pt x="99399" y="953"/>
                    <a:pt x="84153" y="-2858"/>
                    <a:pt x="68908"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4" name="Google Shape;884;p156"/>
            <p:cNvSpPr/>
            <p:nvPr/>
          </p:nvSpPr>
          <p:spPr>
            <a:xfrm>
              <a:off x="3128717" y="5361061"/>
              <a:ext cx="152452" cy="38113"/>
            </a:xfrm>
            <a:custGeom>
              <a:rect b="b" l="l" r="r" t="t"/>
              <a:pathLst>
                <a:path extrusionOk="0" h="38112" w="152451">
                  <a:moveTo>
                    <a:pt x="73685" y="4764"/>
                  </a:moveTo>
                  <a:lnTo>
                    <a:pt x="5082" y="27632"/>
                  </a:lnTo>
                  <a:cubicBezTo>
                    <a:pt x="5082" y="27632"/>
                    <a:pt x="-6352" y="35254"/>
                    <a:pt x="5082" y="42877"/>
                  </a:cubicBezTo>
                  <a:cubicBezTo>
                    <a:pt x="16516" y="50500"/>
                    <a:pt x="50817" y="69556"/>
                    <a:pt x="50817" y="69556"/>
                  </a:cubicBezTo>
                  <a:cubicBezTo>
                    <a:pt x="50817" y="69556"/>
                    <a:pt x="69874" y="80990"/>
                    <a:pt x="88930" y="73367"/>
                  </a:cubicBezTo>
                  <a:cubicBezTo>
                    <a:pt x="107987" y="65745"/>
                    <a:pt x="149911" y="46688"/>
                    <a:pt x="149911" y="46688"/>
                  </a:cubicBezTo>
                  <a:cubicBezTo>
                    <a:pt x="149911" y="46688"/>
                    <a:pt x="161345" y="39066"/>
                    <a:pt x="149911" y="31443"/>
                  </a:cubicBezTo>
                  <a:cubicBezTo>
                    <a:pt x="138477" y="23820"/>
                    <a:pt x="96553" y="953"/>
                    <a:pt x="96553" y="953"/>
                  </a:cubicBezTo>
                  <a:cubicBezTo>
                    <a:pt x="96553" y="953"/>
                    <a:pt x="88930" y="-2858"/>
                    <a:pt x="73685"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5" name="Google Shape;885;p156"/>
            <p:cNvSpPr/>
            <p:nvPr/>
          </p:nvSpPr>
          <p:spPr>
            <a:xfrm>
              <a:off x="3404558" y="5485297"/>
              <a:ext cx="381129" cy="190565"/>
            </a:xfrm>
            <a:custGeom>
              <a:rect b="b" l="l" r="r" t="t"/>
              <a:pathLst>
                <a:path extrusionOk="0" h="190564" w="381129">
                  <a:moveTo>
                    <a:pt x="83691" y="101583"/>
                  </a:moveTo>
                  <a:lnTo>
                    <a:pt x="11276" y="128262"/>
                  </a:lnTo>
                  <a:cubicBezTo>
                    <a:pt x="11276" y="128262"/>
                    <a:pt x="-7780" y="139696"/>
                    <a:pt x="3653" y="151129"/>
                  </a:cubicBezTo>
                  <a:cubicBezTo>
                    <a:pt x="15087" y="162563"/>
                    <a:pt x="60823" y="193054"/>
                    <a:pt x="60823" y="193054"/>
                  </a:cubicBezTo>
                  <a:cubicBezTo>
                    <a:pt x="60823" y="193054"/>
                    <a:pt x="83691" y="208299"/>
                    <a:pt x="106558" y="196865"/>
                  </a:cubicBezTo>
                  <a:cubicBezTo>
                    <a:pt x="121803" y="189242"/>
                    <a:pt x="175162" y="166374"/>
                    <a:pt x="175162" y="166374"/>
                  </a:cubicBezTo>
                  <a:cubicBezTo>
                    <a:pt x="175162" y="166374"/>
                    <a:pt x="182784" y="162563"/>
                    <a:pt x="178973" y="158752"/>
                  </a:cubicBezTo>
                  <a:cubicBezTo>
                    <a:pt x="178973" y="158752"/>
                    <a:pt x="198029" y="162563"/>
                    <a:pt x="213275" y="154941"/>
                  </a:cubicBezTo>
                  <a:cubicBezTo>
                    <a:pt x="232331" y="147318"/>
                    <a:pt x="278066" y="124450"/>
                    <a:pt x="278066" y="124450"/>
                  </a:cubicBezTo>
                  <a:cubicBezTo>
                    <a:pt x="278066" y="124450"/>
                    <a:pt x="285689" y="120639"/>
                    <a:pt x="281878" y="116828"/>
                  </a:cubicBezTo>
                  <a:cubicBezTo>
                    <a:pt x="281878" y="116828"/>
                    <a:pt x="297123" y="120639"/>
                    <a:pt x="308557" y="116828"/>
                  </a:cubicBezTo>
                  <a:cubicBezTo>
                    <a:pt x="319990" y="109205"/>
                    <a:pt x="373349" y="90149"/>
                    <a:pt x="373349" y="90149"/>
                  </a:cubicBezTo>
                  <a:cubicBezTo>
                    <a:pt x="373349" y="90149"/>
                    <a:pt x="388594" y="78715"/>
                    <a:pt x="380971" y="67281"/>
                  </a:cubicBezTo>
                  <a:cubicBezTo>
                    <a:pt x="369537" y="55847"/>
                    <a:pt x="312368" y="21546"/>
                    <a:pt x="312368" y="21546"/>
                  </a:cubicBezTo>
                  <a:cubicBezTo>
                    <a:pt x="312368" y="21546"/>
                    <a:pt x="289500" y="10112"/>
                    <a:pt x="266632" y="21546"/>
                  </a:cubicBezTo>
                  <a:cubicBezTo>
                    <a:pt x="243765" y="32979"/>
                    <a:pt x="213275" y="44413"/>
                    <a:pt x="213275" y="44413"/>
                  </a:cubicBezTo>
                  <a:cubicBezTo>
                    <a:pt x="213275" y="44413"/>
                    <a:pt x="201841" y="48225"/>
                    <a:pt x="205652" y="59659"/>
                  </a:cubicBezTo>
                  <a:cubicBezTo>
                    <a:pt x="205652" y="59659"/>
                    <a:pt x="198029" y="55847"/>
                    <a:pt x="186595" y="59659"/>
                  </a:cubicBezTo>
                  <a:cubicBezTo>
                    <a:pt x="186595" y="59659"/>
                    <a:pt x="186595" y="55847"/>
                    <a:pt x="178973" y="48225"/>
                  </a:cubicBezTo>
                  <a:cubicBezTo>
                    <a:pt x="171350" y="40602"/>
                    <a:pt x="110369" y="2489"/>
                    <a:pt x="110369" y="2489"/>
                  </a:cubicBezTo>
                  <a:cubicBezTo>
                    <a:pt x="110369" y="2489"/>
                    <a:pt x="98936" y="-5134"/>
                    <a:pt x="79879" y="6300"/>
                  </a:cubicBezTo>
                  <a:cubicBezTo>
                    <a:pt x="60823" y="17734"/>
                    <a:pt x="18898" y="32979"/>
                    <a:pt x="18898" y="32979"/>
                  </a:cubicBezTo>
                  <a:cubicBezTo>
                    <a:pt x="18898" y="32979"/>
                    <a:pt x="-158" y="44413"/>
                    <a:pt x="15087" y="55847"/>
                  </a:cubicBezTo>
                  <a:cubicBezTo>
                    <a:pt x="26521" y="71092"/>
                    <a:pt x="83691" y="101583"/>
                    <a:pt x="83691" y="101583"/>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6" name="Google Shape;886;p156"/>
            <p:cNvSpPr/>
            <p:nvPr/>
          </p:nvSpPr>
          <p:spPr>
            <a:xfrm>
              <a:off x="3420968" y="5487345"/>
              <a:ext cx="152452" cy="76226"/>
            </a:xfrm>
            <a:custGeom>
              <a:rect b="b" l="l" r="r" t="t"/>
              <a:pathLst>
                <a:path extrusionOk="0" h="76225" w="152451">
                  <a:moveTo>
                    <a:pt x="67281" y="4252"/>
                  </a:moveTo>
                  <a:lnTo>
                    <a:pt x="2489" y="30931"/>
                  </a:lnTo>
                  <a:cubicBezTo>
                    <a:pt x="2489" y="30931"/>
                    <a:pt x="-5134" y="38554"/>
                    <a:pt x="6300" y="46176"/>
                  </a:cubicBezTo>
                  <a:cubicBezTo>
                    <a:pt x="17734" y="53799"/>
                    <a:pt x="55847" y="80478"/>
                    <a:pt x="55847" y="80478"/>
                  </a:cubicBezTo>
                  <a:cubicBezTo>
                    <a:pt x="55847" y="80478"/>
                    <a:pt x="74904" y="95723"/>
                    <a:pt x="93960" y="88101"/>
                  </a:cubicBezTo>
                  <a:cubicBezTo>
                    <a:pt x="113016" y="80478"/>
                    <a:pt x="154941" y="61422"/>
                    <a:pt x="154941" y="61422"/>
                  </a:cubicBezTo>
                  <a:cubicBezTo>
                    <a:pt x="154941" y="61422"/>
                    <a:pt x="177809" y="53799"/>
                    <a:pt x="166375" y="46176"/>
                  </a:cubicBezTo>
                  <a:cubicBezTo>
                    <a:pt x="154941" y="38554"/>
                    <a:pt x="105394" y="8064"/>
                    <a:pt x="105394" y="8064"/>
                  </a:cubicBezTo>
                  <a:cubicBezTo>
                    <a:pt x="105394" y="8064"/>
                    <a:pt x="86337" y="-7182"/>
                    <a:pt x="67281" y="425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7" name="Google Shape;887;p156"/>
            <p:cNvSpPr/>
            <p:nvPr/>
          </p:nvSpPr>
          <p:spPr>
            <a:xfrm>
              <a:off x="3517469" y="5549190"/>
              <a:ext cx="152452" cy="76226"/>
            </a:xfrm>
            <a:custGeom>
              <a:rect b="b" l="l" r="r" t="t"/>
              <a:pathLst>
                <a:path extrusionOk="0" h="76225" w="152451">
                  <a:moveTo>
                    <a:pt x="73685" y="3388"/>
                  </a:moveTo>
                  <a:lnTo>
                    <a:pt x="5082" y="30067"/>
                  </a:lnTo>
                  <a:cubicBezTo>
                    <a:pt x="5082" y="30067"/>
                    <a:pt x="-6352" y="33878"/>
                    <a:pt x="5082" y="45312"/>
                  </a:cubicBezTo>
                  <a:cubicBezTo>
                    <a:pt x="16515" y="52935"/>
                    <a:pt x="54628" y="75802"/>
                    <a:pt x="54628" y="75802"/>
                  </a:cubicBezTo>
                  <a:cubicBezTo>
                    <a:pt x="54628" y="75802"/>
                    <a:pt x="73685" y="87236"/>
                    <a:pt x="92741" y="79614"/>
                  </a:cubicBezTo>
                  <a:cubicBezTo>
                    <a:pt x="111798" y="71991"/>
                    <a:pt x="153722" y="52935"/>
                    <a:pt x="153722" y="52935"/>
                  </a:cubicBezTo>
                  <a:cubicBezTo>
                    <a:pt x="153722" y="52935"/>
                    <a:pt x="165156" y="45312"/>
                    <a:pt x="157533" y="37689"/>
                  </a:cubicBezTo>
                  <a:cubicBezTo>
                    <a:pt x="146099" y="30067"/>
                    <a:pt x="104175" y="3388"/>
                    <a:pt x="104175" y="3388"/>
                  </a:cubicBezTo>
                  <a:cubicBezTo>
                    <a:pt x="104175" y="3388"/>
                    <a:pt x="88930" y="-4235"/>
                    <a:pt x="73685" y="338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8" name="Google Shape;888;p156"/>
            <p:cNvSpPr/>
            <p:nvPr/>
          </p:nvSpPr>
          <p:spPr>
            <a:xfrm>
              <a:off x="3410752" y="5589738"/>
              <a:ext cx="152452" cy="76226"/>
            </a:xfrm>
            <a:custGeom>
              <a:rect b="b" l="l" r="r" t="t"/>
              <a:pathLst>
                <a:path extrusionOk="0" h="76225" w="152451">
                  <a:moveTo>
                    <a:pt x="73685" y="4764"/>
                  </a:moveTo>
                  <a:lnTo>
                    <a:pt x="5082" y="27632"/>
                  </a:lnTo>
                  <a:cubicBezTo>
                    <a:pt x="5082" y="27632"/>
                    <a:pt x="-6352" y="31443"/>
                    <a:pt x="5082" y="42877"/>
                  </a:cubicBezTo>
                  <a:cubicBezTo>
                    <a:pt x="16516" y="50500"/>
                    <a:pt x="54629" y="73367"/>
                    <a:pt x="54629" y="73367"/>
                  </a:cubicBezTo>
                  <a:cubicBezTo>
                    <a:pt x="54629" y="73367"/>
                    <a:pt x="73685" y="84801"/>
                    <a:pt x="92742" y="77179"/>
                  </a:cubicBezTo>
                  <a:cubicBezTo>
                    <a:pt x="111798" y="69556"/>
                    <a:pt x="153722" y="50500"/>
                    <a:pt x="153722" y="50500"/>
                  </a:cubicBezTo>
                  <a:cubicBezTo>
                    <a:pt x="153722" y="50500"/>
                    <a:pt x="165156" y="42877"/>
                    <a:pt x="157533" y="35254"/>
                  </a:cubicBezTo>
                  <a:cubicBezTo>
                    <a:pt x="146099" y="27632"/>
                    <a:pt x="104175" y="953"/>
                    <a:pt x="104175" y="953"/>
                  </a:cubicBezTo>
                  <a:cubicBezTo>
                    <a:pt x="104175" y="953"/>
                    <a:pt x="88930" y="-2858"/>
                    <a:pt x="73685" y="476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9" name="Google Shape;889;p156"/>
            <p:cNvSpPr/>
            <p:nvPr/>
          </p:nvSpPr>
          <p:spPr>
            <a:xfrm>
              <a:off x="3611532" y="5500411"/>
              <a:ext cx="152452" cy="76226"/>
            </a:xfrm>
            <a:custGeom>
              <a:rect b="b" l="l" r="r" t="t"/>
              <a:pathLst>
                <a:path extrusionOk="0" h="76225" w="152451">
                  <a:moveTo>
                    <a:pt x="67281" y="2620"/>
                  </a:moveTo>
                  <a:lnTo>
                    <a:pt x="2489" y="29299"/>
                  </a:lnTo>
                  <a:cubicBezTo>
                    <a:pt x="2489" y="29299"/>
                    <a:pt x="-5134" y="36922"/>
                    <a:pt x="6300" y="48356"/>
                  </a:cubicBezTo>
                  <a:cubicBezTo>
                    <a:pt x="17734" y="55978"/>
                    <a:pt x="55847" y="78846"/>
                    <a:pt x="55847" y="78846"/>
                  </a:cubicBezTo>
                  <a:cubicBezTo>
                    <a:pt x="55847" y="78846"/>
                    <a:pt x="74904" y="90280"/>
                    <a:pt x="93960" y="82658"/>
                  </a:cubicBezTo>
                  <a:cubicBezTo>
                    <a:pt x="113016" y="75035"/>
                    <a:pt x="154941" y="55978"/>
                    <a:pt x="154941" y="55978"/>
                  </a:cubicBezTo>
                  <a:cubicBezTo>
                    <a:pt x="154941" y="55978"/>
                    <a:pt x="170186" y="48356"/>
                    <a:pt x="158752" y="40733"/>
                  </a:cubicBezTo>
                  <a:cubicBezTo>
                    <a:pt x="147318" y="33111"/>
                    <a:pt x="105394" y="6432"/>
                    <a:pt x="105394" y="6432"/>
                  </a:cubicBezTo>
                  <a:cubicBezTo>
                    <a:pt x="105394" y="6432"/>
                    <a:pt x="86337" y="-5002"/>
                    <a:pt x="67281" y="2620"/>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90" name="Google Shape;890;p156"/>
            <p:cNvSpPr/>
            <p:nvPr/>
          </p:nvSpPr>
          <p:spPr>
            <a:xfrm>
              <a:off x="3321162" y="5098082"/>
              <a:ext cx="800371" cy="381129"/>
            </a:xfrm>
            <a:custGeom>
              <a:rect b="b" l="l" r="r" t="t"/>
              <a:pathLst>
                <a:path extrusionOk="0" h="381129" w="800371">
                  <a:moveTo>
                    <a:pt x="350029" y="355403"/>
                  </a:moveTo>
                  <a:cubicBezTo>
                    <a:pt x="350029" y="355403"/>
                    <a:pt x="342406" y="359214"/>
                    <a:pt x="357652" y="370648"/>
                  </a:cubicBezTo>
                  <a:cubicBezTo>
                    <a:pt x="372897" y="382082"/>
                    <a:pt x="414821" y="404950"/>
                    <a:pt x="414821" y="404950"/>
                  </a:cubicBezTo>
                  <a:cubicBezTo>
                    <a:pt x="414821" y="404950"/>
                    <a:pt x="437689" y="420195"/>
                    <a:pt x="464368" y="408761"/>
                  </a:cubicBezTo>
                  <a:cubicBezTo>
                    <a:pt x="491047" y="397327"/>
                    <a:pt x="601574" y="351592"/>
                    <a:pt x="601574" y="351592"/>
                  </a:cubicBezTo>
                  <a:cubicBezTo>
                    <a:pt x="601574" y="351592"/>
                    <a:pt x="628253" y="340158"/>
                    <a:pt x="624442" y="332535"/>
                  </a:cubicBezTo>
                  <a:cubicBezTo>
                    <a:pt x="624442" y="332535"/>
                    <a:pt x="635876" y="336346"/>
                    <a:pt x="658744" y="328724"/>
                  </a:cubicBezTo>
                  <a:cubicBezTo>
                    <a:pt x="681611" y="321101"/>
                    <a:pt x="712102" y="305856"/>
                    <a:pt x="712102" y="305856"/>
                  </a:cubicBezTo>
                  <a:cubicBezTo>
                    <a:pt x="712102" y="305856"/>
                    <a:pt x="727347" y="302045"/>
                    <a:pt x="723536" y="294422"/>
                  </a:cubicBezTo>
                  <a:cubicBezTo>
                    <a:pt x="723536" y="294422"/>
                    <a:pt x="738781" y="298234"/>
                    <a:pt x="754026" y="290611"/>
                  </a:cubicBezTo>
                  <a:cubicBezTo>
                    <a:pt x="769271" y="286800"/>
                    <a:pt x="815007" y="263932"/>
                    <a:pt x="815007" y="263932"/>
                  </a:cubicBezTo>
                  <a:cubicBezTo>
                    <a:pt x="815007" y="263932"/>
                    <a:pt x="826440" y="252498"/>
                    <a:pt x="818818" y="244875"/>
                  </a:cubicBezTo>
                  <a:cubicBezTo>
                    <a:pt x="807384" y="233442"/>
                    <a:pt x="651121" y="153404"/>
                    <a:pt x="651121" y="153404"/>
                  </a:cubicBezTo>
                  <a:cubicBezTo>
                    <a:pt x="651121" y="153404"/>
                    <a:pt x="643498" y="149593"/>
                    <a:pt x="635876" y="153404"/>
                  </a:cubicBezTo>
                  <a:cubicBezTo>
                    <a:pt x="635876" y="153404"/>
                    <a:pt x="639687" y="149593"/>
                    <a:pt x="628253" y="138159"/>
                  </a:cubicBezTo>
                  <a:cubicBezTo>
                    <a:pt x="616819" y="126725"/>
                    <a:pt x="471990" y="50500"/>
                    <a:pt x="471990" y="50500"/>
                  </a:cubicBezTo>
                  <a:cubicBezTo>
                    <a:pt x="471990" y="50500"/>
                    <a:pt x="464368" y="46688"/>
                    <a:pt x="456745" y="50500"/>
                  </a:cubicBezTo>
                  <a:cubicBezTo>
                    <a:pt x="456745" y="50500"/>
                    <a:pt x="460556" y="42877"/>
                    <a:pt x="449123" y="35254"/>
                  </a:cubicBezTo>
                  <a:cubicBezTo>
                    <a:pt x="437689" y="27632"/>
                    <a:pt x="380519" y="953"/>
                    <a:pt x="380519" y="953"/>
                  </a:cubicBezTo>
                  <a:cubicBezTo>
                    <a:pt x="380519" y="953"/>
                    <a:pt x="376708" y="-2858"/>
                    <a:pt x="357652" y="4764"/>
                  </a:cubicBezTo>
                  <a:cubicBezTo>
                    <a:pt x="338595" y="12387"/>
                    <a:pt x="300482" y="27632"/>
                    <a:pt x="300482" y="27632"/>
                  </a:cubicBezTo>
                  <a:cubicBezTo>
                    <a:pt x="300482" y="27632"/>
                    <a:pt x="296671" y="31443"/>
                    <a:pt x="296671" y="35254"/>
                  </a:cubicBezTo>
                  <a:cubicBezTo>
                    <a:pt x="296671" y="35254"/>
                    <a:pt x="289048" y="27632"/>
                    <a:pt x="269992" y="31443"/>
                  </a:cubicBezTo>
                  <a:cubicBezTo>
                    <a:pt x="250935" y="35254"/>
                    <a:pt x="209011" y="54311"/>
                    <a:pt x="209011" y="54311"/>
                  </a:cubicBezTo>
                  <a:cubicBezTo>
                    <a:pt x="209011" y="54311"/>
                    <a:pt x="193766" y="58122"/>
                    <a:pt x="197577" y="69556"/>
                  </a:cubicBezTo>
                  <a:cubicBezTo>
                    <a:pt x="197577" y="69556"/>
                    <a:pt x="186144" y="61934"/>
                    <a:pt x="163276" y="69556"/>
                  </a:cubicBezTo>
                  <a:cubicBezTo>
                    <a:pt x="140408" y="77179"/>
                    <a:pt x="106106" y="92424"/>
                    <a:pt x="106106" y="92424"/>
                  </a:cubicBezTo>
                  <a:cubicBezTo>
                    <a:pt x="106106" y="92424"/>
                    <a:pt x="94672" y="100046"/>
                    <a:pt x="98484" y="107669"/>
                  </a:cubicBezTo>
                  <a:cubicBezTo>
                    <a:pt x="98484" y="107669"/>
                    <a:pt x="90861" y="96235"/>
                    <a:pt x="75616" y="103858"/>
                  </a:cubicBezTo>
                  <a:cubicBezTo>
                    <a:pt x="60371" y="111480"/>
                    <a:pt x="14635" y="126725"/>
                    <a:pt x="14635" y="126725"/>
                  </a:cubicBezTo>
                  <a:cubicBezTo>
                    <a:pt x="14635" y="126725"/>
                    <a:pt x="-8232" y="134348"/>
                    <a:pt x="3201" y="149593"/>
                  </a:cubicBezTo>
                  <a:cubicBezTo>
                    <a:pt x="14635" y="161027"/>
                    <a:pt x="60371" y="187706"/>
                    <a:pt x="60371" y="187706"/>
                  </a:cubicBezTo>
                  <a:cubicBezTo>
                    <a:pt x="60371" y="187706"/>
                    <a:pt x="71805" y="195329"/>
                    <a:pt x="87050" y="191517"/>
                  </a:cubicBezTo>
                  <a:cubicBezTo>
                    <a:pt x="87050" y="191517"/>
                    <a:pt x="87050" y="199140"/>
                    <a:pt x="98484" y="206763"/>
                  </a:cubicBezTo>
                  <a:cubicBezTo>
                    <a:pt x="109918" y="214385"/>
                    <a:pt x="140408" y="229630"/>
                    <a:pt x="140408" y="229630"/>
                  </a:cubicBezTo>
                  <a:cubicBezTo>
                    <a:pt x="140408" y="229630"/>
                    <a:pt x="163276" y="244875"/>
                    <a:pt x="178521" y="241064"/>
                  </a:cubicBezTo>
                  <a:cubicBezTo>
                    <a:pt x="178521" y="241064"/>
                    <a:pt x="178521" y="252498"/>
                    <a:pt x="193766" y="260121"/>
                  </a:cubicBezTo>
                  <a:cubicBezTo>
                    <a:pt x="209011" y="267743"/>
                    <a:pt x="235690" y="286800"/>
                    <a:pt x="235690" y="286800"/>
                  </a:cubicBezTo>
                  <a:cubicBezTo>
                    <a:pt x="235690" y="286800"/>
                    <a:pt x="258558" y="298234"/>
                    <a:pt x="266181" y="294422"/>
                  </a:cubicBezTo>
                  <a:cubicBezTo>
                    <a:pt x="266181" y="294422"/>
                    <a:pt x="262369" y="302045"/>
                    <a:pt x="281426" y="309667"/>
                  </a:cubicBezTo>
                  <a:cubicBezTo>
                    <a:pt x="296671" y="317290"/>
                    <a:pt x="330972" y="340158"/>
                    <a:pt x="330972" y="340158"/>
                  </a:cubicBezTo>
                  <a:cubicBezTo>
                    <a:pt x="330972" y="340158"/>
                    <a:pt x="330972" y="363025"/>
                    <a:pt x="350029" y="355403"/>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91" name="Google Shape;891;p156"/>
            <p:cNvSpPr/>
            <p:nvPr/>
          </p:nvSpPr>
          <p:spPr>
            <a:xfrm>
              <a:off x="3674049" y="5378581"/>
              <a:ext cx="228677" cy="114339"/>
            </a:xfrm>
            <a:custGeom>
              <a:rect b="b" l="l" r="r" t="t"/>
              <a:pathLst>
                <a:path extrusionOk="0" h="114338" w="228677">
                  <a:moveTo>
                    <a:pt x="4764" y="67281"/>
                  </a:moveTo>
                  <a:lnTo>
                    <a:pt x="161027" y="2489"/>
                  </a:lnTo>
                  <a:cubicBezTo>
                    <a:pt x="161027" y="2489"/>
                    <a:pt x="183895" y="-5134"/>
                    <a:pt x="199140" y="6300"/>
                  </a:cubicBezTo>
                  <a:cubicBezTo>
                    <a:pt x="214385" y="17734"/>
                    <a:pt x="256309" y="40602"/>
                    <a:pt x="256309" y="40602"/>
                  </a:cubicBezTo>
                  <a:cubicBezTo>
                    <a:pt x="256309" y="40602"/>
                    <a:pt x="271555" y="48225"/>
                    <a:pt x="256309" y="55847"/>
                  </a:cubicBezTo>
                  <a:cubicBezTo>
                    <a:pt x="244875" y="63470"/>
                    <a:pt x="100046" y="120639"/>
                    <a:pt x="100046" y="120639"/>
                  </a:cubicBezTo>
                  <a:cubicBezTo>
                    <a:pt x="100046" y="120639"/>
                    <a:pt x="80990" y="128262"/>
                    <a:pt x="65745" y="120639"/>
                  </a:cubicBezTo>
                  <a:cubicBezTo>
                    <a:pt x="50500" y="113017"/>
                    <a:pt x="953" y="82526"/>
                    <a:pt x="953" y="82526"/>
                  </a:cubicBezTo>
                  <a:cubicBezTo>
                    <a:pt x="953" y="82526"/>
                    <a:pt x="-2859" y="71092"/>
                    <a:pt x="4764" y="6728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92" name="Google Shape;892;p156"/>
            <p:cNvSpPr/>
            <p:nvPr/>
          </p:nvSpPr>
          <p:spPr>
            <a:xfrm>
              <a:off x="3875730" y="5255721"/>
              <a:ext cx="228677" cy="114339"/>
            </a:xfrm>
            <a:custGeom>
              <a:rect b="b" l="l" r="r" t="t"/>
              <a:pathLst>
                <a:path extrusionOk="0" h="114338" w="228677">
                  <a:moveTo>
                    <a:pt x="241382" y="79614"/>
                  </a:moveTo>
                  <a:cubicBezTo>
                    <a:pt x="241382" y="79614"/>
                    <a:pt x="260438" y="91047"/>
                    <a:pt x="252816" y="98670"/>
                  </a:cubicBezTo>
                  <a:cubicBezTo>
                    <a:pt x="245193" y="106293"/>
                    <a:pt x="188024" y="125349"/>
                    <a:pt x="188024" y="125349"/>
                  </a:cubicBezTo>
                  <a:cubicBezTo>
                    <a:pt x="188024" y="125349"/>
                    <a:pt x="168967" y="129160"/>
                    <a:pt x="153722" y="121538"/>
                  </a:cubicBezTo>
                  <a:cubicBezTo>
                    <a:pt x="138477" y="113915"/>
                    <a:pt x="5082" y="37690"/>
                    <a:pt x="5082" y="37690"/>
                  </a:cubicBezTo>
                  <a:cubicBezTo>
                    <a:pt x="5082" y="37690"/>
                    <a:pt x="-6352" y="30067"/>
                    <a:pt x="5082" y="26256"/>
                  </a:cubicBezTo>
                  <a:cubicBezTo>
                    <a:pt x="12704" y="22444"/>
                    <a:pt x="66063" y="3388"/>
                    <a:pt x="66063" y="3388"/>
                  </a:cubicBezTo>
                  <a:cubicBezTo>
                    <a:pt x="66063" y="3388"/>
                    <a:pt x="81307" y="-4235"/>
                    <a:pt x="92741" y="3388"/>
                  </a:cubicBezTo>
                  <a:cubicBezTo>
                    <a:pt x="107987" y="11010"/>
                    <a:pt x="241382" y="79614"/>
                    <a:pt x="241382" y="7961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93" name="Google Shape;893;p156"/>
            <p:cNvSpPr/>
            <p:nvPr/>
          </p:nvSpPr>
          <p:spPr>
            <a:xfrm>
              <a:off x="3696599" y="5155251"/>
              <a:ext cx="228677" cy="114339"/>
            </a:xfrm>
            <a:custGeom>
              <a:rect b="b" l="l" r="r" t="t"/>
              <a:pathLst>
                <a:path extrusionOk="0" h="114338" w="228677">
                  <a:moveTo>
                    <a:pt x="233759" y="77179"/>
                  </a:moveTo>
                  <a:cubicBezTo>
                    <a:pt x="233759" y="77179"/>
                    <a:pt x="252816" y="88613"/>
                    <a:pt x="245193" y="96235"/>
                  </a:cubicBezTo>
                  <a:cubicBezTo>
                    <a:pt x="237570" y="103858"/>
                    <a:pt x="180401" y="122914"/>
                    <a:pt x="180401" y="122914"/>
                  </a:cubicBezTo>
                  <a:cubicBezTo>
                    <a:pt x="180401" y="122914"/>
                    <a:pt x="161345" y="126725"/>
                    <a:pt x="146099" y="119103"/>
                  </a:cubicBezTo>
                  <a:cubicBezTo>
                    <a:pt x="130854" y="111480"/>
                    <a:pt x="5082" y="39066"/>
                    <a:pt x="5082" y="39066"/>
                  </a:cubicBezTo>
                  <a:cubicBezTo>
                    <a:pt x="5082" y="39066"/>
                    <a:pt x="-6352" y="35254"/>
                    <a:pt x="5082" y="27632"/>
                  </a:cubicBezTo>
                  <a:cubicBezTo>
                    <a:pt x="12704" y="23821"/>
                    <a:pt x="66062" y="953"/>
                    <a:pt x="66062" y="953"/>
                  </a:cubicBezTo>
                  <a:cubicBezTo>
                    <a:pt x="66062" y="953"/>
                    <a:pt x="81308" y="-2858"/>
                    <a:pt x="96553" y="4764"/>
                  </a:cubicBezTo>
                  <a:cubicBezTo>
                    <a:pt x="111798" y="16198"/>
                    <a:pt x="233759" y="77179"/>
                    <a:pt x="233759" y="77179"/>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94" name="Google Shape;894;p156"/>
            <p:cNvSpPr/>
            <p:nvPr/>
          </p:nvSpPr>
          <p:spPr>
            <a:xfrm>
              <a:off x="3318063" y="5212596"/>
              <a:ext cx="152452" cy="38113"/>
            </a:xfrm>
            <a:custGeom>
              <a:rect b="b" l="l" r="r" t="t"/>
              <a:pathLst>
                <a:path extrusionOk="0" h="38112" w="152451">
                  <a:moveTo>
                    <a:pt x="71092" y="778"/>
                  </a:moveTo>
                  <a:lnTo>
                    <a:pt x="2489" y="23646"/>
                  </a:lnTo>
                  <a:cubicBezTo>
                    <a:pt x="2489" y="23646"/>
                    <a:pt x="-5133" y="27457"/>
                    <a:pt x="6300" y="35079"/>
                  </a:cubicBezTo>
                  <a:cubicBezTo>
                    <a:pt x="17734" y="42702"/>
                    <a:pt x="55847" y="65570"/>
                    <a:pt x="55847" y="65570"/>
                  </a:cubicBezTo>
                  <a:cubicBezTo>
                    <a:pt x="55847" y="65570"/>
                    <a:pt x="67281" y="77004"/>
                    <a:pt x="90149" y="69381"/>
                  </a:cubicBezTo>
                  <a:cubicBezTo>
                    <a:pt x="109205" y="61759"/>
                    <a:pt x="151129" y="46513"/>
                    <a:pt x="151129" y="46513"/>
                  </a:cubicBezTo>
                  <a:cubicBezTo>
                    <a:pt x="151129" y="46513"/>
                    <a:pt x="166375" y="42702"/>
                    <a:pt x="154941" y="38891"/>
                  </a:cubicBezTo>
                  <a:cubicBezTo>
                    <a:pt x="143507" y="31268"/>
                    <a:pt x="101582" y="8400"/>
                    <a:pt x="101582" y="8400"/>
                  </a:cubicBezTo>
                  <a:cubicBezTo>
                    <a:pt x="101582" y="8400"/>
                    <a:pt x="78715"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95" name="Google Shape;895;p156"/>
            <p:cNvSpPr/>
            <p:nvPr/>
          </p:nvSpPr>
          <p:spPr>
            <a:xfrm>
              <a:off x="3417156" y="5178294"/>
              <a:ext cx="152452" cy="38113"/>
            </a:xfrm>
            <a:custGeom>
              <a:rect b="b" l="l" r="r" t="t"/>
              <a:pathLst>
                <a:path extrusionOk="0" h="38112" w="152451">
                  <a:moveTo>
                    <a:pt x="71092" y="778"/>
                  </a:moveTo>
                  <a:lnTo>
                    <a:pt x="2489" y="23646"/>
                  </a:lnTo>
                  <a:cubicBezTo>
                    <a:pt x="2489" y="23646"/>
                    <a:pt x="-5133"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2" y="8400"/>
                    <a:pt x="101582" y="8400"/>
                  </a:cubicBezTo>
                  <a:cubicBezTo>
                    <a:pt x="101582" y="8400"/>
                    <a:pt x="78715" y="-3034"/>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96" name="Google Shape;896;p156"/>
            <p:cNvSpPr/>
            <p:nvPr/>
          </p:nvSpPr>
          <p:spPr>
            <a:xfrm>
              <a:off x="3512439" y="5140181"/>
              <a:ext cx="152452" cy="38113"/>
            </a:xfrm>
            <a:custGeom>
              <a:rect b="b" l="l" r="r" t="t"/>
              <a:pathLst>
                <a:path extrusionOk="0" h="38112" w="152451">
                  <a:moveTo>
                    <a:pt x="71092" y="778"/>
                  </a:moveTo>
                  <a:lnTo>
                    <a:pt x="2489" y="23646"/>
                  </a:lnTo>
                  <a:cubicBezTo>
                    <a:pt x="2489" y="23646"/>
                    <a:pt x="-5133"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2" y="8400"/>
                    <a:pt x="101582" y="8400"/>
                  </a:cubicBezTo>
                  <a:cubicBezTo>
                    <a:pt x="101582" y="8400"/>
                    <a:pt x="78715" y="-3034"/>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97" name="Google Shape;897;p156"/>
            <p:cNvSpPr/>
            <p:nvPr/>
          </p:nvSpPr>
          <p:spPr>
            <a:xfrm>
              <a:off x="3611532" y="5105879"/>
              <a:ext cx="152452" cy="38113"/>
            </a:xfrm>
            <a:custGeom>
              <a:rect b="b" l="l" r="r" t="t"/>
              <a:pathLst>
                <a:path extrusionOk="0" h="38112" w="152451">
                  <a:moveTo>
                    <a:pt x="71092" y="778"/>
                  </a:moveTo>
                  <a:lnTo>
                    <a:pt x="2489" y="23646"/>
                  </a:lnTo>
                  <a:cubicBezTo>
                    <a:pt x="2489" y="23646"/>
                    <a:pt x="-5134" y="27457"/>
                    <a:pt x="6300" y="35079"/>
                  </a:cubicBezTo>
                  <a:cubicBezTo>
                    <a:pt x="17734" y="42702"/>
                    <a:pt x="55847" y="65570"/>
                    <a:pt x="55847" y="65570"/>
                  </a:cubicBezTo>
                  <a:cubicBezTo>
                    <a:pt x="55847" y="65570"/>
                    <a:pt x="67281" y="77004"/>
                    <a:pt x="90149" y="69381"/>
                  </a:cubicBezTo>
                  <a:cubicBezTo>
                    <a:pt x="109205" y="61759"/>
                    <a:pt x="151129" y="46513"/>
                    <a:pt x="151129" y="46513"/>
                  </a:cubicBezTo>
                  <a:cubicBezTo>
                    <a:pt x="151129" y="46513"/>
                    <a:pt x="166375" y="42702"/>
                    <a:pt x="154941" y="38891"/>
                  </a:cubicBezTo>
                  <a:cubicBezTo>
                    <a:pt x="143507" y="31268"/>
                    <a:pt x="101583" y="8400"/>
                    <a:pt x="101583" y="8400"/>
                  </a:cubicBezTo>
                  <a:cubicBezTo>
                    <a:pt x="101583" y="8400"/>
                    <a:pt x="78715"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98" name="Google Shape;898;p156"/>
            <p:cNvSpPr/>
            <p:nvPr/>
          </p:nvSpPr>
          <p:spPr>
            <a:xfrm>
              <a:off x="3600098" y="5189728"/>
              <a:ext cx="152452" cy="38113"/>
            </a:xfrm>
            <a:custGeom>
              <a:rect b="b" l="l" r="r" t="t"/>
              <a:pathLst>
                <a:path extrusionOk="0" h="38112" w="152451">
                  <a:moveTo>
                    <a:pt x="71092" y="778"/>
                  </a:moveTo>
                  <a:lnTo>
                    <a:pt x="2489" y="23645"/>
                  </a:lnTo>
                  <a:cubicBezTo>
                    <a:pt x="2489" y="23645"/>
                    <a:pt x="-5134" y="27457"/>
                    <a:pt x="6300" y="35079"/>
                  </a:cubicBezTo>
                  <a:cubicBezTo>
                    <a:pt x="17734" y="42702"/>
                    <a:pt x="55847" y="65570"/>
                    <a:pt x="55847" y="65570"/>
                  </a:cubicBezTo>
                  <a:cubicBezTo>
                    <a:pt x="55847" y="65570"/>
                    <a:pt x="67281" y="77004"/>
                    <a:pt x="90149" y="69381"/>
                  </a:cubicBezTo>
                  <a:cubicBezTo>
                    <a:pt x="109205" y="61758"/>
                    <a:pt x="151130" y="46513"/>
                    <a:pt x="151130" y="46513"/>
                  </a:cubicBezTo>
                  <a:cubicBezTo>
                    <a:pt x="151130" y="46513"/>
                    <a:pt x="166374" y="42702"/>
                    <a:pt x="154941" y="38891"/>
                  </a:cubicBezTo>
                  <a:cubicBezTo>
                    <a:pt x="143507" y="31268"/>
                    <a:pt x="101583" y="8400"/>
                    <a:pt x="101583" y="8400"/>
                  </a:cubicBezTo>
                  <a:cubicBezTo>
                    <a:pt x="101583" y="8400"/>
                    <a:pt x="82526"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99" name="Google Shape;899;p156"/>
            <p:cNvSpPr/>
            <p:nvPr/>
          </p:nvSpPr>
          <p:spPr>
            <a:xfrm>
              <a:off x="3504816" y="5227841"/>
              <a:ext cx="152452" cy="38113"/>
            </a:xfrm>
            <a:custGeom>
              <a:rect b="b" l="l" r="r" t="t"/>
              <a:pathLst>
                <a:path extrusionOk="0" h="38112" w="152451">
                  <a:moveTo>
                    <a:pt x="71092" y="778"/>
                  </a:moveTo>
                  <a:lnTo>
                    <a:pt x="2489" y="23645"/>
                  </a:lnTo>
                  <a:cubicBezTo>
                    <a:pt x="2489" y="23645"/>
                    <a:pt x="-5134" y="27457"/>
                    <a:pt x="6300" y="35079"/>
                  </a:cubicBezTo>
                  <a:cubicBezTo>
                    <a:pt x="17734" y="42702"/>
                    <a:pt x="55847" y="65570"/>
                    <a:pt x="55847" y="65570"/>
                  </a:cubicBezTo>
                  <a:cubicBezTo>
                    <a:pt x="55847" y="65570"/>
                    <a:pt x="67281" y="77004"/>
                    <a:pt x="90149" y="69381"/>
                  </a:cubicBezTo>
                  <a:cubicBezTo>
                    <a:pt x="109205" y="61758"/>
                    <a:pt x="151130" y="46513"/>
                    <a:pt x="151130" y="46513"/>
                  </a:cubicBezTo>
                  <a:cubicBezTo>
                    <a:pt x="151130" y="46513"/>
                    <a:pt x="166374" y="42702"/>
                    <a:pt x="154941" y="38891"/>
                  </a:cubicBezTo>
                  <a:cubicBezTo>
                    <a:pt x="143507" y="31268"/>
                    <a:pt x="101583" y="8400"/>
                    <a:pt x="101583" y="8400"/>
                  </a:cubicBezTo>
                  <a:cubicBezTo>
                    <a:pt x="101583" y="8400"/>
                    <a:pt x="82526"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0" name="Google Shape;900;p156"/>
            <p:cNvSpPr/>
            <p:nvPr/>
          </p:nvSpPr>
          <p:spPr>
            <a:xfrm>
              <a:off x="3401911" y="5265954"/>
              <a:ext cx="152452" cy="38113"/>
            </a:xfrm>
            <a:custGeom>
              <a:rect b="b" l="l" r="r" t="t"/>
              <a:pathLst>
                <a:path extrusionOk="0" h="38112" w="152451">
                  <a:moveTo>
                    <a:pt x="71092" y="778"/>
                  </a:moveTo>
                  <a:lnTo>
                    <a:pt x="2489" y="23645"/>
                  </a:lnTo>
                  <a:cubicBezTo>
                    <a:pt x="2489" y="23645"/>
                    <a:pt x="-5134"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3" y="8400"/>
                    <a:pt x="101583" y="8400"/>
                  </a:cubicBezTo>
                  <a:cubicBezTo>
                    <a:pt x="101583" y="8400"/>
                    <a:pt x="82526"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1" name="Google Shape;901;p156"/>
            <p:cNvSpPr/>
            <p:nvPr/>
          </p:nvSpPr>
          <p:spPr>
            <a:xfrm>
              <a:off x="3493382" y="5315500"/>
              <a:ext cx="152452" cy="38113"/>
            </a:xfrm>
            <a:custGeom>
              <a:rect b="b" l="l" r="r" t="t"/>
              <a:pathLst>
                <a:path extrusionOk="0" h="38112" w="152451">
                  <a:moveTo>
                    <a:pt x="71092" y="778"/>
                  </a:moveTo>
                  <a:lnTo>
                    <a:pt x="2489" y="23646"/>
                  </a:lnTo>
                  <a:cubicBezTo>
                    <a:pt x="2489" y="23646"/>
                    <a:pt x="-5133" y="27457"/>
                    <a:pt x="6300" y="35079"/>
                  </a:cubicBezTo>
                  <a:cubicBezTo>
                    <a:pt x="17734" y="42702"/>
                    <a:pt x="55847" y="65570"/>
                    <a:pt x="55847" y="65570"/>
                  </a:cubicBezTo>
                  <a:cubicBezTo>
                    <a:pt x="55847" y="65570"/>
                    <a:pt x="67281" y="77004"/>
                    <a:pt x="90149" y="69381"/>
                  </a:cubicBezTo>
                  <a:cubicBezTo>
                    <a:pt x="109205" y="61759"/>
                    <a:pt x="151129" y="46513"/>
                    <a:pt x="151129" y="46513"/>
                  </a:cubicBezTo>
                  <a:cubicBezTo>
                    <a:pt x="151129" y="46513"/>
                    <a:pt x="162563" y="42702"/>
                    <a:pt x="154941" y="38891"/>
                  </a:cubicBezTo>
                  <a:cubicBezTo>
                    <a:pt x="143507" y="31268"/>
                    <a:pt x="101582" y="8400"/>
                    <a:pt x="101582" y="8400"/>
                  </a:cubicBezTo>
                  <a:cubicBezTo>
                    <a:pt x="101582" y="8400"/>
                    <a:pt x="82526"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2" name="Google Shape;902;p156"/>
            <p:cNvSpPr/>
            <p:nvPr/>
          </p:nvSpPr>
          <p:spPr>
            <a:xfrm>
              <a:off x="3592476" y="5277387"/>
              <a:ext cx="152452" cy="38113"/>
            </a:xfrm>
            <a:custGeom>
              <a:rect b="b" l="l" r="r" t="t"/>
              <a:pathLst>
                <a:path extrusionOk="0" h="38112" w="152451">
                  <a:moveTo>
                    <a:pt x="71092" y="778"/>
                  </a:moveTo>
                  <a:lnTo>
                    <a:pt x="2489" y="23646"/>
                  </a:lnTo>
                  <a:cubicBezTo>
                    <a:pt x="2489" y="23646"/>
                    <a:pt x="-5134" y="27457"/>
                    <a:pt x="6300" y="35079"/>
                  </a:cubicBezTo>
                  <a:cubicBezTo>
                    <a:pt x="17734" y="42702"/>
                    <a:pt x="55847" y="65570"/>
                    <a:pt x="55847" y="65570"/>
                  </a:cubicBezTo>
                  <a:cubicBezTo>
                    <a:pt x="55847" y="65570"/>
                    <a:pt x="67281" y="77004"/>
                    <a:pt x="90149" y="69381"/>
                  </a:cubicBezTo>
                  <a:cubicBezTo>
                    <a:pt x="109205" y="61759"/>
                    <a:pt x="151129" y="46513"/>
                    <a:pt x="151129" y="46513"/>
                  </a:cubicBezTo>
                  <a:cubicBezTo>
                    <a:pt x="151129" y="46513"/>
                    <a:pt x="166375" y="42702"/>
                    <a:pt x="154941" y="38891"/>
                  </a:cubicBezTo>
                  <a:cubicBezTo>
                    <a:pt x="143507" y="31268"/>
                    <a:pt x="101583" y="8400"/>
                    <a:pt x="101583" y="8400"/>
                  </a:cubicBezTo>
                  <a:cubicBezTo>
                    <a:pt x="101583" y="8400"/>
                    <a:pt x="82526" y="-3033"/>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3" name="Google Shape;903;p156"/>
            <p:cNvSpPr/>
            <p:nvPr/>
          </p:nvSpPr>
          <p:spPr>
            <a:xfrm>
              <a:off x="3691569" y="5239441"/>
              <a:ext cx="152452" cy="38113"/>
            </a:xfrm>
            <a:custGeom>
              <a:rect b="b" l="l" r="r" t="t"/>
              <a:pathLst>
                <a:path extrusionOk="0" h="38112" w="152451">
                  <a:moveTo>
                    <a:pt x="71092" y="612"/>
                  </a:moveTo>
                  <a:lnTo>
                    <a:pt x="2489" y="27291"/>
                  </a:lnTo>
                  <a:cubicBezTo>
                    <a:pt x="2489" y="27291"/>
                    <a:pt x="-5134" y="31102"/>
                    <a:pt x="6300" y="38725"/>
                  </a:cubicBezTo>
                  <a:cubicBezTo>
                    <a:pt x="17734" y="46347"/>
                    <a:pt x="55847" y="69215"/>
                    <a:pt x="55847" y="69215"/>
                  </a:cubicBezTo>
                  <a:cubicBezTo>
                    <a:pt x="55847" y="69215"/>
                    <a:pt x="67281" y="80649"/>
                    <a:pt x="90149" y="73026"/>
                  </a:cubicBezTo>
                  <a:cubicBezTo>
                    <a:pt x="109205" y="65404"/>
                    <a:pt x="151129" y="50158"/>
                    <a:pt x="151129" y="50158"/>
                  </a:cubicBezTo>
                  <a:cubicBezTo>
                    <a:pt x="151129" y="50158"/>
                    <a:pt x="166374" y="46347"/>
                    <a:pt x="154941" y="42536"/>
                  </a:cubicBezTo>
                  <a:cubicBezTo>
                    <a:pt x="143507" y="34913"/>
                    <a:pt x="101583" y="12046"/>
                    <a:pt x="101583" y="12046"/>
                  </a:cubicBezTo>
                  <a:cubicBezTo>
                    <a:pt x="101583" y="12046"/>
                    <a:pt x="78715" y="-3200"/>
                    <a:pt x="71092" y="61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4" name="Google Shape;904;p156"/>
            <p:cNvSpPr/>
            <p:nvPr/>
          </p:nvSpPr>
          <p:spPr>
            <a:xfrm>
              <a:off x="3783040" y="5292633"/>
              <a:ext cx="152452" cy="38113"/>
            </a:xfrm>
            <a:custGeom>
              <a:rect b="b" l="l" r="r" t="t"/>
              <a:pathLst>
                <a:path extrusionOk="0" h="38112" w="152451">
                  <a:moveTo>
                    <a:pt x="71092" y="778"/>
                  </a:moveTo>
                  <a:lnTo>
                    <a:pt x="2489" y="23646"/>
                  </a:lnTo>
                  <a:cubicBezTo>
                    <a:pt x="2489" y="23646"/>
                    <a:pt x="-5134"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3" y="8400"/>
                    <a:pt x="101583" y="8400"/>
                  </a:cubicBezTo>
                  <a:cubicBezTo>
                    <a:pt x="101583" y="8400"/>
                    <a:pt x="82526" y="-3034"/>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5" name="Google Shape;905;p156"/>
            <p:cNvSpPr/>
            <p:nvPr/>
          </p:nvSpPr>
          <p:spPr>
            <a:xfrm>
              <a:off x="3687758" y="5330746"/>
              <a:ext cx="152452" cy="38113"/>
            </a:xfrm>
            <a:custGeom>
              <a:rect b="b" l="l" r="r" t="t"/>
              <a:pathLst>
                <a:path extrusionOk="0" h="38112" w="152451">
                  <a:moveTo>
                    <a:pt x="71092" y="778"/>
                  </a:moveTo>
                  <a:lnTo>
                    <a:pt x="2489" y="23646"/>
                  </a:lnTo>
                  <a:cubicBezTo>
                    <a:pt x="2489" y="23646"/>
                    <a:pt x="-5134"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3" y="8400"/>
                    <a:pt x="101583" y="8400"/>
                  </a:cubicBezTo>
                  <a:cubicBezTo>
                    <a:pt x="101583" y="8400"/>
                    <a:pt x="78715" y="-3034"/>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6" name="Google Shape;906;p156"/>
            <p:cNvSpPr/>
            <p:nvPr/>
          </p:nvSpPr>
          <p:spPr>
            <a:xfrm>
              <a:off x="3584853" y="5368858"/>
              <a:ext cx="152452" cy="38113"/>
            </a:xfrm>
            <a:custGeom>
              <a:rect b="b" l="l" r="r" t="t"/>
              <a:pathLst>
                <a:path extrusionOk="0" h="38112" w="152451">
                  <a:moveTo>
                    <a:pt x="71092" y="778"/>
                  </a:moveTo>
                  <a:lnTo>
                    <a:pt x="2489" y="23646"/>
                  </a:lnTo>
                  <a:cubicBezTo>
                    <a:pt x="2489" y="23646"/>
                    <a:pt x="-5133" y="27457"/>
                    <a:pt x="6300" y="35079"/>
                  </a:cubicBezTo>
                  <a:cubicBezTo>
                    <a:pt x="17734" y="42702"/>
                    <a:pt x="55847" y="65570"/>
                    <a:pt x="55847" y="65570"/>
                  </a:cubicBezTo>
                  <a:cubicBezTo>
                    <a:pt x="55847" y="65570"/>
                    <a:pt x="67281" y="77004"/>
                    <a:pt x="90149" y="69381"/>
                  </a:cubicBezTo>
                  <a:cubicBezTo>
                    <a:pt x="109205" y="61758"/>
                    <a:pt x="151129" y="46513"/>
                    <a:pt x="151129" y="46513"/>
                  </a:cubicBezTo>
                  <a:cubicBezTo>
                    <a:pt x="151129" y="46513"/>
                    <a:pt x="166375" y="42702"/>
                    <a:pt x="154941" y="38891"/>
                  </a:cubicBezTo>
                  <a:cubicBezTo>
                    <a:pt x="143507" y="31268"/>
                    <a:pt x="101582" y="8400"/>
                    <a:pt x="101582" y="8400"/>
                  </a:cubicBezTo>
                  <a:cubicBezTo>
                    <a:pt x="101582" y="8400"/>
                    <a:pt x="78715" y="-3034"/>
                    <a:pt x="71092" y="778"/>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7" name="Google Shape;907;p156"/>
            <p:cNvSpPr/>
            <p:nvPr/>
          </p:nvSpPr>
          <p:spPr>
            <a:xfrm>
              <a:off x="3875095" y="5342453"/>
              <a:ext cx="152452" cy="76226"/>
            </a:xfrm>
            <a:custGeom>
              <a:rect b="b" l="l" r="r" t="t"/>
              <a:pathLst>
                <a:path extrusionOk="0" h="76225" w="152451">
                  <a:moveTo>
                    <a:pt x="66698" y="504"/>
                  </a:moveTo>
                  <a:lnTo>
                    <a:pt x="1906" y="27183"/>
                  </a:lnTo>
                  <a:cubicBezTo>
                    <a:pt x="1906" y="27183"/>
                    <a:pt x="-5717" y="30994"/>
                    <a:pt x="9528" y="42428"/>
                  </a:cubicBezTo>
                  <a:cubicBezTo>
                    <a:pt x="20962" y="50051"/>
                    <a:pt x="59075" y="72919"/>
                    <a:pt x="59075" y="72919"/>
                  </a:cubicBezTo>
                  <a:cubicBezTo>
                    <a:pt x="59075" y="72919"/>
                    <a:pt x="70509" y="84352"/>
                    <a:pt x="93377" y="76730"/>
                  </a:cubicBezTo>
                  <a:cubicBezTo>
                    <a:pt x="112433" y="69107"/>
                    <a:pt x="154357" y="53862"/>
                    <a:pt x="154357" y="53862"/>
                  </a:cubicBezTo>
                  <a:cubicBezTo>
                    <a:pt x="154357" y="53862"/>
                    <a:pt x="169602" y="50051"/>
                    <a:pt x="158168" y="46239"/>
                  </a:cubicBezTo>
                  <a:cubicBezTo>
                    <a:pt x="146735" y="38617"/>
                    <a:pt x="104811" y="15749"/>
                    <a:pt x="104811" y="15749"/>
                  </a:cubicBezTo>
                  <a:cubicBezTo>
                    <a:pt x="104811" y="15749"/>
                    <a:pt x="78131" y="-3307"/>
                    <a:pt x="66698" y="50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8" name="Google Shape;908;p156"/>
            <p:cNvSpPr/>
            <p:nvPr/>
          </p:nvSpPr>
          <p:spPr>
            <a:xfrm>
              <a:off x="1340986" y="5771406"/>
              <a:ext cx="152452" cy="76226"/>
            </a:xfrm>
            <a:custGeom>
              <a:rect b="b" l="l" r="r" t="t"/>
              <a:pathLst>
                <a:path extrusionOk="0" h="76225" w="152451">
                  <a:moveTo>
                    <a:pt x="131090" y="6039"/>
                  </a:moveTo>
                  <a:lnTo>
                    <a:pt x="180636" y="44152"/>
                  </a:lnTo>
                  <a:cubicBezTo>
                    <a:pt x="180636" y="44152"/>
                    <a:pt x="192070" y="63208"/>
                    <a:pt x="176825" y="70831"/>
                  </a:cubicBezTo>
                  <a:cubicBezTo>
                    <a:pt x="165391" y="74642"/>
                    <a:pt x="85354" y="105132"/>
                    <a:pt x="85354" y="105132"/>
                  </a:cubicBezTo>
                  <a:cubicBezTo>
                    <a:pt x="85354" y="105132"/>
                    <a:pt x="62486" y="108944"/>
                    <a:pt x="51053" y="101321"/>
                  </a:cubicBezTo>
                  <a:cubicBezTo>
                    <a:pt x="39619" y="93698"/>
                    <a:pt x="1506" y="59397"/>
                    <a:pt x="1506" y="59397"/>
                  </a:cubicBezTo>
                  <a:cubicBezTo>
                    <a:pt x="1506" y="59397"/>
                    <a:pt x="-6117" y="47963"/>
                    <a:pt x="12940" y="36529"/>
                  </a:cubicBezTo>
                  <a:lnTo>
                    <a:pt x="96788" y="6039"/>
                  </a:lnTo>
                  <a:cubicBezTo>
                    <a:pt x="96788" y="2228"/>
                    <a:pt x="115844" y="-5395"/>
                    <a:pt x="131090" y="6039"/>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9" name="Google Shape;909;p156"/>
            <p:cNvSpPr/>
            <p:nvPr/>
          </p:nvSpPr>
          <p:spPr>
            <a:xfrm>
              <a:off x="1344398" y="5767333"/>
              <a:ext cx="152452" cy="76226"/>
            </a:xfrm>
            <a:custGeom>
              <a:rect b="b" l="l" r="r" t="t"/>
              <a:pathLst>
                <a:path extrusionOk="0" h="76225" w="152451">
                  <a:moveTo>
                    <a:pt x="127678" y="6300"/>
                  </a:moveTo>
                  <a:lnTo>
                    <a:pt x="181036" y="48225"/>
                  </a:lnTo>
                  <a:cubicBezTo>
                    <a:pt x="181036" y="48225"/>
                    <a:pt x="184848" y="59658"/>
                    <a:pt x="173414" y="63470"/>
                  </a:cubicBezTo>
                  <a:cubicBezTo>
                    <a:pt x="161980" y="71092"/>
                    <a:pt x="81943" y="97771"/>
                    <a:pt x="81943" y="97771"/>
                  </a:cubicBezTo>
                  <a:cubicBezTo>
                    <a:pt x="81943" y="97771"/>
                    <a:pt x="62886" y="105394"/>
                    <a:pt x="51452" y="93960"/>
                  </a:cubicBezTo>
                  <a:cubicBezTo>
                    <a:pt x="40019" y="82526"/>
                    <a:pt x="1906" y="52036"/>
                    <a:pt x="1906" y="52036"/>
                  </a:cubicBezTo>
                  <a:cubicBezTo>
                    <a:pt x="1906" y="52036"/>
                    <a:pt x="-5717" y="44413"/>
                    <a:pt x="9528" y="36791"/>
                  </a:cubicBezTo>
                  <a:lnTo>
                    <a:pt x="93377" y="2489"/>
                  </a:lnTo>
                  <a:cubicBezTo>
                    <a:pt x="93377" y="2489"/>
                    <a:pt x="112433" y="-5134"/>
                    <a:pt x="127678" y="6300"/>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10" name="Google Shape;910;p156"/>
            <p:cNvSpPr/>
            <p:nvPr/>
          </p:nvSpPr>
          <p:spPr>
            <a:xfrm>
              <a:off x="1591417" y="5592808"/>
              <a:ext cx="457355" cy="190565"/>
            </a:xfrm>
            <a:custGeom>
              <a:rect b="b" l="l" r="r" t="t"/>
              <a:pathLst>
                <a:path extrusionOk="0" h="190564" w="457354">
                  <a:moveTo>
                    <a:pt x="6432" y="138900"/>
                  </a:moveTo>
                  <a:cubicBezTo>
                    <a:pt x="6432" y="138900"/>
                    <a:pt x="-5002" y="146523"/>
                    <a:pt x="2620" y="157957"/>
                  </a:cubicBezTo>
                  <a:cubicBezTo>
                    <a:pt x="10243" y="165579"/>
                    <a:pt x="44544" y="192258"/>
                    <a:pt x="44544" y="192258"/>
                  </a:cubicBezTo>
                  <a:cubicBezTo>
                    <a:pt x="44544" y="192258"/>
                    <a:pt x="55978" y="199881"/>
                    <a:pt x="67412" y="196070"/>
                  </a:cubicBezTo>
                  <a:cubicBezTo>
                    <a:pt x="82657" y="192258"/>
                    <a:pt x="143638" y="169391"/>
                    <a:pt x="143638" y="169391"/>
                  </a:cubicBezTo>
                  <a:cubicBezTo>
                    <a:pt x="143638" y="169391"/>
                    <a:pt x="158883" y="165579"/>
                    <a:pt x="151261" y="154146"/>
                  </a:cubicBezTo>
                  <a:cubicBezTo>
                    <a:pt x="151261" y="154146"/>
                    <a:pt x="162695" y="161768"/>
                    <a:pt x="177940" y="157957"/>
                  </a:cubicBezTo>
                  <a:cubicBezTo>
                    <a:pt x="193185" y="150334"/>
                    <a:pt x="246543" y="131278"/>
                    <a:pt x="246543" y="131278"/>
                  </a:cubicBezTo>
                  <a:cubicBezTo>
                    <a:pt x="246543" y="131278"/>
                    <a:pt x="261788" y="127467"/>
                    <a:pt x="257977" y="119844"/>
                  </a:cubicBezTo>
                  <a:cubicBezTo>
                    <a:pt x="257977" y="119844"/>
                    <a:pt x="265599" y="127467"/>
                    <a:pt x="280845" y="119844"/>
                  </a:cubicBezTo>
                  <a:cubicBezTo>
                    <a:pt x="296090" y="112221"/>
                    <a:pt x="349448" y="93165"/>
                    <a:pt x="349448" y="93165"/>
                  </a:cubicBezTo>
                  <a:cubicBezTo>
                    <a:pt x="349448" y="93165"/>
                    <a:pt x="360882" y="89354"/>
                    <a:pt x="360882" y="85542"/>
                  </a:cubicBezTo>
                  <a:cubicBezTo>
                    <a:pt x="360882" y="85542"/>
                    <a:pt x="372316" y="89354"/>
                    <a:pt x="387561" y="81731"/>
                  </a:cubicBezTo>
                  <a:cubicBezTo>
                    <a:pt x="402806" y="74108"/>
                    <a:pt x="448541" y="58863"/>
                    <a:pt x="448541" y="58863"/>
                  </a:cubicBezTo>
                  <a:cubicBezTo>
                    <a:pt x="448541" y="58863"/>
                    <a:pt x="467598" y="51241"/>
                    <a:pt x="459975" y="39807"/>
                  </a:cubicBezTo>
                  <a:cubicBezTo>
                    <a:pt x="448541" y="28373"/>
                    <a:pt x="410428" y="1694"/>
                    <a:pt x="410428" y="1694"/>
                  </a:cubicBezTo>
                  <a:cubicBezTo>
                    <a:pt x="410428" y="1694"/>
                    <a:pt x="406617" y="-2117"/>
                    <a:pt x="387561" y="1694"/>
                  </a:cubicBezTo>
                  <a:cubicBezTo>
                    <a:pt x="368504" y="9317"/>
                    <a:pt x="315146" y="32184"/>
                    <a:pt x="315146" y="32184"/>
                  </a:cubicBezTo>
                  <a:cubicBezTo>
                    <a:pt x="315146" y="32184"/>
                    <a:pt x="307524" y="35996"/>
                    <a:pt x="311335" y="43618"/>
                  </a:cubicBezTo>
                  <a:cubicBezTo>
                    <a:pt x="311335" y="43618"/>
                    <a:pt x="303712" y="32184"/>
                    <a:pt x="288467" y="39807"/>
                  </a:cubicBezTo>
                  <a:cubicBezTo>
                    <a:pt x="273222" y="47430"/>
                    <a:pt x="216053" y="70297"/>
                    <a:pt x="216053" y="70297"/>
                  </a:cubicBezTo>
                  <a:cubicBezTo>
                    <a:pt x="216053" y="70297"/>
                    <a:pt x="208430" y="70297"/>
                    <a:pt x="208430" y="81731"/>
                  </a:cubicBezTo>
                  <a:cubicBezTo>
                    <a:pt x="208430" y="81731"/>
                    <a:pt x="200807" y="70297"/>
                    <a:pt x="177940" y="81731"/>
                  </a:cubicBezTo>
                  <a:cubicBezTo>
                    <a:pt x="158883" y="89354"/>
                    <a:pt x="113148" y="108410"/>
                    <a:pt x="113148" y="108410"/>
                  </a:cubicBezTo>
                  <a:cubicBezTo>
                    <a:pt x="113148" y="108410"/>
                    <a:pt x="101714" y="116033"/>
                    <a:pt x="101714" y="119844"/>
                  </a:cubicBezTo>
                  <a:cubicBezTo>
                    <a:pt x="101714" y="119844"/>
                    <a:pt x="94091" y="112221"/>
                    <a:pt x="75035" y="119844"/>
                  </a:cubicBezTo>
                  <a:cubicBezTo>
                    <a:pt x="59790" y="112221"/>
                    <a:pt x="6432" y="138900"/>
                    <a:pt x="6432" y="13890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11" name="Google Shape;911;p156"/>
            <p:cNvSpPr/>
            <p:nvPr/>
          </p:nvSpPr>
          <p:spPr>
            <a:xfrm>
              <a:off x="1696942" y="5663106"/>
              <a:ext cx="114339" cy="76226"/>
            </a:xfrm>
            <a:custGeom>
              <a:rect b="b" l="l" r="r" t="t"/>
              <a:pathLst>
                <a:path extrusionOk="0" h="76225" w="114338">
                  <a:moveTo>
                    <a:pt x="0" y="34302"/>
                  </a:moveTo>
                  <a:lnTo>
                    <a:pt x="45735" y="72415"/>
                  </a:lnTo>
                  <a:cubicBezTo>
                    <a:pt x="45735" y="72415"/>
                    <a:pt x="53358" y="80037"/>
                    <a:pt x="68603" y="76226"/>
                  </a:cubicBezTo>
                  <a:cubicBezTo>
                    <a:pt x="83848" y="72415"/>
                    <a:pt x="141018" y="49547"/>
                    <a:pt x="141018" y="49547"/>
                  </a:cubicBezTo>
                  <a:cubicBezTo>
                    <a:pt x="141018" y="49547"/>
                    <a:pt x="148640" y="45735"/>
                    <a:pt x="141018" y="38113"/>
                  </a:cubicBezTo>
                  <a:cubicBezTo>
                    <a:pt x="133395" y="30490"/>
                    <a:pt x="99094" y="3811"/>
                    <a:pt x="99094" y="3811"/>
                  </a:cubicBezTo>
                  <a:cubicBezTo>
                    <a:pt x="99094" y="3811"/>
                    <a:pt x="91471" y="0"/>
                    <a:pt x="83848" y="0"/>
                  </a:cubicBezTo>
                  <a:cubicBezTo>
                    <a:pt x="72414" y="3811"/>
                    <a:pt x="3811" y="30490"/>
                    <a:pt x="3811" y="30490"/>
                  </a:cubicBezTo>
                  <a:cubicBezTo>
                    <a:pt x="3811" y="30490"/>
                    <a:pt x="0" y="30490"/>
                    <a:pt x="0"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12" name="Google Shape;912;p156"/>
            <p:cNvSpPr/>
            <p:nvPr/>
          </p:nvSpPr>
          <p:spPr>
            <a:xfrm>
              <a:off x="1798780" y="5624993"/>
              <a:ext cx="114339" cy="76226"/>
            </a:xfrm>
            <a:custGeom>
              <a:rect b="b" l="l" r="r" t="t"/>
              <a:pathLst>
                <a:path extrusionOk="0" h="76225" w="114338">
                  <a:moveTo>
                    <a:pt x="1067" y="34302"/>
                  </a:moveTo>
                  <a:lnTo>
                    <a:pt x="46803" y="72415"/>
                  </a:lnTo>
                  <a:cubicBezTo>
                    <a:pt x="46803" y="72415"/>
                    <a:pt x="54425" y="80037"/>
                    <a:pt x="69670" y="76226"/>
                  </a:cubicBezTo>
                  <a:cubicBezTo>
                    <a:pt x="84916" y="72415"/>
                    <a:pt x="142085" y="49547"/>
                    <a:pt x="142085" y="49547"/>
                  </a:cubicBezTo>
                  <a:cubicBezTo>
                    <a:pt x="142085" y="49547"/>
                    <a:pt x="149708" y="45735"/>
                    <a:pt x="142085" y="38113"/>
                  </a:cubicBezTo>
                  <a:cubicBezTo>
                    <a:pt x="134462" y="30490"/>
                    <a:pt x="100161" y="3811"/>
                    <a:pt x="100161" y="3811"/>
                  </a:cubicBezTo>
                  <a:cubicBezTo>
                    <a:pt x="100161" y="3811"/>
                    <a:pt x="92538" y="0"/>
                    <a:pt x="84916" y="0"/>
                  </a:cubicBezTo>
                  <a:cubicBezTo>
                    <a:pt x="73482" y="3811"/>
                    <a:pt x="4879" y="30490"/>
                    <a:pt x="4879" y="30490"/>
                  </a:cubicBezTo>
                  <a:cubicBezTo>
                    <a:pt x="4879" y="30490"/>
                    <a:pt x="-2744" y="30490"/>
                    <a:pt x="1067"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13" name="Google Shape;913;p156"/>
            <p:cNvSpPr/>
            <p:nvPr/>
          </p:nvSpPr>
          <p:spPr>
            <a:xfrm>
              <a:off x="1906563" y="5586880"/>
              <a:ext cx="114339" cy="76226"/>
            </a:xfrm>
            <a:custGeom>
              <a:rect b="b" l="l" r="r" t="t"/>
              <a:pathLst>
                <a:path extrusionOk="0" h="76225" w="114338">
                  <a:moveTo>
                    <a:pt x="0" y="34302"/>
                  </a:moveTo>
                  <a:lnTo>
                    <a:pt x="45735" y="72415"/>
                  </a:lnTo>
                  <a:cubicBezTo>
                    <a:pt x="45735" y="72415"/>
                    <a:pt x="53358" y="80037"/>
                    <a:pt x="68603" y="76226"/>
                  </a:cubicBezTo>
                  <a:cubicBezTo>
                    <a:pt x="83848" y="72415"/>
                    <a:pt x="141018" y="49547"/>
                    <a:pt x="141018" y="49547"/>
                  </a:cubicBezTo>
                  <a:cubicBezTo>
                    <a:pt x="141018" y="49547"/>
                    <a:pt x="148640" y="45735"/>
                    <a:pt x="141018" y="38113"/>
                  </a:cubicBezTo>
                  <a:cubicBezTo>
                    <a:pt x="133395" y="30490"/>
                    <a:pt x="99094" y="3811"/>
                    <a:pt x="99094" y="3811"/>
                  </a:cubicBezTo>
                  <a:cubicBezTo>
                    <a:pt x="99094" y="3811"/>
                    <a:pt x="91471" y="0"/>
                    <a:pt x="83848" y="0"/>
                  </a:cubicBezTo>
                  <a:cubicBezTo>
                    <a:pt x="72414" y="3811"/>
                    <a:pt x="3811" y="30490"/>
                    <a:pt x="3811" y="30490"/>
                  </a:cubicBezTo>
                  <a:cubicBezTo>
                    <a:pt x="3811" y="30490"/>
                    <a:pt x="0" y="30490"/>
                    <a:pt x="0"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14" name="Google Shape;914;p156"/>
            <p:cNvSpPr/>
            <p:nvPr/>
          </p:nvSpPr>
          <p:spPr>
            <a:xfrm>
              <a:off x="1592970" y="5701219"/>
              <a:ext cx="114339" cy="76226"/>
            </a:xfrm>
            <a:custGeom>
              <a:rect b="b" l="l" r="r" t="t"/>
              <a:pathLst>
                <a:path extrusionOk="0" h="76225" w="114338">
                  <a:moveTo>
                    <a:pt x="1067" y="34302"/>
                  </a:moveTo>
                  <a:lnTo>
                    <a:pt x="46803" y="72415"/>
                  </a:lnTo>
                  <a:cubicBezTo>
                    <a:pt x="46803" y="72415"/>
                    <a:pt x="54425" y="80037"/>
                    <a:pt x="69670" y="76226"/>
                  </a:cubicBezTo>
                  <a:cubicBezTo>
                    <a:pt x="84916" y="72415"/>
                    <a:pt x="142085" y="49547"/>
                    <a:pt x="142085" y="49547"/>
                  </a:cubicBezTo>
                  <a:cubicBezTo>
                    <a:pt x="142085" y="49547"/>
                    <a:pt x="149707" y="45735"/>
                    <a:pt x="142085" y="38113"/>
                  </a:cubicBezTo>
                  <a:cubicBezTo>
                    <a:pt x="134462" y="30490"/>
                    <a:pt x="100161" y="3811"/>
                    <a:pt x="100161" y="3811"/>
                  </a:cubicBezTo>
                  <a:cubicBezTo>
                    <a:pt x="100161" y="3811"/>
                    <a:pt x="92538" y="0"/>
                    <a:pt x="84916" y="0"/>
                  </a:cubicBezTo>
                  <a:cubicBezTo>
                    <a:pt x="73482" y="3811"/>
                    <a:pt x="4878" y="30490"/>
                    <a:pt x="4878" y="30490"/>
                  </a:cubicBezTo>
                  <a:cubicBezTo>
                    <a:pt x="4878" y="30490"/>
                    <a:pt x="-2744" y="30490"/>
                    <a:pt x="1067"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15" name="Google Shape;915;p156"/>
            <p:cNvSpPr/>
            <p:nvPr/>
          </p:nvSpPr>
          <p:spPr>
            <a:xfrm>
              <a:off x="2025904" y="5444168"/>
              <a:ext cx="419242" cy="152452"/>
            </a:xfrm>
            <a:custGeom>
              <a:rect b="b" l="l" r="r" t="t"/>
              <a:pathLst>
                <a:path extrusionOk="0" h="152451" w="419242">
                  <a:moveTo>
                    <a:pt x="6432" y="131278"/>
                  </a:moveTo>
                  <a:cubicBezTo>
                    <a:pt x="6432" y="131278"/>
                    <a:pt x="-5002" y="138900"/>
                    <a:pt x="2620" y="146523"/>
                  </a:cubicBezTo>
                  <a:cubicBezTo>
                    <a:pt x="10243" y="154145"/>
                    <a:pt x="40733" y="177013"/>
                    <a:pt x="40733" y="177013"/>
                  </a:cubicBezTo>
                  <a:cubicBezTo>
                    <a:pt x="40733" y="177013"/>
                    <a:pt x="48356" y="184636"/>
                    <a:pt x="63601" y="180825"/>
                  </a:cubicBezTo>
                  <a:cubicBezTo>
                    <a:pt x="78846" y="177013"/>
                    <a:pt x="136015" y="157957"/>
                    <a:pt x="136015" y="157957"/>
                  </a:cubicBezTo>
                  <a:cubicBezTo>
                    <a:pt x="136015" y="157957"/>
                    <a:pt x="147449" y="154145"/>
                    <a:pt x="143638" y="146523"/>
                  </a:cubicBezTo>
                  <a:cubicBezTo>
                    <a:pt x="143638" y="146523"/>
                    <a:pt x="155072" y="154145"/>
                    <a:pt x="166506" y="150334"/>
                  </a:cubicBezTo>
                  <a:cubicBezTo>
                    <a:pt x="181751" y="142712"/>
                    <a:pt x="231298" y="127467"/>
                    <a:pt x="231298" y="127467"/>
                  </a:cubicBezTo>
                  <a:cubicBezTo>
                    <a:pt x="231298" y="127467"/>
                    <a:pt x="246543" y="123655"/>
                    <a:pt x="242732" y="116033"/>
                  </a:cubicBezTo>
                  <a:cubicBezTo>
                    <a:pt x="242732" y="116033"/>
                    <a:pt x="250354" y="123655"/>
                    <a:pt x="265599" y="116033"/>
                  </a:cubicBezTo>
                  <a:cubicBezTo>
                    <a:pt x="280845" y="108410"/>
                    <a:pt x="330391" y="89354"/>
                    <a:pt x="330391" y="89354"/>
                  </a:cubicBezTo>
                  <a:cubicBezTo>
                    <a:pt x="330391" y="89354"/>
                    <a:pt x="341825" y="85542"/>
                    <a:pt x="338014" y="81731"/>
                  </a:cubicBezTo>
                  <a:cubicBezTo>
                    <a:pt x="338014" y="81731"/>
                    <a:pt x="349448" y="85542"/>
                    <a:pt x="364693" y="81731"/>
                  </a:cubicBezTo>
                  <a:cubicBezTo>
                    <a:pt x="379938" y="74108"/>
                    <a:pt x="421862" y="58863"/>
                    <a:pt x="421862" y="58863"/>
                  </a:cubicBezTo>
                  <a:cubicBezTo>
                    <a:pt x="421862" y="58863"/>
                    <a:pt x="440919" y="51241"/>
                    <a:pt x="429485" y="39807"/>
                  </a:cubicBezTo>
                  <a:cubicBezTo>
                    <a:pt x="421862" y="28373"/>
                    <a:pt x="383749" y="1694"/>
                    <a:pt x="383749" y="1694"/>
                  </a:cubicBezTo>
                  <a:cubicBezTo>
                    <a:pt x="383749" y="1694"/>
                    <a:pt x="379938" y="-2117"/>
                    <a:pt x="364693" y="1694"/>
                  </a:cubicBezTo>
                  <a:cubicBezTo>
                    <a:pt x="349448" y="9317"/>
                    <a:pt x="296090" y="28373"/>
                    <a:pt x="296090" y="28373"/>
                  </a:cubicBezTo>
                  <a:cubicBezTo>
                    <a:pt x="296090" y="28373"/>
                    <a:pt x="288467" y="32184"/>
                    <a:pt x="292278" y="39807"/>
                  </a:cubicBezTo>
                  <a:cubicBezTo>
                    <a:pt x="292278" y="39807"/>
                    <a:pt x="284656" y="28373"/>
                    <a:pt x="269411" y="35995"/>
                  </a:cubicBezTo>
                  <a:cubicBezTo>
                    <a:pt x="254166" y="43618"/>
                    <a:pt x="200807" y="62675"/>
                    <a:pt x="200807" y="62675"/>
                  </a:cubicBezTo>
                  <a:cubicBezTo>
                    <a:pt x="200807" y="62675"/>
                    <a:pt x="193185" y="62675"/>
                    <a:pt x="193185" y="74108"/>
                  </a:cubicBezTo>
                  <a:cubicBezTo>
                    <a:pt x="193185" y="74108"/>
                    <a:pt x="185562" y="62675"/>
                    <a:pt x="166506" y="74108"/>
                  </a:cubicBezTo>
                  <a:cubicBezTo>
                    <a:pt x="147449" y="81731"/>
                    <a:pt x="105525" y="96976"/>
                    <a:pt x="105525" y="96976"/>
                  </a:cubicBezTo>
                  <a:cubicBezTo>
                    <a:pt x="105525" y="96976"/>
                    <a:pt x="94091" y="100788"/>
                    <a:pt x="94091" y="108410"/>
                  </a:cubicBezTo>
                  <a:cubicBezTo>
                    <a:pt x="94091" y="108410"/>
                    <a:pt x="86469" y="100788"/>
                    <a:pt x="71224" y="108410"/>
                  </a:cubicBezTo>
                  <a:cubicBezTo>
                    <a:pt x="59790" y="108410"/>
                    <a:pt x="6432" y="131278"/>
                    <a:pt x="6432" y="131278"/>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16" name="Google Shape;916;p156"/>
            <p:cNvSpPr/>
            <p:nvPr/>
          </p:nvSpPr>
          <p:spPr>
            <a:xfrm>
              <a:off x="2127618" y="5506843"/>
              <a:ext cx="114339" cy="76226"/>
            </a:xfrm>
            <a:custGeom>
              <a:rect b="b" l="l" r="r" t="t"/>
              <a:pathLst>
                <a:path extrusionOk="0" h="76225" w="114338">
                  <a:moveTo>
                    <a:pt x="0" y="38113"/>
                  </a:moveTo>
                  <a:lnTo>
                    <a:pt x="41924" y="76226"/>
                  </a:lnTo>
                  <a:cubicBezTo>
                    <a:pt x="41924" y="76226"/>
                    <a:pt x="49547" y="83848"/>
                    <a:pt x="60981" y="76226"/>
                  </a:cubicBezTo>
                  <a:cubicBezTo>
                    <a:pt x="72414" y="72414"/>
                    <a:pt x="129584" y="49547"/>
                    <a:pt x="129584" y="49547"/>
                  </a:cubicBezTo>
                  <a:cubicBezTo>
                    <a:pt x="129584" y="49547"/>
                    <a:pt x="137206" y="45735"/>
                    <a:pt x="129584" y="38113"/>
                  </a:cubicBezTo>
                  <a:cubicBezTo>
                    <a:pt x="121961" y="30490"/>
                    <a:pt x="91471" y="3811"/>
                    <a:pt x="91471" y="3811"/>
                  </a:cubicBezTo>
                  <a:cubicBezTo>
                    <a:pt x="91471" y="3811"/>
                    <a:pt x="83848" y="0"/>
                    <a:pt x="76226" y="0"/>
                  </a:cubicBezTo>
                  <a:cubicBezTo>
                    <a:pt x="68603" y="3811"/>
                    <a:pt x="0" y="26679"/>
                    <a:pt x="0" y="26679"/>
                  </a:cubicBezTo>
                  <a:cubicBezTo>
                    <a:pt x="0" y="26679"/>
                    <a:pt x="0" y="34301"/>
                    <a:pt x="0" y="38113"/>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17" name="Google Shape;917;p156"/>
            <p:cNvSpPr/>
            <p:nvPr/>
          </p:nvSpPr>
          <p:spPr>
            <a:xfrm>
              <a:off x="2225017" y="5476352"/>
              <a:ext cx="114339" cy="76226"/>
            </a:xfrm>
            <a:custGeom>
              <a:rect b="b" l="l" r="r" t="t"/>
              <a:pathLst>
                <a:path extrusionOk="0" h="76225" w="114338">
                  <a:moveTo>
                    <a:pt x="1694" y="34302"/>
                  </a:moveTo>
                  <a:lnTo>
                    <a:pt x="43618" y="72415"/>
                  </a:lnTo>
                  <a:cubicBezTo>
                    <a:pt x="43618" y="72415"/>
                    <a:pt x="51241" y="80037"/>
                    <a:pt x="62675" y="76226"/>
                  </a:cubicBezTo>
                  <a:cubicBezTo>
                    <a:pt x="74108" y="72415"/>
                    <a:pt x="131278" y="49547"/>
                    <a:pt x="131278" y="49547"/>
                  </a:cubicBezTo>
                  <a:cubicBezTo>
                    <a:pt x="131278" y="49547"/>
                    <a:pt x="138900" y="45735"/>
                    <a:pt x="131278" y="38113"/>
                  </a:cubicBezTo>
                  <a:cubicBezTo>
                    <a:pt x="123655" y="30490"/>
                    <a:pt x="93165" y="3811"/>
                    <a:pt x="93165" y="3811"/>
                  </a:cubicBezTo>
                  <a:cubicBezTo>
                    <a:pt x="93165" y="3811"/>
                    <a:pt x="85542" y="0"/>
                    <a:pt x="77920" y="0"/>
                  </a:cubicBezTo>
                  <a:cubicBezTo>
                    <a:pt x="70297" y="3811"/>
                    <a:pt x="1694" y="26679"/>
                    <a:pt x="1694" y="26679"/>
                  </a:cubicBezTo>
                  <a:cubicBezTo>
                    <a:pt x="1694" y="26679"/>
                    <a:pt x="-2117" y="30490"/>
                    <a:pt x="1694"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18" name="Google Shape;918;p156"/>
            <p:cNvSpPr/>
            <p:nvPr/>
          </p:nvSpPr>
          <p:spPr>
            <a:xfrm>
              <a:off x="2324111" y="5438239"/>
              <a:ext cx="114339" cy="76226"/>
            </a:xfrm>
            <a:custGeom>
              <a:rect b="b" l="l" r="r" t="t"/>
              <a:pathLst>
                <a:path extrusionOk="0" h="76225" w="114338">
                  <a:moveTo>
                    <a:pt x="1694" y="34302"/>
                  </a:moveTo>
                  <a:lnTo>
                    <a:pt x="43618" y="72415"/>
                  </a:lnTo>
                  <a:cubicBezTo>
                    <a:pt x="43618" y="72415"/>
                    <a:pt x="51241" y="80037"/>
                    <a:pt x="62675" y="76226"/>
                  </a:cubicBezTo>
                  <a:cubicBezTo>
                    <a:pt x="74108" y="72415"/>
                    <a:pt x="131278" y="49547"/>
                    <a:pt x="131278" y="49547"/>
                  </a:cubicBezTo>
                  <a:cubicBezTo>
                    <a:pt x="131278" y="49547"/>
                    <a:pt x="138900" y="45736"/>
                    <a:pt x="131278" y="38113"/>
                  </a:cubicBezTo>
                  <a:cubicBezTo>
                    <a:pt x="123655" y="30490"/>
                    <a:pt x="93165" y="3811"/>
                    <a:pt x="93165" y="3811"/>
                  </a:cubicBezTo>
                  <a:cubicBezTo>
                    <a:pt x="93165" y="3811"/>
                    <a:pt x="85542" y="0"/>
                    <a:pt x="77920" y="0"/>
                  </a:cubicBezTo>
                  <a:cubicBezTo>
                    <a:pt x="70297" y="3811"/>
                    <a:pt x="1694" y="26679"/>
                    <a:pt x="1694" y="26679"/>
                  </a:cubicBezTo>
                  <a:cubicBezTo>
                    <a:pt x="1694" y="26679"/>
                    <a:pt x="-2117" y="30490"/>
                    <a:pt x="1694"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19" name="Google Shape;919;p156"/>
            <p:cNvSpPr/>
            <p:nvPr/>
          </p:nvSpPr>
          <p:spPr>
            <a:xfrm>
              <a:off x="2028524" y="5544956"/>
              <a:ext cx="114339" cy="76226"/>
            </a:xfrm>
            <a:custGeom>
              <a:rect b="b" l="l" r="r" t="t"/>
              <a:pathLst>
                <a:path extrusionOk="0" h="76225" w="114338">
                  <a:moveTo>
                    <a:pt x="0" y="34301"/>
                  </a:moveTo>
                  <a:lnTo>
                    <a:pt x="41924" y="72414"/>
                  </a:lnTo>
                  <a:cubicBezTo>
                    <a:pt x="41924" y="72414"/>
                    <a:pt x="49547" y="80037"/>
                    <a:pt x="60981" y="76226"/>
                  </a:cubicBezTo>
                  <a:cubicBezTo>
                    <a:pt x="72415" y="72414"/>
                    <a:pt x="129584" y="49547"/>
                    <a:pt x="129584" y="49547"/>
                  </a:cubicBezTo>
                  <a:cubicBezTo>
                    <a:pt x="129584" y="49547"/>
                    <a:pt x="137207" y="45735"/>
                    <a:pt x="129584" y="38113"/>
                  </a:cubicBezTo>
                  <a:cubicBezTo>
                    <a:pt x="121961" y="30490"/>
                    <a:pt x="91471" y="3811"/>
                    <a:pt x="91471" y="3811"/>
                  </a:cubicBezTo>
                  <a:cubicBezTo>
                    <a:pt x="91471" y="3811"/>
                    <a:pt x="83848" y="0"/>
                    <a:pt x="76226" y="0"/>
                  </a:cubicBezTo>
                  <a:cubicBezTo>
                    <a:pt x="68603" y="3811"/>
                    <a:pt x="0" y="26679"/>
                    <a:pt x="0" y="26679"/>
                  </a:cubicBezTo>
                  <a:cubicBezTo>
                    <a:pt x="0" y="26679"/>
                    <a:pt x="0" y="30490"/>
                    <a:pt x="0" y="34301"/>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0" name="Google Shape;920;p156"/>
            <p:cNvSpPr/>
            <p:nvPr/>
          </p:nvSpPr>
          <p:spPr>
            <a:xfrm>
              <a:off x="2454322" y="5306962"/>
              <a:ext cx="381129" cy="152452"/>
            </a:xfrm>
            <a:custGeom>
              <a:rect b="b" l="l" r="r" t="t"/>
              <a:pathLst>
                <a:path extrusionOk="0" h="152451" w="381129">
                  <a:moveTo>
                    <a:pt x="4879" y="116033"/>
                  </a:moveTo>
                  <a:cubicBezTo>
                    <a:pt x="4879" y="116033"/>
                    <a:pt x="-2744" y="123655"/>
                    <a:pt x="1067" y="131278"/>
                  </a:cubicBezTo>
                  <a:cubicBezTo>
                    <a:pt x="8690" y="138900"/>
                    <a:pt x="35369" y="161768"/>
                    <a:pt x="35369" y="161768"/>
                  </a:cubicBezTo>
                  <a:cubicBezTo>
                    <a:pt x="35369" y="161768"/>
                    <a:pt x="42991" y="169391"/>
                    <a:pt x="58236" y="165579"/>
                  </a:cubicBezTo>
                  <a:cubicBezTo>
                    <a:pt x="69670" y="161768"/>
                    <a:pt x="123028" y="142712"/>
                    <a:pt x="123028" y="142712"/>
                  </a:cubicBezTo>
                  <a:cubicBezTo>
                    <a:pt x="123028" y="142712"/>
                    <a:pt x="134462" y="138900"/>
                    <a:pt x="130651" y="131278"/>
                  </a:cubicBezTo>
                  <a:cubicBezTo>
                    <a:pt x="130651" y="131278"/>
                    <a:pt x="142085" y="138900"/>
                    <a:pt x="153519" y="135089"/>
                  </a:cubicBezTo>
                  <a:cubicBezTo>
                    <a:pt x="164953" y="131278"/>
                    <a:pt x="210688" y="112221"/>
                    <a:pt x="210688" y="112221"/>
                  </a:cubicBezTo>
                  <a:cubicBezTo>
                    <a:pt x="210688" y="112221"/>
                    <a:pt x="225933" y="108410"/>
                    <a:pt x="222122" y="100788"/>
                  </a:cubicBezTo>
                  <a:cubicBezTo>
                    <a:pt x="222122" y="100788"/>
                    <a:pt x="229745" y="108410"/>
                    <a:pt x="241178" y="100788"/>
                  </a:cubicBezTo>
                  <a:cubicBezTo>
                    <a:pt x="256424" y="93165"/>
                    <a:pt x="302159" y="77920"/>
                    <a:pt x="302159" y="77920"/>
                  </a:cubicBezTo>
                  <a:cubicBezTo>
                    <a:pt x="302159" y="77920"/>
                    <a:pt x="313593" y="74108"/>
                    <a:pt x="309782" y="70297"/>
                  </a:cubicBezTo>
                  <a:cubicBezTo>
                    <a:pt x="309782" y="70297"/>
                    <a:pt x="321216" y="74108"/>
                    <a:pt x="332649" y="70297"/>
                  </a:cubicBezTo>
                  <a:cubicBezTo>
                    <a:pt x="344083" y="62675"/>
                    <a:pt x="386008" y="51241"/>
                    <a:pt x="386008" y="51241"/>
                  </a:cubicBezTo>
                  <a:cubicBezTo>
                    <a:pt x="386008" y="51241"/>
                    <a:pt x="405064" y="43618"/>
                    <a:pt x="393630" y="35996"/>
                  </a:cubicBezTo>
                  <a:cubicBezTo>
                    <a:pt x="386008" y="24562"/>
                    <a:pt x="351706" y="1694"/>
                    <a:pt x="351706" y="1694"/>
                  </a:cubicBezTo>
                  <a:cubicBezTo>
                    <a:pt x="351706" y="1694"/>
                    <a:pt x="347895" y="-2117"/>
                    <a:pt x="332649" y="1694"/>
                  </a:cubicBezTo>
                  <a:cubicBezTo>
                    <a:pt x="317404" y="9316"/>
                    <a:pt x="267858" y="28373"/>
                    <a:pt x="267858" y="28373"/>
                  </a:cubicBezTo>
                  <a:cubicBezTo>
                    <a:pt x="267858" y="28373"/>
                    <a:pt x="260235" y="32184"/>
                    <a:pt x="264046" y="39807"/>
                  </a:cubicBezTo>
                  <a:cubicBezTo>
                    <a:pt x="264046" y="39807"/>
                    <a:pt x="256424" y="28373"/>
                    <a:pt x="241178" y="35996"/>
                  </a:cubicBezTo>
                  <a:cubicBezTo>
                    <a:pt x="225933" y="43618"/>
                    <a:pt x="176387" y="62675"/>
                    <a:pt x="176387" y="62675"/>
                  </a:cubicBezTo>
                  <a:cubicBezTo>
                    <a:pt x="176387" y="62675"/>
                    <a:pt x="168764" y="62675"/>
                    <a:pt x="168764" y="70297"/>
                  </a:cubicBezTo>
                  <a:cubicBezTo>
                    <a:pt x="168764" y="70297"/>
                    <a:pt x="161141" y="62675"/>
                    <a:pt x="142085" y="70297"/>
                  </a:cubicBezTo>
                  <a:cubicBezTo>
                    <a:pt x="123028" y="77920"/>
                    <a:pt x="84916" y="93165"/>
                    <a:pt x="84916" y="93165"/>
                  </a:cubicBezTo>
                  <a:cubicBezTo>
                    <a:pt x="84916" y="93165"/>
                    <a:pt x="73482" y="96976"/>
                    <a:pt x="77293" y="104599"/>
                  </a:cubicBezTo>
                  <a:cubicBezTo>
                    <a:pt x="77293" y="104599"/>
                    <a:pt x="69670" y="96976"/>
                    <a:pt x="54425" y="104599"/>
                  </a:cubicBezTo>
                  <a:cubicBezTo>
                    <a:pt x="50614" y="93165"/>
                    <a:pt x="4879" y="116033"/>
                    <a:pt x="4879" y="116033"/>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1" name="Google Shape;921;p156"/>
            <p:cNvSpPr/>
            <p:nvPr/>
          </p:nvSpPr>
          <p:spPr>
            <a:xfrm>
              <a:off x="2546860" y="5358202"/>
              <a:ext cx="114339" cy="38113"/>
            </a:xfrm>
            <a:custGeom>
              <a:rect b="b" l="l" r="r" t="t"/>
              <a:pathLst>
                <a:path extrusionOk="0" h="38112" w="114338">
                  <a:moveTo>
                    <a:pt x="0" y="34302"/>
                  </a:moveTo>
                  <a:lnTo>
                    <a:pt x="41924" y="68603"/>
                  </a:lnTo>
                  <a:cubicBezTo>
                    <a:pt x="41924" y="68603"/>
                    <a:pt x="49547" y="76226"/>
                    <a:pt x="60981" y="68603"/>
                  </a:cubicBezTo>
                  <a:cubicBezTo>
                    <a:pt x="72415" y="64792"/>
                    <a:pt x="125773" y="45735"/>
                    <a:pt x="125773" y="45735"/>
                  </a:cubicBezTo>
                  <a:cubicBezTo>
                    <a:pt x="125773" y="45735"/>
                    <a:pt x="133395" y="41924"/>
                    <a:pt x="125773" y="34302"/>
                  </a:cubicBezTo>
                  <a:cubicBezTo>
                    <a:pt x="118150" y="26679"/>
                    <a:pt x="91471" y="3811"/>
                    <a:pt x="91471" y="3811"/>
                  </a:cubicBezTo>
                  <a:cubicBezTo>
                    <a:pt x="91471" y="3811"/>
                    <a:pt x="83849" y="0"/>
                    <a:pt x="76226" y="0"/>
                  </a:cubicBezTo>
                  <a:cubicBezTo>
                    <a:pt x="68603" y="3811"/>
                    <a:pt x="3812" y="26679"/>
                    <a:pt x="3812" y="26679"/>
                  </a:cubicBezTo>
                  <a:cubicBezTo>
                    <a:pt x="3812" y="26679"/>
                    <a:pt x="0" y="34302"/>
                    <a:pt x="0"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2" name="Google Shape;922;p156"/>
            <p:cNvSpPr/>
            <p:nvPr/>
          </p:nvSpPr>
          <p:spPr>
            <a:xfrm>
              <a:off x="2637264" y="5327712"/>
              <a:ext cx="114339" cy="38113"/>
            </a:xfrm>
            <a:custGeom>
              <a:rect b="b" l="l" r="r" t="t"/>
              <a:pathLst>
                <a:path extrusionOk="0" h="38112" w="114338">
                  <a:moveTo>
                    <a:pt x="1067" y="34302"/>
                  </a:moveTo>
                  <a:lnTo>
                    <a:pt x="42991" y="68603"/>
                  </a:lnTo>
                  <a:cubicBezTo>
                    <a:pt x="42991" y="68603"/>
                    <a:pt x="50614" y="76226"/>
                    <a:pt x="62048" y="68603"/>
                  </a:cubicBezTo>
                  <a:cubicBezTo>
                    <a:pt x="73482" y="64792"/>
                    <a:pt x="126840" y="45736"/>
                    <a:pt x="126840" y="45736"/>
                  </a:cubicBezTo>
                  <a:cubicBezTo>
                    <a:pt x="126840" y="45736"/>
                    <a:pt x="134462" y="41924"/>
                    <a:pt x="126840" y="34302"/>
                  </a:cubicBezTo>
                  <a:cubicBezTo>
                    <a:pt x="119217" y="26679"/>
                    <a:pt x="92538" y="3811"/>
                    <a:pt x="92538" y="3811"/>
                  </a:cubicBezTo>
                  <a:cubicBezTo>
                    <a:pt x="92538" y="3811"/>
                    <a:pt x="84916" y="0"/>
                    <a:pt x="77293" y="0"/>
                  </a:cubicBezTo>
                  <a:cubicBezTo>
                    <a:pt x="69671" y="3811"/>
                    <a:pt x="4878" y="26679"/>
                    <a:pt x="4878" y="26679"/>
                  </a:cubicBezTo>
                  <a:cubicBezTo>
                    <a:pt x="4878" y="26679"/>
                    <a:pt x="-2744" y="30490"/>
                    <a:pt x="1067"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3" name="Google Shape;923;p156"/>
            <p:cNvSpPr/>
            <p:nvPr/>
          </p:nvSpPr>
          <p:spPr>
            <a:xfrm>
              <a:off x="2732546" y="5293410"/>
              <a:ext cx="114339" cy="38113"/>
            </a:xfrm>
            <a:custGeom>
              <a:rect b="b" l="l" r="r" t="t"/>
              <a:pathLst>
                <a:path extrusionOk="0" h="38112" w="114338">
                  <a:moveTo>
                    <a:pt x="1067" y="34302"/>
                  </a:moveTo>
                  <a:lnTo>
                    <a:pt x="42991" y="68603"/>
                  </a:lnTo>
                  <a:cubicBezTo>
                    <a:pt x="42991" y="68603"/>
                    <a:pt x="50614" y="76226"/>
                    <a:pt x="62048" y="68603"/>
                  </a:cubicBezTo>
                  <a:cubicBezTo>
                    <a:pt x="73482" y="64792"/>
                    <a:pt x="126840" y="45736"/>
                    <a:pt x="126840" y="45736"/>
                  </a:cubicBezTo>
                  <a:cubicBezTo>
                    <a:pt x="126840" y="45736"/>
                    <a:pt x="134462" y="41924"/>
                    <a:pt x="126840" y="34302"/>
                  </a:cubicBezTo>
                  <a:cubicBezTo>
                    <a:pt x="119217" y="26679"/>
                    <a:pt x="92538" y="3811"/>
                    <a:pt x="92538" y="3811"/>
                  </a:cubicBezTo>
                  <a:cubicBezTo>
                    <a:pt x="92538" y="3811"/>
                    <a:pt x="84916" y="0"/>
                    <a:pt x="77293" y="0"/>
                  </a:cubicBezTo>
                  <a:cubicBezTo>
                    <a:pt x="69671" y="3811"/>
                    <a:pt x="4878" y="26679"/>
                    <a:pt x="4878" y="26679"/>
                  </a:cubicBezTo>
                  <a:cubicBezTo>
                    <a:pt x="4878" y="26679"/>
                    <a:pt x="-2744" y="30490"/>
                    <a:pt x="1067"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4" name="Google Shape;924;p156"/>
            <p:cNvSpPr/>
            <p:nvPr/>
          </p:nvSpPr>
          <p:spPr>
            <a:xfrm>
              <a:off x="2454322" y="5392504"/>
              <a:ext cx="114339" cy="38113"/>
            </a:xfrm>
            <a:custGeom>
              <a:rect b="b" l="l" r="r" t="t"/>
              <a:pathLst>
                <a:path extrusionOk="0" h="38112" w="114338">
                  <a:moveTo>
                    <a:pt x="1067" y="34302"/>
                  </a:moveTo>
                  <a:lnTo>
                    <a:pt x="42991" y="68603"/>
                  </a:lnTo>
                  <a:cubicBezTo>
                    <a:pt x="42991" y="68603"/>
                    <a:pt x="50614" y="76226"/>
                    <a:pt x="62048" y="68603"/>
                  </a:cubicBezTo>
                  <a:cubicBezTo>
                    <a:pt x="73482" y="64792"/>
                    <a:pt x="126840" y="45736"/>
                    <a:pt x="126840" y="45736"/>
                  </a:cubicBezTo>
                  <a:cubicBezTo>
                    <a:pt x="126840" y="45736"/>
                    <a:pt x="134462" y="41924"/>
                    <a:pt x="126840" y="34302"/>
                  </a:cubicBezTo>
                  <a:cubicBezTo>
                    <a:pt x="119217" y="26679"/>
                    <a:pt x="92538" y="3811"/>
                    <a:pt x="92538" y="3811"/>
                  </a:cubicBezTo>
                  <a:cubicBezTo>
                    <a:pt x="92538" y="3811"/>
                    <a:pt x="84916" y="0"/>
                    <a:pt x="77293" y="0"/>
                  </a:cubicBezTo>
                  <a:cubicBezTo>
                    <a:pt x="69670" y="3811"/>
                    <a:pt x="4879" y="26679"/>
                    <a:pt x="4879" y="26679"/>
                  </a:cubicBezTo>
                  <a:cubicBezTo>
                    <a:pt x="4879" y="26679"/>
                    <a:pt x="-2744" y="30490"/>
                    <a:pt x="1067" y="34302"/>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5" name="Google Shape;925;p156"/>
            <p:cNvSpPr/>
            <p:nvPr/>
          </p:nvSpPr>
          <p:spPr>
            <a:xfrm>
              <a:off x="2838529" y="5196434"/>
              <a:ext cx="304903" cy="114339"/>
            </a:xfrm>
            <a:custGeom>
              <a:rect b="b" l="l" r="r" t="t"/>
              <a:pathLst>
                <a:path extrusionOk="0" h="114338" w="304903">
                  <a:moveTo>
                    <a:pt x="13234" y="85542"/>
                  </a:moveTo>
                  <a:cubicBezTo>
                    <a:pt x="13234" y="85542"/>
                    <a:pt x="-5823" y="93165"/>
                    <a:pt x="1800" y="104599"/>
                  </a:cubicBezTo>
                  <a:cubicBezTo>
                    <a:pt x="13234" y="116033"/>
                    <a:pt x="43724" y="131278"/>
                    <a:pt x="43724" y="131278"/>
                  </a:cubicBezTo>
                  <a:cubicBezTo>
                    <a:pt x="43724" y="131278"/>
                    <a:pt x="58969" y="142712"/>
                    <a:pt x="81837" y="131278"/>
                  </a:cubicBezTo>
                  <a:cubicBezTo>
                    <a:pt x="108516" y="119844"/>
                    <a:pt x="131384" y="112221"/>
                    <a:pt x="131384" y="112221"/>
                  </a:cubicBezTo>
                  <a:cubicBezTo>
                    <a:pt x="131384" y="112221"/>
                    <a:pt x="142818" y="108410"/>
                    <a:pt x="139006" y="104599"/>
                  </a:cubicBezTo>
                  <a:cubicBezTo>
                    <a:pt x="139006" y="104599"/>
                    <a:pt x="142818" y="108410"/>
                    <a:pt x="161874" y="104599"/>
                  </a:cubicBezTo>
                  <a:cubicBezTo>
                    <a:pt x="177119" y="96976"/>
                    <a:pt x="219043" y="81731"/>
                    <a:pt x="219043" y="81731"/>
                  </a:cubicBezTo>
                  <a:cubicBezTo>
                    <a:pt x="219043" y="81731"/>
                    <a:pt x="226666" y="77920"/>
                    <a:pt x="226666" y="74108"/>
                  </a:cubicBezTo>
                  <a:cubicBezTo>
                    <a:pt x="226666" y="74108"/>
                    <a:pt x="230477" y="81731"/>
                    <a:pt x="257156" y="70297"/>
                  </a:cubicBezTo>
                  <a:cubicBezTo>
                    <a:pt x="280024" y="62675"/>
                    <a:pt x="306703" y="51241"/>
                    <a:pt x="306703" y="51241"/>
                  </a:cubicBezTo>
                  <a:cubicBezTo>
                    <a:pt x="306703" y="51241"/>
                    <a:pt x="325760" y="43618"/>
                    <a:pt x="314326" y="32184"/>
                  </a:cubicBezTo>
                  <a:lnTo>
                    <a:pt x="272401" y="1694"/>
                  </a:lnTo>
                  <a:cubicBezTo>
                    <a:pt x="272401" y="1694"/>
                    <a:pt x="264779" y="-2117"/>
                    <a:pt x="249534" y="1694"/>
                  </a:cubicBezTo>
                  <a:cubicBezTo>
                    <a:pt x="234289" y="5505"/>
                    <a:pt x="188553" y="24562"/>
                    <a:pt x="188553" y="24562"/>
                  </a:cubicBezTo>
                  <a:cubicBezTo>
                    <a:pt x="188553" y="24562"/>
                    <a:pt x="180930" y="32184"/>
                    <a:pt x="184742" y="35995"/>
                  </a:cubicBezTo>
                  <a:cubicBezTo>
                    <a:pt x="184742" y="35995"/>
                    <a:pt x="177119" y="28373"/>
                    <a:pt x="161874" y="32184"/>
                  </a:cubicBezTo>
                  <a:cubicBezTo>
                    <a:pt x="146629" y="35995"/>
                    <a:pt x="100893" y="55052"/>
                    <a:pt x="100893" y="55052"/>
                  </a:cubicBezTo>
                  <a:cubicBezTo>
                    <a:pt x="100893" y="55052"/>
                    <a:pt x="93271" y="58863"/>
                    <a:pt x="97082" y="66486"/>
                  </a:cubicBezTo>
                  <a:cubicBezTo>
                    <a:pt x="97082" y="66486"/>
                    <a:pt x="89459" y="55052"/>
                    <a:pt x="66592" y="66486"/>
                  </a:cubicBezTo>
                  <a:cubicBezTo>
                    <a:pt x="36102" y="77920"/>
                    <a:pt x="13234" y="85542"/>
                    <a:pt x="13234" y="85542"/>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6" name="Google Shape;926;p156"/>
            <p:cNvSpPr/>
            <p:nvPr/>
          </p:nvSpPr>
          <p:spPr>
            <a:xfrm>
              <a:off x="2844564" y="5258042"/>
              <a:ext cx="114339" cy="38113"/>
            </a:xfrm>
            <a:custGeom>
              <a:rect b="b" l="l" r="r" t="t"/>
              <a:pathLst>
                <a:path extrusionOk="0" h="38112" w="114338">
                  <a:moveTo>
                    <a:pt x="3388" y="35369"/>
                  </a:moveTo>
                  <a:lnTo>
                    <a:pt x="45312" y="65859"/>
                  </a:lnTo>
                  <a:cubicBezTo>
                    <a:pt x="45312" y="65859"/>
                    <a:pt x="52935" y="73482"/>
                    <a:pt x="64368" y="65859"/>
                  </a:cubicBezTo>
                  <a:cubicBezTo>
                    <a:pt x="75802" y="62048"/>
                    <a:pt x="129160" y="42991"/>
                    <a:pt x="129160" y="42991"/>
                  </a:cubicBezTo>
                  <a:cubicBezTo>
                    <a:pt x="129160" y="42991"/>
                    <a:pt x="136783" y="39180"/>
                    <a:pt x="129160" y="31557"/>
                  </a:cubicBezTo>
                  <a:cubicBezTo>
                    <a:pt x="121538" y="23935"/>
                    <a:pt x="87236" y="4879"/>
                    <a:pt x="87236" y="4879"/>
                  </a:cubicBezTo>
                  <a:cubicBezTo>
                    <a:pt x="87236" y="4879"/>
                    <a:pt x="75802" y="-2744"/>
                    <a:pt x="68180" y="1067"/>
                  </a:cubicBezTo>
                  <a:cubicBezTo>
                    <a:pt x="60557" y="4879"/>
                    <a:pt x="3388" y="27746"/>
                    <a:pt x="3388" y="27746"/>
                  </a:cubicBezTo>
                  <a:cubicBezTo>
                    <a:pt x="3388" y="27746"/>
                    <a:pt x="-4235" y="31557"/>
                    <a:pt x="3388" y="35369"/>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7" name="Google Shape;927;p156"/>
            <p:cNvSpPr/>
            <p:nvPr/>
          </p:nvSpPr>
          <p:spPr>
            <a:xfrm>
              <a:off x="2934659" y="5228619"/>
              <a:ext cx="114339" cy="38113"/>
            </a:xfrm>
            <a:custGeom>
              <a:rect b="b" l="l" r="r" t="t"/>
              <a:pathLst>
                <a:path extrusionOk="0" h="38112" w="114338">
                  <a:moveTo>
                    <a:pt x="4764" y="30490"/>
                  </a:moveTo>
                  <a:lnTo>
                    <a:pt x="46688" y="60981"/>
                  </a:lnTo>
                  <a:cubicBezTo>
                    <a:pt x="46688" y="60981"/>
                    <a:pt x="54311" y="68603"/>
                    <a:pt x="65745" y="60981"/>
                  </a:cubicBezTo>
                  <a:cubicBezTo>
                    <a:pt x="77179" y="57169"/>
                    <a:pt x="130537" y="38113"/>
                    <a:pt x="130537" y="38113"/>
                  </a:cubicBezTo>
                  <a:cubicBezTo>
                    <a:pt x="130537" y="38113"/>
                    <a:pt x="138159" y="34302"/>
                    <a:pt x="130537" y="26679"/>
                  </a:cubicBezTo>
                  <a:cubicBezTo>
                    <a:pt x="122914" y="19056"/>
                    <a:pt x="88612" y="0"/>
                    <a:pt x="88612" y="0"/>
                  </a:cubicBezTo>
                  <a:cubicBezTo>
                    <a:pt x="88612" y="0"/>
                    <a:pt x="77179" y="0"/>
                    <a:pt x="65745" y="0"/>
                  </a:cubicBezTo>
                  <a:cubicBezTo>
                    <a:pt x="58122" y="3811"/>
                    <a:pt x="953" y="22868"/>
                    <a:pt x="953" y="22868"/>
                  </a:cubicBezTo>
                  <a:cubicBezTo>
                    <a:pt x="953" y="22868"/>
                    <a:pt x="-2858" y="26679"/>
                    <a:pt x="4764" y="30490"/>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8" name="Google Shape;928;p156"/>
            <p:cNvSpPr/>
            <p:nvPr/>
          </p:nvSpPr>
          <p:spPr>
            <a:xfrm>
              <a:off x="3027506" y="5196434"/>
              <a:ext cx="114339" cy="38113"/>
            </a:xfrm>
            <a:custGeom>
              <a:rect b="b" l="l" r="r" t="t"/>
              <a:pathLst>
                <a:path extrusionOk="0" h="38112" w="114338">
                  <a:moveTo>
                    <a:pt x="3388" y="32184"/>
                  </a:moveTo>
                  <a:lnTo>
                    <a:pt x="45312" y="62675"/>
                  </a:lnTo>
                  <a:cubicBezTo>
                    <a:pt x="45312" y="62675"/>
                    <a:pt x="52935" y="70297"/>
                    <a:pt x="64368" y="62675"/>
                  </a:cubicBezTo>
                  <a:cubicBezTo>
                    <a:pt x="75802" y="58863"/>
                    <a:pt x="129160" y="39807"/>
                    <a:pt x="129160" y="39807"/>
                  </a:cubicBezTo>
                  <a:cubicBezTo>
                    <a:pt x="129160" y="39807"/>
                    <a:pt x="136783" y="35995"/>
                    <a:pt x="129160" y="28373"/>
                  </a:cubicBezTo>
                  <a:cubicBezTo>
                    <a:pt x="121538" y="20750"/>
                    <a:pt x="87236" y="1694"/>
                    <a:pt x="87236" y="1694"/>
                  </a:cubicBezTo>
                  <a:cubicBezTo>
                    <a:pt x="87236" y="1694"/>
                    <a:pt x="79614" y="-2117"/>
                    <a:pt x="68180" y="1694"/>
                  </a:cubicBezTo>
                  <a:cubicBezTo>
                    <a:pt x="60557" y="5505"/>
                    <a:pt x="3388" y="24562"/>
                    <a:pt x="3388" y="24562"/>
                  </a:cubicBezTo>
                  <a:cubicBezTo>
                    <a:pt x="3388" y="24562"/>
                    <a:pt x="-4235" y="28373"/>
                    <a:pt x="3388" y="32184"/>
                  </a:cubicBezTo>
                  <a:close/>
                </a:path>
              </a:pathLst>
            </a:custGeom>
            <a:solidFill>
              <a:srgbClr val="F1F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9" name="Google Shape;929;p156"/>
            <p:cNvSpPr/>
            <p:nvPr/>
          </p:nvSpPr>
          <p:spPr>
            <a:xfrm>
              <a:off x="2074260" y="5655483"/>
              <a:ext cx="2706017" cy="1333952"/>
            </a:xfrm>
            <a:custGeom>
              <a:rect b="b" l="l" r="r" t="t"/>
              <a:pathLst>
                <a:path extrusionOk="0" h="1333951" w="2706016">
                  <a:moveTo>
                    <a:pt x="2713639" y="0"/>
                  </a:moveTo>
                  <a:lnTo>
                    <a:pt x="0" y="1200557"/>
                  </a:lnTo>
                  <a:lnTo>
                    <a:pt x="3811" y="1360631"/>
                  </a:lnTo>
                  <a:cubicBezTo>
                    <a:pt x="3811" y="1360631"/>
                    <a:pt x="22868" y="1360631"/>
                    <a:pt x="34302" y="1356820"/>
                  </a:cubicBezTo>
                  <a:lnTo>
                    <a:pt x="2667904" y="175320"/>
                  </a:lnTo>
                  <a:cubicBezTo>
                    <a:pt x="2667904" y="175320"/>
                    <a:pt x="2706017" y="160074"/>
                    <a:pt x="2713639" y="129584"/>
                  </a:cubicBezTo>
                  <a:cubicBezTo>
                    <a:pt x="2713639" y="129584"/>
                    <a:pt x="2717451" y="64792"/>
                    <a:pt x="2721262" y="38113"/>
                  </a:cubicBezTo>
                  <a:cubicBezTo>
                    <a:pt x="2721262" y="34302"/>
                    <a:pt x="2725073" y="11434"/>
                    <a:pt x="2713639" y="0"/>
                  </a:cubicBezTo>
                  <a:close/>
                </a:path>
              </a:pathLst>
            </a:custGeom>
            <a:solidFill>
              <a:srgbClr val="DDDD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30" name="Google Shape;930;p156"/>
            <p:cNvSpPr/>
            <p:nvPr/>
          </p:nvSpPr>
          <p:spPr>
            <a:xfrm>
              <a:off x="862269" y="5796501"/>
              <a:ext cx="1219613" cy="1219613"/>
            </a:xfrm>
            <a:custGeom>
              <a:rect b="b" l="l" r="r" t="t"/>
              <a:pathLst>
                <a:path extrusionOk="0" h="1219612" w="1219613">
                  <a:moveTo>
                    <a:pt x="1215802" y="1059539"/>
                  </a:moveTo>
                  <a:lnTo>
                    <a:pt x="1219613" y="1219613"/>
                  </a:lnTo>
                  <a:cubicBezTo>
                    <a:pt x="1219613" y="1219613"/>
                    <a:pt x="1192934" y="1219613"/>
                    <a:pt x="1177689" y="1200557"/>
                  </a:cubicBezTo>
                  <a:lnTo>
                    <a:pt x="26679" y="152452"/>
                  </a:lnTo>
                  <a:cubicBezTo>
                    <a:pt x="26679" y="152452"/>
                    <a:pt x="3811" y="137206"/>
                    <a:pt x="7623" y="118150"/>
                  </a:cubicBezTo>
                  <a:lnTo>
                    <a:pt x="0" y="26679"/>
                  </a:lnTo>
                  <a:cubicBezTo>
                    <a:pt x="0" y="26679"/>
                    <a:pt x="0" y="7622"/>
                    <a:pt x="3811" y="0"/>
                  </a:cubicBezTo>
                  <a:lnTo>
                    <a:pt x="1215802" y="1059539"/>
                  </a:lnTo>
                  <a:close/>
                </a:path>
              </a:pathLst>
            </a:custGeom>
            <a:solidFill>
              <a:srgbClr val="DDDD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pic>
        <p:nvPicPr>
          <p:cNvPr id="931" name="Google Shape;931;p156"/>
          <p:cNvPicPr preferRelativeResize="0"/>
          <p:nvPr/>
        </p:nvPicPr>
        <p:blipFill rotWithShape="1">
          <a:blip r:embed="rId7">
            <a:alphaModFix/>
          </a:blip>
          <a:srcRect b="0" l="0" r="0" t="0"/>
          <a:stretch/>
        </p:blipFill>
        <p:spPr>
          <a:xfrm>
            <a:off x="3649066" y="5810250"/>
            <a:ext cx="1752600" cy="723900"/>
          </a:xfrm>
          <a:prstGeom prst="rect">
            <a:avLst/>
          </a:prstGeom>
          <a:noFill/>
          <a:ln>
            <a:noFill/>
          </a:ln>
        </p:spPr>
      </p:pic>
      <p:pic>
        <p:nvPicPr>
          <p:cNvPr id="932" name="Google Shape;932;p156"/>
          <p:cNvPicPr preferRelativeResize="0"/>
          <p:nvPr/>
        </p:nvPicPr>
        <p:blipFill rotWithShape="1">
          <a:blip r:embed="rId8">
            <a:alphaModFix/>
          </a:blip>
          <a:srcRect b="0" l="0" r="0" t="0"/>
          <a:stretch/>
        </p:blipFill>
        <p:spPr>
          <a:xfrm rot="-168577">
            <a:off x="6341510" y="6284913"/>
            <a:ext cx="1181100" cy="295275"/>
          </a:xfrm>
          <a:prstGeom prst="rect">
            <a:avLst/>
          </a:prstGeom>
          <a:noFill/>
          <a:ln>
            <a:noFill/>
          </a:ln>
        </p:spPr>
      </p:pic>
      <p:pic>
        <p:nvPicPr>
          <p:cNvPr descr="Open quotation mark" id="933" name="Google Shape;933;p156"/>
          <p:cNvPicPr preferRelativeResize="0"/>
          <p:nvPr/>
        </p:nvPicPr>
        <p:blipFill rotWithShape="1">
          <a:blip r:embed="rId9">
            <a:alphaModFix/>
          </a:blip>
          <a:srcRect b="0" l="0" r="0" t="0"/>
          <a:stretch/>
        </p:blipFill>
        <p:spPr>
          <a:xfrm rot="10800000">
            <a:off x="7670531" y="105693"/>
            <a:ext cx="914400" cy="914400"/>
          </a:xfrm>
          <a:prstGeom prst="rect">
            <a:avLst/>
          </a:prstGeom>
          <a:noFill/>
          <a:ln>
            <a:noFill/>
          </a:ln>
        </p:spPr>
      </p:pic>
      <p:sp>
        <p:nvSpPr>
          <p:cNvPr id="934" name="Google Shape;934;p156"/>
          <p:cNvSpPr txBox="1"/>
          <p:nvPr/>
        </p:nvSpPr>
        <p:spPr>
          <a:xfrm>
            <a:off x="569550" y="1072037"/>
            <a:ext cx="11052900" cy="436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rPr lang="en-GB" sz="1600">
                <a:solidFill>
                  <a:schemeClr val="lt1"/>
                </a:solidFill>
                <a:latin typeface="Raleway"/>
                <a:ea typeface="Raleway"/>
                <a:cs typeface="Raleway"/>
                <a:sym typeface="Raleway"/>
              </a:rPr>
              <a:t>We need to define a reset method used to initialize th</a:t>
            </a:r>
            <a:r>
              <a:rPr lang="en-GB" sz="1600">
                <a:solidFill>
                  <a:schemeClr val="lt1"/>
                </a:solidFill>
                <a:latin typeface="Raleway"/>
                <a:ea typeface="Raleway"/>
                <a:cs typeface="Raleway"/>
                <a:sym typeface="Raleway"/>
              </a:rPr>
              <a:t>e </a:t>
            </a:r>
            <a:r>
              <a:rPr b="1" lang="en-GB" sz="1600">
                <a:solidFill>
                  <a:schemeClr val="lt1"/>
                </a:solidFill>
                <a:latin typeface="Raleway"/>
                <a:ea typeface="Raleway"/>
                <a:cs typeface="Raleway"/>
                <a:sym typeface="Raleway"/>
              </a:rPr>
              <a:t>GameofFifteen </a:t>
            </a:r>
            <a:r>
              <a:rPr lang="en-GB" sz="1600">
                <a:solidFill>
                  <a:schemeClr val="lt1"/>
                </a:solidFill>
                <a:latin typeface="Raleway"/>
                <a:ea typeface="Raleway"/>
                <a:cs typeface="Raleway"/>
                <a:sym typeface="Raleway"/>
              </a:rPr>
              <a:t>instance. In that method, we set a value to each element of the</a:t>
            </a:r>
            <a:r>
              <a:rPr b="1" lang="en-GB" sz="1600">
                <a:solidFill>
                  <a:schemeClr val="lt1"/>
                </a:solidFill>
                <a:latin typeface="Raleway"/>
                <a:ea typeface="Raleway"/>
                <a:cs typeface="Raleway"/>
                <a:sym typeface="Raleway"/>
              </a:rPr>
              <a:t> tiles </a:t>
            </a:r>
            <a:r>
              <a:rPr lang="en-GB" sz="1600">
                <a:solidFill>
                  <a:schemeClr val="lt1"/>
                </a:solidFill>
                <a:latin typeface="Raleway"/>
                <a:ea typeface="Raleway"/>
                <a:cs typeface="Raleway"/>
                <a:sym typeface="Raleway"/>
              </a:rPr>
              <a:t>array. At the end of the method, we set the</a:t>
            </a:r>
            <a:r>
              <a:rPr b="1" lang="en-GB" sz="1600">
                <a:solidFill>
                  <a:schemeClr val="lt1"/>
                </a:solidFill>
                <a:latin typeface="Raleway"/>
                <a:ea typeface="Raleway"/>
                <a:cs typeface="Raleway"/>
                <a:sym typeface="Raleway"/>
              </a:rPr>
              <a:t> blankPos</a:t>
            </a:r>
            <a:r>
              <a:rPr lang="en-GB" sz="1600">
                <a:solidFill>
                  <a:schemeClr val="lt1"/>
                </a:solidFill>
                <a:latin typeface="Raleway"/>
                <a:ea typeface="Raleway"/>
                <a:cs typeface="Raleway"/>
                <a:sym typeface="Raleway"/>
              </a:rPr>
              <a:t> at the last position of the array. We need also a </a:t>
            </a:r>
            <a:r>
              <a:rPr b="1" lang="en-GB" sz="1600">
                <a:solidFill>
                  <a:schemeClr val="lt1"/>
                </a:solidFill>
                <a:latin typeface="Raleway"/>
                <a:ea typeface="Raleway"/>
                <a:cs typeface="Raleway"/>
                <a:sym typeface="Raleway"/>
              </a:rPr>
              <a:t>shuffle</a:t>
            </a:r>
            <a:r>
              <a:rPr lang="en-GB" sz="1600">
                <a:solidFill>
                  <a:schemeClr val="lt1"/>
                </a:solidFill>
                <a:latin typeface="Raleway"/>
                <a:ea typeface="Raleway"/>
                <a:cs typeface="Raleway"/>
                <a:sym typeface="Raleway"/>
              </a:rPr>
              <a:t> method for shuffling the tiles array. We don’t include the blank tile in the shuffling process to leave it in the solved position. To make sure our Game of Fifteen instance is solvable, we define a</a:t>
            </a:r>
            <a:r>
              <a:rPr b="1" lang="en-GB" sz="1600">
                <a:solidFill>
                  <a:schemeClr val="lt1"/>
                </a:solidFill>
                <a:latin typeface="Raleway"/>
                <a:ea typeface="Raleway"/>
                <a:cs typeface="Raleway"/>
                <a:sym typeface="Raleway"/>
              </a:rPr>
              <a:t> isSolvable</a:t>
            </a:r>
            <a:r>
              <a:rPr lang="en-GB" sz="1600">
                <a:solidFill>
                  <a:schemeClr val="lt1"/>
                </a:solidFill>
                <a:latin typeface="Raleway"/>
                <a:ea typeface="Raleway"/>
                <a:cs typeface="Raleway"/>
                <a:sym typeface="Raleway"/>
              </a:rPr>
              <a:t> method. Most important thing to consider is that only half permutations of the puzzle are solvable. Whenever a tile is preceded by a tile with higher value it counts as an inversion. In our case, with the blank tile in the solved position, the number of inversions must be even for the puzzle to be solvable. So, we count the number of inversions and we return true if the number is even. Then, it is essential to define a </a:t>
            </a:r>
            <a:r>
              <a:rPr b="1" lang="en-GB" sz="1600">
                <a:solidFill>
                  <a:schemeClr val="lt1"/>
                </a:solidFill>
                <a:latin typeface="Raleway"/>
                <a:ea typeface="Raleway"/>
                <a:cs typeface="Raleway"/>
                <a:sym typeface="Raleway"/>
              </a:rPr>
              <a:t>isSolved </a:t>
            </a:r>
            <a:r>
              <a:rPr lang="en-GB" sz="1600">
                <a:solidFill>
                  <a:schemeClr val="lt1"/>
                </a:solidFill>
                <a:latin typeface="Raleway"/>
                <a:ea typeface="Raleway"/>
                <a:cs typeface="Raleway"/>
                <a:sym typeface="Raleway"/>
              </a:rPr>
              <a:t>method to check if our Game Of Fifteen instance is</a:t>
            </a:r>
            <a:r>
              <a:rPr lang="en-GB" sz="1600">
                <a:solidFill>
                  <a:schemeClr val="lt1"/>
                </a:solidFill>
                <a:latin typeface="Raleway"/>
                <a:ea typeface="Raleway"/>
                <a:cs typeface="Raleway"/>
                <a:sym typeface="Raleway"/>
              </a:rPr>
              <a:t> </a:t>
            </a:r>
            <a:r>
              <a:rPr lang="en-GB" sz="1600">
                <a:solidFill>
                  <a:schemeClr val="lt1"/>
                </a:solidFill>
                <a:latin typeface="Raleway"/>
                <a:ea typeface="Raleway"/>
                <a:cs typeface="Raleway"/>
                <a:sym typeface="Raleway"/>
              </a:rPr>
              <a:t>solved. First, we check if the blank tile is in the solved position. If so, the instance of the game is not solved. Then, we iterate on the tiles in reverse order and if a tile value is different from the corresponding index + 1, we return false. Otherwise, at the end of the method, we can return true because our Game of Fifteen instance is solved. We need also to define a </a:t>
            </a:r>
            <a:r>
              <a:rPr b="1" lang="en-GB" sz="1600">
                <a:solidFill>
                  <a:schemeClr val="lt1"/>
                </a:solidFill>
                <a:latin typeface="Raleway"/>
                <a:ea typeface="Raleway"/>
                <a:cs typeface="Raleway"/>
                <a:sym typeface="Raleway"/>
              </a:rPr>
              <a:t>newGame </a:t>
            </a:r>
            <a:r>
              <a:rPr lang="en-GB" sz="1600">
                <a:solidFill>
                  <a:schemeClr val="lt1"/>
                </a:solidFill>
                <a:latin typeface="Raleway"/>
                <a:ea typeface="Raleway"/>
                <a:cs typeface="Raleway"/>
                <a:sym typeface="Raleway"/>
              </a:rPr>
              <a:t>method to create a new instance of the game. For that we reset the board, then we shuffle it and we continue until the game instance be solvable.</a:t>
            </a:r>
            <a:endParaRPr sz="1600">
              <a:solidFill>
                <a:schemeClr val="lt1"/>
              </a:solidFill>
              <a:latin typeface="Raleway"/>
              <a:ea typeface="Raleway"/>
              <a:cs typeface="Raleway"/>
              <a:sym typeface="Raleway"/>
            </a:endParaRPr>
          </a:p>
          <a:p>
            <a:pPr indent="0" lvl="0" marL="0" rtl="0" algn="l">
              <a:spcBef>
                <a:spcPts val="0"/>
              </a:spcBef>
              <a:spcAft>
                <a:spcPts val="0"/>
              </a:spcAft>
              <a:buNone/>
            </a:pPr>
            <a:r>
              <a:t/>
            </a:r>
            <a:endParaRPr sz="1600">
              <a:solidFill>
                <a:schemeClr val="lt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796"/>
                                        </p:tgtEl>
                                        <p:attrNameLst>
                                          <p:attrName>style.visibility</p:attrName>
                                        </p:attrNameLst>
                                      </p:cBhvr>
                                      <p:to>
                                        <p:strVal val="visible"/>
                                      </p:to>
                                    </p:set>
                                    <p:animEffect filter="fade" transition="in">
                                      <p:cBhvr>
                                        <p:cTn dur="500"/>
                                        <p:tgtEl>
                                          <p:spTgt spid="796"/>
                                        </p:tgtEl>
                                      </p:cBhvr>
                                    </p:animEffect>
                                  </p:childTnLst>
                                </p:cTn>
                              </p:par>
                              <p:par>
                                <p:cTn fill="hold" nodeType="withEffect" presetClass="entr" presetID="10" presetSubtype="0">
                                  <p:stCondLst>
                                    <p:cond delay="1000"/>
                                  </p:stCondLst>
                                  <p:childTnLst>
                                    <p:set>
                                      <p:cBhvr>
                                        <p:cTn dur="1" fill="hold">
                                          <p:stCondLst>
                                            <p:cond delay="0"/>
                                          </p:stCondLst>
                                        </p:cTn>
                                        <p:tgtEl>
                                          <p:spTgt spid="795"/>
                                        </p:tgtEl>
                                        <p:attrNameLst>
                                          <p:attrName>style.visibility</p:attrName>
                                        </p:attrNameLst>
                                      </p:cBhvr>
                                      <p:to>
                                        <p:strVal val="visible"/>
                                      </p:to>
                                    </p:set>
                                    <p:animEffect filter="fade" transition="in">
                                      <p:cBhvr>
                                        <p:cTn dur="500"/>
                                        <p:tgtEl>
                                          <p:spTgt spid="7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938" name="Shape 938"/>
        <p:cNvGrpSpPr/>
        <p:nvPr/>
      </p:nvGrpSpPr>
      <p:grpSpPr>
        <a:xfrm>
          <a:off x="0" y="0"/>
          <a:ext cx="0" cy="0"/>
          <a:chOff x="0" y="0"/>
          <a:chExt cx="0" cy="0"/>
        </a:xfrm>
      </p:grpSpPr>
      <p:sp>
        <p:nvSpPr>
          <p:cNvPr id="939" name="Google Shape;939;p157"/>
          <p:cNvSpPr/>
          <p:nvPr/>
        </p:nvSpPr>
        <p:spPr>
          <a:xfrm>
            <a:off x="11455373" y="6225228"/>
            <a:ext cx="335149" cy="3351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0" name="Google Shape;940;p157"/>
          <p:cNvSpPr/>
          <p:nvPr/>
        </p:nvSpPr>
        <p:spPr>
          <a:xfrm>
            <a:off x="183559" y="3167263"/>
            <a:ext cx="473938" cy="473938"/>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1" name="Google Shape;941;p157"/>
          <p:cNvSpPr/>
          <p:nvPr/>
        </p:nvSpPr>
        <p:spPr>
          <a:xfrm>
            <a:off x="11093729" y="6275193"/>
            <a:ext cx="247200" cy="2472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942" name="Google Shape;942;p157"/>
          <p:cNvPicPr preferRelativeResize="0"/>
          <p:nvPr/>
        </p:nvPicPr>
        <p:blipFill rotWithShape="1">
          <a:blip r:embed="rId3">
            <a:alphaModFix/>
          </a:blip>
          <a:srcRect b="0" l="0" r="0" t="0"/>
          <a:stretch/>
        </p:blipFill>
        <p:spPr>
          <a:xfrm>
            <a:off x="11565580" y="2952855"/>
            <a:ext cx="485254" cy="1027596"/>
          </a:xfrm>
          <a:prstGeom prst="rect">
            <a:avLst/>
          </a:prstGeom>
          <a:noFill/>
          <a:ln>
            <a:noFill/>
          </a:ln>
        </p:spPr>
      </p:pic>
      <p:pic>
        <p:nvPicPr>
          <p:cNvPr id="943" name="Google Shape;943;p157"/>
          <p:cNvPicPr preferRelativeResize="0"/>
          <p:nvPr/>
        </p:nvPicPr>
        <p:blipFill>
          <a:blip r:embed="rId4">
            <a:alphaModFix/>
          </a:blip>
          <a:stretch>
            <a:fillRect/>
          </a:stretch>
        </p:blipFill>
        <p:spPr>
          <a:xfrm>
            <a:off x="702450" y="280875"/>
            <a:ext cx="5209675" cy="3360323"/>
          </a:xfrm>
          <a:prstGeom prst="rect">
            <a:avLst/>
          </a:prstGeom>
          <a:noFill/>
          <a:ln>
            <a:noFill/>
          </a:ln>
        </p:spPr>
      </p:pic>
      <p:pic>
        <p:nvPicPr>
          <p:cNvPr id="944" name="Google Shape;944;p157"/>
          <p:cNvPicPr preferRelativeResize="0"/>
          <p:nvPr/>
        </p:nvPicPr>
        <p:blipFill>
          <a:blip r:embed="rId5">
            <a:alphaModFix/>
          </a:blip>
          <a:stretch>
            <a:fillRect/>
          </a:stretch>
        </p:blipFill>
        <p:spPr>
          <a:xfrm>
            <a:off x="6064525" y="280875"/>
            <a:ext cx="5491600" cy="3360325"/>
          </a:xfrm>
          <a:prstGeom prst="rect">
            <a:avLst/>
          </a:prstGeom>
          <a:noFill/>
          <a:ln>
            <a:noFill/>
          </a:ln>
        </p:spPr>
      </p:pic>
      <p:sp>
        <p:nvSpPr>
          <p:cNvPr id="945" name="Google Shape;945;p157"/>
          <p:cNvSpPr txBox="1"/>
          <p:nvPr/>
        </p:nvSpPr>
        <p:spPr>
          <a:xfrm>
            <a:off x="316625" y="4032800"/>
            <a:ext cx="110055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solidFill>
                  <a:schemeClr val="lt1"/>
                </a:solidFill>
                <a:latin typeface="Righteous"/>
                <a:ea typeface="Righteous"/>
                <a:cs typeface="Righteous"/>
                <a:sym typeface="Righteous"/>
              </a:rPr>
              <a:t>Specifications:</a:t>
            </a:r>
            <a:endParaRPr sz="3600">
              <a:solidFill>
                <a:schemeClr val="lt1"/>
              </a:solidFill>
              <a:latin typeface="Righteous"/>
              <a:ea typeface="Righteous"/>
              <a:cs typeface="Righteous"/>
              <a:sym typeface="Righteous"/>
            </a:endParaRPr>
          </a:p>
          <a:p>
            <a:pPr indent="0" lvl="0" marL="0" rtl="0" algn="l">
              <a:spcBef>
                <a:spcPts val="0"/>
              </a:spcBef>
              <a:spcAft>
                <a:spcPts val="0"/>
              </a:spcAft>
              <a:buNone/>
            </a:pPr>
            <a:r>
              <a:rPr lang="en-GB" sz="2700">
                <a:solidFill>
                  <a:schemeClr val="lt1"/>
                </a:solidFill>
                <a:latin typeface="Raleway"/>
                <a:ea typeface="Raleway"/>
                <a:cs typeface="Raleway"/>
                <a:sym typeface="Raleway"/>
              </a:rPr>
              <a:t>With the help of users input we can change the number of dimensions and number of grids of the game to increase its complexity and difficulty.</a:t>
            </a:r>
            <a:endParaRPr sz="2700">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5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Custom 2">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Office Theme">
  <a:themeElements>
    <a:clrScheme name="Our Theme">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