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5/11/2019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5/11/2019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latortsev.com/2018/11/21/installing-opencv-4-0-on-raspberry-pi-3-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rive.google.com/open?id=1Sh5yVkCqfjHLWJhdc5WSZIGe599BEuJ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B5wkXu6tmb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AJ7skYS5bjI&amp;t=219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7957" y="1681019"/>
            <a:ext cx="8676222" cy="3200400"/>
          </a:xfrm>
        </p:spPr>
        <p:txBody>
          <a:bodyPr/>
          <a:lstStyle/>
          <a:p>
            <a:r>
              <a:rPr lang="en-IN" dirty="0">
                <a:effectLst/>
              </a:rPr>
              <a:t>Gesture controlled robot using Raspberry Pi </a:t>
            </a:r>
            <a:br>
              <a:rPr lang="en-IN" dirty="0">
                <a:effectLst/>
              </a:rPr>
            </a:br>
            <a:endParaRPr lang="en-IN" dirty="0"/>
          </a:p>
        </p:txBody>
      </p:sp>
    </p:spTree>
    <p:extLst>
      <p:ext uri="{BB962C8B-B14F-4D97-AF65-F5344CB8AC3E}">
        <p14:creationId xmlns:p14="http://schemas.microsoft.com/office/powerpoint/2010/main" val="926200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5855" y="712092"/>
            <a:ext cx="10030689" cy="5642263"/>
          </a:xfrm>
        </p:spPr>
      </p:pic>
    </p:spTree>
    <p:extLst>
      <p:ext uri="{BB962C8B-B14F-4D97-AF65-F5344CB8AC3E}">
        <p14:creationId xmlns:p14="http://schemas.microsoft.com/office/powerpoint/2010/main" val="2252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791855"/>
          </a:xfrm>
        </p:spPr>
        <p:txBody>
          <a:bodyPr>
            <a:normAutofit fontScale="90000"/>
          </a:bodyPr>
          <a:lstStyle/>
          <a:p>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Step12</a:t>
            </a:r>
            <a:r>
              <a:rPr lang="en-IN" dirty="0">
                <a:effectLst/>
              </a:rPr>
              <a:t>:</a:t>
            </a:r>
            <a:br>
              <a:rPr lang="en-IN" dirty="0">
                <a:effectLst/>
              </a:rPr>
            </a:br>
            <a:r>
              <a:rPr lang="en-IN" dirty="0">
                <a:effectLst/>
              </a:rPr>
              <a:t>Disconnect your LAN connection and see Raspberry pi is now connected via your phone. Laptop has connected via same network and now open </a:t>
            </a:r>
            <a:r>
              <a:rPr lang="en-IN" dirty="0" err="1">
                <a:effectLst/>
              </a:rPr>
              <a:t>MobaXterm</a:t>
            </a:r>
            <a:r>
              <a:rPr lang="en-IN" dirty="0">
                <a:effectLst/>
              </a:rPr>
              <a:t> and type static </a:t>
            </a:r>
            <a:r>
              <a:rPr lang="en-IN" dirty="0" err="1">
                <a:effectLst/>
              </a:rPr>
              <a:t>ip</a:t>
            </a:r>
            <a:r>
              <a:rPr lang="en-IN" dirty="0">
                <a:effectLst/>
              </a:rPr>
              <a:t> and it’s boom!!! Working </a:t>
            </a:r>
            <a:r>
              <a:rPr lang="en-IN" dirty="0" err="1">
                <a:effectLst/>
              </a:rPr>
              <a:t>working</a:t>
            </a:r>
            <a:r>
              <a:rPr lang="en-IN" dirty="0">
                <a:effectLst/>
              </a:rPr>
              <a:t> </a:t>
            </a:r>
            <a:r>
              <a:rPr lang="en-IN" dirty="0" err="1">
                <a:effectLst/>
              </a:rPr>
              <a:t>working</a:t>
            </a:r>
            <a:r>
              <a:rPr lang="en-IN" dirty="0">
                <a:effectLst/>
              </a:rPr>
              <a:t> .</a:t>
            </a:r>
            <a:br>
              <a:rPr lang="en-IN" dirty="0">
                <a:effectLst/>
              </a:rPr>
            </a:br>
            <a:endParaRPr lang="en-IN" dirty="0"/>
          </a:p>
        </p:txBody>
      </p:sp>
    </p:spTree>
    <p:extLst>
      <p:ext uri="{BB962C8B-B14F-4D97-AF65-F5344CB8AC3E}">
        <p14:creationId xmlns:p14="http://schemas.microsoft.com/office/powerpoint/2010/main" val="177609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Step13:</a:t>
            </a:r>
            <a:br>
              <a:rPr lang="en-IN" dirty="0">
                <a:effectLst/>
              </a:rPr>
            </a:br>
            <a:r>
              <a:rPr lang="en-IN" dirty="0">
                <a:effectLst/>
              </a:rPr>
              <a:t>Install open cv </a:t>
            </a:r>
            <a:br>
              <a:rPr lang="en-IN" dirty="0">
                <a:effectLst/>
              </a:rPr>
            </a:br>
            <a:endParaRPr lang="en-IN" dirty="0"/>
          </a:p>
        </p:txBody>
      </p:sp>
      <p:sp>
        <p:nvSpPr>
          <p:cNvPr id="3" name="Content Placeholder 2"/>
          <p:cNvSpPr>
            <a:spLocks noGrp="1"/>
          </p:cNvSpPr>
          <p:nvPr>
            <p:ph idx="1"/>
          </p:nvPr>
        </p:nvSpPr>
        <p:spPr/>
        <p:txBody>
          <a:bodyPr/>
          <a:lstStyle/>
          <a:p>
            <a:r>
              <a:rPr lang="en-IN" u="sng" dirty="0">
                <a:effectLst/>
                <a:hlinkClick r:id="rId2"/>
              </a:rPr>
              <a:t>https://www.alatortsev.com/2018/11/21/installing-opencv-4-0-on-raspberry-pi-3-b/</a:t>
            </a:r>
            <a:endParaRPr lang="en-IN" dirty="0">
              <a:effectLst/>
            </a:endParaRPr>
          </a:p>
          <a:p>
            <a:endParaRPr lang="en-IN" dirty="0"/>
          </a:p>
        </p:txBody>
      </p:sp>
    </p:spTree>
    <p:extLst>
      <p:ext uri="{BB962C8B-B14F-4D97-AF65-F5344CB8AC3E}">
        <p14:creationId xmlns:p14="http://schemas.microsoft.com/office/powerpoint/2010/main" val="312419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effectLst/>
              </a:rPr>
              <a:t>Step15:</a:t>
            </a:r>
          </a:p>
          <a:p>
            <a:r>
              <a:rPr lang="en-IN" dirty="0">
                <a:effectLst/>
              </a:rPr>
              <a:t>Make HARDWARE MODEL and connect it with Raspberry pi via GPIO </a:t>
            </a:r>
            <a:r>
              <a:rPr lang="en-IN" dirty="0" err="1">
                <a:effectLst/>
              </a:rPr>
              <a:t>poart</a:t>
            </a:r>
            <a:endParaRPr lang="en-IN" dirty="0">
              <a:effectLst/>
            </a:endParaRPr>
          </a:p>
          <a:p>
            <a:r>
              <a:rPr lang="en-IN" dirty="0">
                <a:effectLst/>
              </a:rPr>
              <a:t>For me </a:t>
            </a:r>
          </a:p>
          <a:p>
            <a:r>
              <a:rPr lang="en-IN" dirty="0">
                <a:effectLst/>
              </a:rPr>
              <a:t>GPIO11-pin23 -&gt; en1 (H-bridge)</a:t>
            </a:r>
          </a:p>
          <a:p>
            <a:r>
              <a:rPr lang="en-IN" dirty="0">
                <a:effectLst/>
              </a:rPr>
              <a:t>GPIO9-pin21 -&gt; in1 (H-bridge)</a:t>
            </a:r>
          </a:p>
          <a:p>
            <a:r>
              <a:rPr lang="en-IN" dirty="0">
                <a:effectLst/>
              </a:rPr>
              <a:t>GPIO10-pin19  -&gt; in2 (H-bridge)</a:t>
            </a:r>
          </a:p>
          <a:p>
            <a:r>
              <a:rPr lang="en-IN" dirty="0">
                <a:effectLst/>
              </a:rPr>
              <a:t>GPIO23-pin16 -&gt; en2 (H-bridge)</a:t>
            </a:r>
          </a:p>
          <a:p>
            <a:r>
              <a:rPr lang="en-IN" dirty="0">
                <a:effectLst/>
              </a:rPr>
              <a:t>GPIO24-pin18 -&gt; in3 (H-bridge)</a:t>
            </a:r>
          </a:p>
          <a:p>
            <a:r>
              <a:rPr lang="en-IN" dirty="0">
                <a:effectLst/>
              </a:rPr>
              <a:t>GPIO25-pin22 -&gt; in4 (H-bridge)</a:t>
            </a:r>
            <a:endParaRPr lang="en-IN" dirty="0"/>
          </a:p>
        </p:txBody>
      </p:sp>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Step14:</a:t>
            </a:r>
            <a:endParaRPr kumimoji="0" lang="en-US" altLang="en-US" sz="900" b="0"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&gt;&gt; sudo raspi-config</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Open interfacing divice and enable pi camera</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611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Step16:</a:t>
            </a:r>
            <a:br>
              <a:rPr lang="en-IN" dirty="0">
                <a:effectLst/>
              </a:rPr>
            </a:br>
            <a:r>
              <a:rPr lang="en-IN" dirty="0">
                <a:effectLst/>
              </a:rPr>
              <a:t>Programming:</a:t>
            </a:r>
            <a:br>
              <a:rPr lang="en-IN" dirty="0">
                <a:effectLst/>
              </a:rPr>
            </a:br>
            <a:endParaRPr lang="en-IN" dirty="0"/>
          </a:p>
        </p:txBody>
      </p:sp>
      <p:sp>
        <p:nvSpPr>
          <p:cNvPr id="3" name="Content Placeholder 2"/>
          <p:cNvSpPr>
            <a:spLocks noGrp="1"/>
          </p:cNvSpPr>
          <p:nvPr>
            <p:ph idx="1"/>
          </p:nvPr>
        </p:nvSpPr>
        <p:spPr/>
        <p:txBody>
          <a:bodyPr/>
          <a:lstStyle/>
          <a:p>
            <a:r>
              <a:rPr lang="en-IN" u="sng" dirty="0">
                <a:effectLst/>
                <a:hlinkClick r:id="rId2"/>
              </a:rPr>
              <a:t>https://drive.google.com/open?id=1Sh5yVkCqfjHLWJhdc5WSZIGe599BEuJc</a:t>
            </a:r>
            <a:endParaRPr lang="en-IN" dirty="0">
              <a:effectLst/>
            </a:endParaRPr>
          </a:p>
          <a:p>
            <a:endParaRPr lang="en-IN" dirty="0"/>
          </a:p>
        </p:txBody>
      </p:sp>
    </p:spTree>
    <p:extLst>
      <p:ext uri="{BB962C8B-B14F-4D97-AF65-F5344CB8AC3E}">
        <p14:creationId xmlns:p14="http://schemas.microsoft.com/office/powerpoint/2010/main" val="318939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231" y="2207491"/>
            <a:ext cx="9905998" cy="1905000"/>
          </a:xfrm>
        </p:spPr>
        <p:txBody>
          <a:bodyPr/>
          <a:lstStyle/>
          <a:p>
            <a:r>
              <a:rPr lang="en-US" dirty="0" smtClean="0"/>
              <a:t>                             </a:t>
            </a:r>
            <a:br>
              <a:rPr lang="en-US" dirty="0" smtClean="0"/>
            </a:br>
            <a:r>
              <a:rPr lang="en-US" dirty="0"/>
              <a:t/>
            </a:r>
            <a:br>
              <a:rPr lang="en-US" dirty="0"/>
            </a:br>
            <a:r>
              <a:rPr lang="en-US" dirty="0" smtClean="0"/>
              <a:t>								THANK YOU</a:t>
            </a:r>
            <a:endParaRPr lang="en-IN" dirty="0"/>
          </a:p>
        </p:txBody>
      </p:sp>
    </p:spTree>
    <p:extLst>
      <p:ext uri="{BB962C8B-B14F-4D97-AF65-F5344CB8AC3E}">
        <p14:creationId xmlns:p14="http://schemas.microsoft.com/office/powerpoint/2010/main" val="365516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62182"/>
            <a:ext cx="9905998" cy="1905000"/>
          </a:xfrm>
        </p:spPr>
        <p:txBody>
          <a:bodyPr>
            <a:normAutofit fontScale="90000"/>
          </a:bodyPr>
          <a:lstStyle/>
          <a:p>
            <a:r>
              <a:rPr lang="en-IN" dirty="0">
                <a:effectLst/>
              </a:rPr>
              <a:t>Step 1:</a:t>
            </a:r>
            <a:br>
              <a:rPr lang="en-IN" dirty="0">
                <a:effectLst/>
              </a:rPr>
            </a:br>
            <a:r>
              <a:rPr lang="en-IN" dirty="0">
                <a:effectLst/>
              </a:rPr>
              <a:t>Load </a:t>
            </a:r>
            <a:r>
              <a:rPr lang="en-IN" dirty="0" err="1">
                <a:effectLst/>
              </a:rPr>
              <a:t>raspbian</a:t>
            </a:r>
            <a:r>
              <a:rPr lang="en-IN" dirty="0">
                <a:effectLst/>
              </a:rPr>
              <a:t> </a:t>
            </a:r>
            <a:r>
              <a:rPr lang="en-IN" dirty="0" err="1">
                <a:effectLst/>
              </a:rPr>
              <a:t>os</a:t>
            </a:r>
            <a:r>
              <a:rPr lang="en-IN" dirty="0">
                <a:effectLst/>
              </a:rPr>
              <a:t> on a micro </a:t>
            </a:r>
            <a:r>
              <a:rPr lang="en-IN" dirty="0" err="1">
                <a:effectLst/>
              </a:rPr>
              <a:t>sd</a:t>
            </a:r>
            <a:r>
              <a:rPr lang="en-IN" dirty="0">
                <a:effectLst/>
              </a:rPr>
              <a:t> card and insert into raspberry pi3 model B+.</a:t>
            </a:r>
            <a:br>
              <a:rPr lang="en-IN" dirty="0">
                <a:effectLst/>
              </a:rPr>
            </a:br>
            <a:endParaRPr lang="en-IN" dirty="0"/>
          </a:p>
        </p:txBody>
      </p:sp>
      <p:sp>
        <p:nvSpPr>
          <p:cNvPr id="3" name="Content Placeholder 2"/>
          <p:cNvSpPr>
            <a:spLocks noGrp="1"/>
          </p:cNvSpPr>
          <p:nvPr>
            <p:ph idx="1"/>
          </p:nvPr>
        </p:nvSpPr>
        <p:spPr>
          <a:xfrm>
            <a:off x="1141413" y="2576946"/>
            <a:ext cx="9905998" cy="1995054"/>
          </a:xfrm>
        </p:spPr>
        <p:txBody>
          <a:bodyPr/>
          <a:lstStyle/>
          <a:p>
            <a:r>
              <a:rPr lang="en-IN" dirty="0">
                <a:hlinkClick r:id="rId2"/>
              </a:rPr>
              <a:t>https://www.youtube.com/watch?v=B5wkXu6tmb4</a:t>
            </a:r>
            <a:endParaRPr lang="en-IN" dirty="0"/>
          </a:p>
        </p:txBody>
      </p:sp>
    </p:spTree>
    <p:extLst>
      <p:ext uri="{BB962C8B-B14F-4D97-AF65-F5344CB8AC3E}">
        <p14:creationId xmlns:p14="http://schemas.microsoft.com/office/powerpoint/2010/main" val="4291203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effectLst/>
              </a:rPr>
              <a:t>Step 2:</a:t>
            </a:r>
            <a:br>
              <a:rPr lang="en-IN" dirty="0">
                <a:effectLst/>
              </a:rPr>
            </a:br>
            <a:r>
              <a:rPr lang="en-IN" dirty="0">
                <a:effectLst/>
              </a:rPr>
              <a:t>Open Laptop’s Network sharing centre and share </a:t>
            </a:r>
            <a:r>
              <a:rPr lang="en-IN" dirty="0" err="1">
                <a:effectLst/>
              </a:rPr>
              <a:t>nework</a:t>
            </a:r>
            <a:r>
              <a:rPr lang="en-IN" dirty="0">
                <a:effectLst/>
              </a:rPr>
              <a:t> connection.  </a:t>
            </a:r>
            <a:br>
              <a:rPr lang="en-IN" dirty="0">
                <a:effectLst/>
              </a:rPr>
            </a:br>
            <a:endParaRPr lang="en-IN" dirty="0"/>
          </a:p>
        </p:txBody>
      </p:sp>
      <p:sp>
        <p:nvSpPr>
          <p:cNvPr id="3" name="Content Placeholder 2"/>
          <p:cNvSpPr>
            <a:spLocks noGrp="1"/>
          </p:cNvSpPr>
          <p:nvPr>
            <p:ph idx="1"/>
          </p:nvPr>
        </p:nvSpPr>
        <p:spPr>
          <a:xfrm>
            <a:off x="1141413" y="2667000"/>
            <a:ext cx="9905998" cy="2542310"/>
          </a:xfrm>
        </p:spPr>
        <p:txBody>
          <a:bodyPr/>
          <a:lstStyle/>
          <a:p>
            <a:r>
              <a:rPr lang="en-IN" dirty="0">
                <a:hlinkClick r:id="rId2"/>
              </a:rPr>
              <a:t>https://www.youtube.com/watch?v=AJ7skYS5bjI&amp;t=219s</a:t>
            </a:r>
            <a:endParaRPr lang="en-IN" dirty="0"/>
          </a:p>
        </p:txBody>
      </p:sp>
    </p:spTree>
    <p:extLst>
      <p:ext uri="{BB962C8B-B14F-4D97-AF65-F5344CB8AC3E}">
        <p14:creationId xmlns:p14="http://schemas.microsoft.com/office/powerpoint/2010/main" val="86675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813" y="692727"/>
            <a:ext cx="9905998" cy="1905000"/>
          </a:xfrm>
        </p:spPr>
        <p:txBody>
          <a:bodyPr>
            <a:normAutofit fontScale="90000"/>
          </a:bodyPr>
          <a:lstStyle/>
          <a:p>
            <a:r>
              <a:rPr lang="en-IN" dirty="0">
                <a:effectLst/>
              </a:rPr>
              <a:t>Step 3:</a:t>
            </a:r>
            <a:br>
              <a:rPr lang="en-IN" dirty="0">
                <a:effectLst/>
              </a:rPr>
            </a:br>
            <a:r>
              <a:rPr lang="en-IN" dirty="0">
                <a:effectLst/>
              </a:rPr>
              <a:t>Make sure SSH server is enabled otherwise enable it manually.</a:t>
            </a:r>
            <a:br>
              <a:rPr lang="en-IN" dirty="0">
                <a:effectLst/>
              </a:rPr>
            </a:br>
            <a:endParaRPr lang="en-IN" dirty="0"/>
          </a:p>
        </p:txBody>
      </p:sp>
    </p:spTree>
    <p:extLst>
      <p:ext uri="{BB962C8B-B14F-4D97-AF65-F5344CB8AC3E}">
        <p14:creationId xmlns:p14="http://schemas.microsoft.com/office/powerpoint/2010/main" val="24483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smtClean="0">
                <a:effectLst/>
              </a:rPr>
              <a:t>Step </a:t>
            </a:r>
            <a:r>
              <a:rPr lang="en-IN" dirty="0">
                <a:effectLst/>
              </a:rPr>
              <a:t>4:</a:t>
            </a:r>
            <a:br>
              <a:rPr lang="en-IN" dirty="0">
                <a:effectLst/>
              </a:rPr>
            </a:br>
            <a:r>
              <a:rPr lang="en-IN" dirty="0">
                <a:effectLst/>
              </a:rPr>
              <a:t>Power on raspberry pi and connect a LAN cable with Laptop and pi.</a:t>
            </a:r>
            <a:br>
              <a:rPr lang="en-IN" dirty="0">
                <a:effectLst/>
              </a:rPr>
            </a:br>
            <a:r>
              <a:rPr lang="en-IN" dirty="0" smtClean="0">
                <a:effectLst/>
              </a:rPr>
              <a:t/>
            </a:r>
            <a:br>
              <a:rPr lang="en-IN" dirty="0" smtClean="0">
                <a:effectLst/>
              </a:rPr>
            </a:br>
            <a:r>
              <a:rPr lang="en-IN" dirty="0" smtClean="0">
                <a:effectLst/>
              </a:rPr>
              <a:t>Step </a:t>
            </a:r>
            <a:r>
              <a:rPr lang="en-IN" dirty="0">
                <a:effectLst/>
              </a:rPr>
              <a:t>5:</a:t>
            </a:r>
            <a:br>
              <a:rPr lang="en-IN" dirty="0">
                <a:effectLst/>
              </a:rPr>
            </a:br>
            <a:r>
              <a:rPr lang="en-IN" dirty="0">
                <a:effectLst/>
              </a:rPr>
              <a:t>Open Advance </a:t>
            </a:r>
            <a:r>
              <a:rPr lang="en-IN" dirty="0" err="1">
                <a:effectLst/>
              </a:rPr>
              <a:t>Ip</a:t>
            </a:r>
            <a:r>
              <a:rPr lang="en-IN" dirty="0">
                <a:effectLst/>
              </a:rPr>
              <a:t> scanner and copy the detected </a:t>
            </a:r>
            <a:r>
              <a:rPr lang="en-IN" dirty="0" err="1">
                <a:effectLst/>
              </a:rPr>
              <a:t>Ip</a:t>
            </a:r>
            <a:r>
              <a:rPr lang="en-IN" dirty="0">
                <a:effectLst/>
              </a:rPr>
              <a:t> address for raspberry pi.</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Step </a:t>
            </a:r>
            <a:r>
              <a:rPr lang="en-IN" dirty="0">
                <a:effectLst/>
              </a:rPr>
              <a:t>6:</a:t>
            </a:r>
            <a:br>
              <a:rPr lang="en-IN" dirty="0">
                <a:effectLst/>
              </a:rPr>
            </a:br>
            <a:r>
              <a:rPr lang="en-IN" dirty="0">
                <a:effectLst/>
              </a:rPr>
              <a:t>Open </a:t>
            </a:r>
            <a:r>
              <a:rPr lang="en-IN" dirty="0" err="1">
                <a:effectLst/>
              </a:rPr>
              <a:t>MobaXterm</a:t>
            </a:r>
            <a:r>
              <a:rPr lang="en-IN" dirty="0">
                <a:effectLst/>
              </a:rPr>
              <a:t> and pest detected </a:t>
            </a:r>
            <a:r>
              <a:rPr lang="en-IN" dirty="0" err="1">
                <a:effectLst/>
              </a:rPr>
              <a:t>Ip</a:t>
            </a:r>
            <a:r>
              <a:rPr lang="en-IN" dirty="0">
                <a:effectLst/>
              </a:rPr>
              <a:t> address</a:t>
            </a:r>
            <a:r>
              <a:rPr lang="en-IN" dirty="0" smtClean="0">
                <a:effectLst/>
              </a:rPr>
              <a:t>.</a:t>
            </a:r>
            <a:endParaRPr lang="en-IN" dirty="0"/>
          </a:p>
        </p:txBody>
      </p:sp>
    </p:spTree>
    <p:extLst>
      <p:ext uri="{BB962C8B-B14F-4D97-AF65-F5344CB8AC3E}">
        <p14:creationId xmlns:p14="http://schemas.microsoft.com/office/powerpoint/2010/main" val="103389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40" y="2475345"/>
            <a:ext cx="9905998" cy="1905000"/>
          </a:xfrm>
        </p:spPr>
        <p:txBody>
          <a:bodyPr>
            <a:normAutofit fontScale="90000"/>
          </a:bodyPr>
          <a:lstStyle/>
          <a:p>
            <a:r>
              <a:rPr lang="en-IN" dirty="0">
                <a:effectLst/>
              </a:rPr>
              <a:t>Step 7:</a:t>
            </a:r>
            <a:br>
              <a:rPr lang="en-IN" dirty="0">
                <a:effectLst/>
              </a:rPr>
            </a:br>
            <a:r>
              <a:rPr lang="en-IN" dirty="0">
                <a:effectLst/>
              </a:rPr>
              <a:t>Default user name is = pi</a:t>
            </a:r>
            <a:br>
              <a:rPr lang="en-IN" dirty="0">
                <a:effectLst/>
              </a:rPr>
            </a:br>
            <a:r>
              <a:rPr lang="en-IN" dirty="0">
                <a:effectLst/>
              </a:rPr>
              <a:t>Default password is = raspberry </a:t>
            </a:r>
            <a:br>
              <a:rPr lang="en-IN" dirty="0">
                <a:effectLst/>
              </a:rPr>
            </a:br>
            <a:endParaRPr lang="en-IN" dirty="0"/>
          </a:p>
        </p:txBody>
      </p:sp>
    </p:spTree>
    <p:extLst>
      <p:ext uri="{BB962C8B-B14F-4D97-AF65-F5344CB8AC3E}">
        <p14:creationId xmlns:p14="http://schemas.microsoft.com/office/powerpoint/2010/main" val="176219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3013" y="2650836"/>
            <a:ext cx="9905998" cy="1905000"/>
          </a:xfrm>
        </p:spPr>
        <p:txBody>
          <a:bodyPr>
            <a:normAutofit fontScale="90000"/>
          </a:bodyPr>
          <a:lstStyle/>
          <a:p>
            <a:r>
              <a:rPr lang="en-IN" dirty="0">
                <a:effectLst/>
              </a:rPr>
              <a:t>Step8:</a:t>
            </a:r>
            <a:br>
              <a:rPr lang="en-IN" dirty="0">
                <a:effectLst/>
              </a:rPr>
            </a:br>
            <a:r>
              <a:rPr lang="en-IN" dirty="0">
                <a:effectLst/>
              </a:rPr>
              <a:t>Update and upgrade your raspberry pi</a:t>
            </a:r>
            <a:br>
              <a:rPr lang="en-IN" dirty="0">
                <a:effectLst/>
              </a:rPr>
            </a:br>
            <a:r>
              <a:rPr lang="en-IN" dirty="0">
                <a:effectLst/>
              </a:rPr>
              <a:t>	&gt;&gt;</a:t>
            </a:r>
            <a:r>
              <a:rPr lang="en-IN" dirty="0" err="1">
                <a:effectLst/>
              </a:rPr>
              <a:t>sudo</a:t>
            </a:r>
            <a:r>
              <a:rPr lang="en-IN" dirty="0">
                <a:effectLst/>
              </a:rPr>
              <a:t> apt-get update</a:t>
            </a:r>
            <a:br>
              <a:rPr lang="en-IN" dirty="0">
                <a:effectLst/>
              </a:rPr>
            </a:br>
            <a:r>
              <a:rPr lang="en-IN" dirty="0">
                <a:effectLst/>
              </a:rPr>
              <a:t>	&gt;&gt;</a:t>
            </a:r>
            <a:r>
              <a:rPr lang="en-IN" dirty="0" err="1">
                <a:effectLst/>
              </a:rPr>
              <a:t>sudo</a:t>
            </a:r>
            <a:r>
              <a:rPr lang="en-IN" dirty="0">
                <a:effectLst/>
              </a:rPr>
              <a:t> apt-get upgrade</a:t>
            </a:r>
            <a:br>
              <a:rPr lang="en-IN" dirty="0">
                <a:effectLst/>
              </a:rPr>
            </a:br>
            <a:endParaRPr lang="en-IN" dirty="0"/>
          </a:p>
        </p:txBody>
      </p:sp>
    </p:spTree>
    <p:extLst>
      <p:ext uri="{BB962C8B-B14F-4D97-AF65-F5344CB8AC3E}">
        <p14:creationId xmlns:p14="http://schemas.microsoft.com/office/powerpoint/2010/main" val="10847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363085" y="2540000"/>
            <a:ext cx="9905998" cy="1905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step9:</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Install VNC server on raspberry pi, laptop and Phone for remote server control.</a:t>
            </a:r>
            <a:endParaRPr kumimoji="0" lang="en-US" altLang="en-US" sz="900" b="0" i="0" u="none" strike="noStrike" cap="none" normalizeH="0" baseline="0"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	&gt;&gt;</a:t>
            </a:r>
            <a:r>
              <a:rPr kumimoji="0" lang="en-US" altLang="en-US" sz="900" b="0"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sudo apt-get install tightvncserver</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and activate it.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		&gt;&gt;</a:t>
            </a:r>
            <a:r>
              <a:rPr kumimoji="0" lang="en-US" altLang="en-US" sz="9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tightvncserver</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Step10:</a:t>
            </a:r>
            <a:endParaRPr kumimoji="0" lang="en-US" altLang="en-US" sz="900" b="0"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Unicode MS"/>
                <a:ea typeface="Times New Roman" panose="02020603050405020304" pitchFamily="18" charset="0"/>
                <a:cs typeface="Courier New" panose="02070309020205020404" pitchFamily="49" charset="0"/>
              </a:rPr>
              <a:t>	&gt;&gt; sudo raspi-configOpen Networking option and enable wifi and connect it via phone.</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643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0722" y="1533236"/>
            <a:ext cx="9905998" cy="1905000"/>
          </a:xfrm>
        </p:spPr>
        <p:txBody>
          <a:bodyPr>
            <a:normAutofit fontScale="90000"/>
          </a:bodyPr>
          <a:lstStyle/>
          <a:p>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a:effectLst/>
              </a:rPr>
              <a:t/>
            </a:r>
            <a:br>
              <a:rPr lang="en-IN" dirty="0">
                <a:effectLst/>
              </a:rPr>
            </a:br>
            <a:r>
              <a:rPr lang="en-IN" dirty="0" smtClean="0">
                <a:effectLst/>
              </a:rPr>
              <a:t/>
            </a:r>
            <a:br>
              <a:rPr lang="en-IN" dirty="0" smtClean="0">
                <a:effectLst/>
              </a:rPr>
            </a:br>
            <a:r>
              <a:rPr lang="en-IN" dirty="0" smtClean="0">
                <a:effectLst/>
              </a:rPr>
              <a:t>Step11</a:t>
            </a:r>
            <a:r>
              <a:rPr lang="en-IN" dirty="0">
                <a:effectLst/>
              </a:rPr>
              <a:t>:</a:t>
            </a:r>
            <a:br>
              <a:rPr lang="en-IN" dirty="0">
                <a:effectLst/>
              </a:rPr>
            </a:br>
            <a:r>
              <a:rPr lang="en-IN" dirty="0">
                <a:effectLst/>
              </a:rPr>
              <a:t> 		&gt;&gt;</a:t>
            </a:r>
            <a:r>
              <a:rPr lang="en-IN" dirty="0" err="1">
                <a:effectLst/>
              </a:rPr>
              <a:t>ifconfig</a:t>
            </a:r>
            <a:r>
              <a:rPr lang="en-IN" dirty="0">
                <a:effectLst/>
              </a:rPr>
              <a:t/>
            </a:r>
            <a:br>
              <a:rPr lang="en-IN" dirty="0">
                <a:effectLst/>
              </a:rPr>
            </a:br>
            <a:r>
              <a:rPr lang="en-IN" dirty="0">
                <a:effectLst/>
              </a:rPr>
              <a:t>Copy your wlan0 </a:t>
            </a:r>
            <a:r>
              <a:rPr lang="en-IN" dirty="0" err="1">
                <a:effectLst/>
              </a:rPr>
              <a:t>ip</a:t>
            </a:r>
            <a:r>
              <a:rPr lang="en-IN" dirty="0">
                <a:effectLst/>
              </a:rPr>
              <a:t> address</a:t>
            </a:r>
            <a:br>
              <a:rPr lang="en-IN" dirty="0">
                <a:effectLst/>
              </a:rPr>
            </a:br>
            <a:r>
              <a:rPr lang="en-IN" dirty="0">
                <a:effectLst/>
              </a:rPr>
              <a:t>		&gt;&gt;</a:t>
            </a:r>
            <a:r>
              <a:rPr lang="en-IN" dirty="0" err="1">
                <a:effectLst/>
              </a:rPr>
              <a:t>netstat</a:t>
            </a:r>
            <a:r>
              <a:rPr lang="en-IN" dirty="0">
                <a:effectLst/>
              </a:rPr>
              <a:t> –</a:t>
            </a:r>
            <a:r>
              <a:rPr lang="en-IN" dirty="0" err="1">
                <a:effectLst/>
              </a:rPr>
              <a:t>nr</a:t>
            </a:r>
            <a:r>
              <a:rPr lang="en-IN" dirty="0">
                <a:effectLst/>
              </a:rPr>
              <a:t/>
            </a:r>
            <a:br>
              <a:rPr lang="en-IN" dirty="0">
                <a:effectLst/>
              </a:rPr>
            </a:br>
            <a:r>
              <a:rPr lang="en-IN" dirty="0">
                <a:effectLst/>
              </a:rPr>
              <a:t>		Copy your static router </a:t>
            </a:r>
            <a:r>
              <a:rPr lang="en-IN" dirty="0" err="1">
                <a:effectLst/>
              </a:rPr>
              <a:t>ip</a:t>
            </a:r>
            <a:r>
              <a:rPr lang="en-IN" dirty="0">
                <a:effectLst/>
              </a:rPr>
              <a:t> address</a:t>
            </a:r>
            <a:br>
              <a:rPr lang="en-IN" dirty="0">
                <a:effectLst/>
              </a:rPr>
            </a:br>
            <a:r>
              <a:rPr lang="en-IN" dirty="0">
                <a:effectLst/>
              </a:rPr>
              <a:t>		&gt;&gt;</a:t>
            </a:r>
            <a:r>
              <a:rPr lang="en-IN" dirty="0" err="1">
                <a:effectLst/>
              </a:rPr>
              <a:t>sudo</a:t>
            </a:r>
            <a:r>
              <a:rPr lang="en-IN" dirty="0">
                <a:effectLst/>
              </a:rPr>
              <a:t> </a:t>
            </a:r>
            <a:r>
              <a:rPr lang="en-IN" dirty="0" err="1">
                <a:effectLst/>
              </a:rPr>
              <a:t>nano</a:t>
            </a:r>
            <a:r>
              <a:rPr lang="en-IN" dirty="0">
                <a:effectLst/>
              </a:rPr>
              <a:t> /</a:t>
            </a:r>
            <a:r>
              <a:rPr lang="en-IN" dirty="0" err="1">
                <a:effectLst/>
              </a:rPr>
              <a:t>etc</a:t>
            </a:r>
            <a:r>
              <a:rPr lang="en-IN" dirty="0">
                <a:effectLst/>
              </a:rPr>
              <a:t>/</a:t>
            </a:r>
            <a:r>
              <a:rPr lang="en-IN" dirty="0" err="1">
                <a:effectLst/>
              </a:rPr>
              <a:t>dhcpcd.conf</a:t>
            </a:r>
            <a:r>
              <a:rPr lang="en-IN" dirty="0">
                <a:effectLst/>
              </a:rPr>
              <a:t/>
            </a:r>
            <a:br>
              <a:rPr lang="en-IN" dirty="0">
                <a:effectLst/>
              </a:rPr>
            </a:br>
            <a:r>
              <a:rPr lang="en-IN" dirty="0">
                <a:effectLst/>
              </a:rPr>
              <a:t>		On the </a:t>
            </a:r>
            <a:r>
              <a:rPr lang="en-IN" dirty="0" err="1">
                <a:effectLst/>
              </a:rPr>
              <a:t>nano</a:t>
            </a:r>
            <a:r>
              <a:rPr lang="en-IN" dirty="0">
                <a:effectLst/>
              </a:rPr>
              <a:t> editor</a:t>
            </a:r>
          </a:p>
        </p:txBody>
      </p:sp>
    </p:spTree>
    <p:extLst>
      <p:ext uri="{BB962C8B-B14F-4D97-AF65-F5344CB8AC3E}">
        <p14:creationId xmlns:p14="http://schemas.microsoft.com/office/powerpoint/2010/main" val="3978883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21</TotalTime>
  <Words>119</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Calibri</vt:lpstr>
      <vt:lpstr>Century Gothic</vt:lpstr>
      <vt:lpstr>Courier New</vt:lpstr>
      <vt:lpstr>Times New Roman</vt:lpstr>
      <vt:lpstr>Mesh</vt:lpstr>
      <vt:lpstr>Gesture controlled robot using Raspberry Pi  </vt:lpstr>
      <vt:lpstr>Step 1: Load raspbian os on a micro sd card and insert into raspberry pi3 model B+. </vt:lpstr>
      <vt:lpstr>Step 2: Open Laptop’s Network sharing centre and share nework connection.   </vt:lpstr>
      <vt:lpstr>Step 3: Make sure SSH server is enabled otherwise enable it manually. </vt:lpstr>
      <vt:lpstr>       Step 4: Power on raspberry pi and connect a LAN cable with Laptop and pi.  Step 5: Open Advance Ip scanner and copy the detected Ip address for raspberry pi.   Step 6: Open MobaXterm and pest detected Ip address.</vt:lpstr>
      <vt:lpstr>Step 7: Default user name is = pi Default password is = raspberry  </vt:lpstr>
      <vt:lpstr>Step8: Update and upgrade your raspberry pi  &gt;&gt;sudo apt-get update  &gt;&gt;sudo apt-get upgrade </vt:lpstr>
      <vt:lpstr>step9: Install VNC server on raspberry pi, laptop and Phone for remote server control.  &gt;&gt;sudo apt-get install tightvncserver  and activate it.   &gt;&gt; tightvncserver Step10:  &gt;&gt; sudo raspi-configOpen Networking option and enable wifi and connect it via phone. </vt:lpstr>
      <vt:lpstr>     Step11:    &gt;&gt;ifconfig Copy your wlan0 ip address   &gt;&gt;netstat –nr   Copy your static router ip address   &gt;&gt;sudo nano /etc/dhcpcd.conf   On the nano editor</vt:lpstr>
      <vt:lpstr>PowerPoint Presentation</vt:lpstr>
      <vt:lpstr>          Step12: Disconnect your LAN connection and see Raspberry pi is now connected via your phone. Laptop has connected via same network and now open MobaXterm and type static ip and it’s boom!!! Working working working . </vt:lpstr>
      <vt:lpstr>Step13: Install open cv  </vt:lpstr>
      <vt:lpstr>Step14: &gt;&gt; sudo raspi-config  Open interfacing divice and enable pi camera </vt:lpstr>
      <vt:lpstr>Step16: Programming: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robot using Raspberry Pi</dc:title>
  <dc:creator>Debanik Roy</dc:creator>
  <cp:lastModifiedBy>Debanik Roy</cp:lastModifiedBy>
  <cp:revision>4</cp:revision>
  <dcterms:created xsi:type="dcterms:W3CDTF">2019-05-11T08:57:41Z</dcterms:created>
  <dcterms:modified xsi:type="dcterms:W3CDTF">2019-05-11T09:19:29Z</dcterms:modified>
</cp:coreProperties>
</file>